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256" r:id="rId2"/>
    <p:sldId id="258" r:id="rId3"/>
    <p:sldId id="257" r:id="rId4"/>
    <p:sldId id="259" r:id="rId5"/>
    <p:sldId id="262" r:id="rId6"/>
    <p:sldId id="276" r:id="rId7"/>
    <p:sldId id="275" r:id="rId8"/>
    <p:sldId id="260" r:id="rId9"/>
    <p:sldId id="273" r:id="rId10"/>
    <p:sldId id="274" r:id="rId11"/>
    <p:sldId id="266" r:id="rId12"/>
    <p:sldId id="270" r:id="rId13"/>
    <p:sldId id="271" r:id="rId14"/>
    <p:sldId id="269" r:id="rId15"/>
    <p:sldId id="267" r:id="rId16"/>
    <p:sldId id="265" r:id="rId17"/>
    <p:sldId id="264" r:id="rId18"/>
    <p:sldId id="263" r:id="rId19"/>
    <p:sldId id="261"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F32AB343-5C60-4950-842B-297B96828B2F}" type="datetime1">
              <a:rPr lang="en-US" smtClean="0"/>
              <a:t>10/9/2019</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7DC856B-34B9-444F-9EB8-124FC591DB47}" type="slidenum">
              <a:rPr lang="en-US" smtClean="0"/>
              <a:t>‹#›</a:t>
            </a:fld>
            <a:endParaRPr lang="en-US"/>
          </a:p>
        </p:txBody>
      </p:sp>
    </p:spTree>
    <p:extLst>
      <p:ext uri="{BB962C8B-B14F-4D97-AF65-F5344CB8AC3E}">
        <p14:creationId xmlns:p14="http://schemas.microsoft.com/office/powerpoint/2010/main" val="37300882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68849ABD-EEC1-4BD5-A211-CA8E702A6829}" type="datetime1">
              <a:rPr lang="en-US" smtClean="0"/>
              <a:t>10/9/2019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6"/>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21B74F5E-E259-44C9-8CA3-C0E853B26051}" type="slidenum">
              <a:rPr lang="en-US" smtClean="0"/>
              <a:t>‹#›</a:t>
            </a:fld>
            <a:endParaRPr lang="en-US"/>
          </a:p>
        </p:txBody>
      </p:sp>
    </p:spTree>
    <p:extLst>
      <p:ext uri="{BB962C8B-B14F-4D97-AF65-F5344CB8AC3E}">
        <p14:creationId xmlns:p14="http://schemas.microsoft.com/office/powerpoint/2010/main" val="362374947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B74F5E-E259-44C9-8CA3-C0E853B26051}" type="slidenum">
              <a:rPr lang="en-US" smtClean="0"/>
              <a:t>1</a:t>
            </a:fld>
            <a:endParaRPr lang="en-US"/>
          </a:p>
        </p:txBody>
      </p:sp>
    </p:spTree>
    <p:extLst>
      <p:ext uri="{BB962C8B-B14F-4D97-AF65-F5344CB8AC3E}">
        <p14:creationId xmlns:p14="http://schemas.microsoft.com/office/powerpoint/2010/main" val="25385074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6D083F2-82A4-4CA4-9577-8AEAAE5E66DC}" type="datetimeFigureOut">
              <a:rPr lang="en-US" smtClean="0"/>
              <a:t>10/9/2019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849B85B-228B-47BA-87AA-28959BA26F6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6D083F2-82A4-4CA4-9577-8AEAAE5E66DC}" type="datetimeFigureOut">
              <a:rPr lang="en-US" smtClean="0"/>
              <a:t>10/9/2019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849B85B-228B-47BA-87AA-28959BA26F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6D083F2-82A4-4CA4-9577-8AEAAE5E66DC}" type="datetimeFigureOut">
              <a:rPr lang="en-US" smtClean="0"/>
              <a:t>10/9/2019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849B85B-228B-47BA-87AA-28959BA26F6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6D083F2-82A4-4CA4-9577-8AEAAE5E66DC}" type="datetimeFigureOut">
              <a:rPr lang="en-US" smtClean="0"/>
              <a:t>10/9/2019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849B85B-228B-47BA-87AA-28959BA26F69}"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6D083F2-82A4-4CA4-9577-8AEAAE5E66DC}" type="datetimeFigureOut">
              <a:rPr lang="en-US" smtClean="0"/>
              <a:t>10/9/2019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849B85B-228B-47BA-87AA-28959BA26F69}"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6D083F2-82A4-4CA4-9577-8AEAAE5E66DC}" type="datetimeFigureOut">
              <a:rPr lang="en-US" smtClean="0"/>
              <a:t>10/9/2019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849B85B-228B-47BA-87AA-28959BA26F69}"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6D083F2-82A4-4CA4-9577-8AEAAE5E66DC}" type="datetimeFigureOut">
              <a:rPr lang="en-US" smtClean="0"/>
              <a:t>10/9/2019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849B85B-228B-47BA-87AA-28959BA26F6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6D083F2-82A4-4CA4-9577-8AEAAE5E66DC}" type="datetimeFigureOut">
              <a:rPr lang="en-US" smtClean="0"/>
              <a:t>10/9/2019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849B85B-228B-47BA-87AA-28959BA26F69}"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6D083F2-82A4-4CA4-9577-8AEAAE5E66DC}" type="datetimeFigureOut">
              <a:rPr lang="en-US" smtClean="0"/>
              <a:t>10/9/2019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849B85B-228B-47BA-87AA-28959BA26F6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6D083F2-82A4-4CA4-9577-8AEAAE5E66DC}" type="datetimeFigureOut">
              <a:rPr lang="en-US" smtClean="0"/>
              <a:t>10/9/2019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849B85B-228B-47BA-87AA-28959BA26F6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6D083F2-82A4-4CA4-9577-8AEAAE5E66DC}" type="datetimeFigureOut">
              <a:rPr lang="en-US" smtClean="0"/>
              <a:t>10/9/2019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849B85B-228B-47BA-87AA-28959BA26F69}"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6D083F2-82A4-4CA4-9577-8AEAAE5E66DC}" type="datetimeFigureOut">
              <a:rPr lang="en-US" smtClean="0"/>
              <a:t>10/9/2019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849B85B-228B-47BA-87AA-28959BA26F6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810000"/>
            <a:ext cx="8014675" cy="576943"/>
          </a:xfrm>
        </p:spPr>
        <p:txBody>
          <a:bodyPr>
            <a:noAutofit/>
          </a:bodyPr>
          <a:lstStyle/>
          <a:p>
            <a:pPr algn="ctr"/>
            <a:r>
              <a:rPr lang="en-US" sz="3000" b="1" dirty="0" smtClean="0">
                <a:solidFill>
                  <a:schemeClr val="accent2"/>
                </a:solidFill>
              </a:rPr>
              <a:t>Building Successful Communities,</a:t>
            </a:r>
          </a:p>
          <a:p>
            <a:pPr algn="ctr"/>
            <a:r>
              <a:rPr lang="en-US" sz="3000" b="1" dirty="0" smtClean="0">
                <a:solidFill>
                  <a:schemeClr val="accent2"/>
                </a:solidFill>
              </a:rPr>
              <a:t> One at a time</a:t>
            </a:r>
            <a:endParaRPr lang="en-US" sz="3000" b="1" dirty="0">
              <a:solidFill>
                <a:schemeClr val="accent2"/>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0"/>
            <a:ext cx="5638808" cy="3581400"/>
          </a:xfrm>
          <a:prstGeom prst="rect">
            <a:avLst/>
          </a:prstGeom>
        </p:spPr>
      </p:pic>
    </p:spTree>
    <p:extLst>
      <p:ext uri="{BB962C8B-B14F-4D97-AF65-F5344CB8AC3E}">
        <p14:creationId xmlns:p14="http://schemas.microsoft.com/office/powerpoint/2010/main" val="2207286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MFSC events are posted on our website and social media pages:</a:t>
            </a:r>
          </a:p>
          <a:p>
            <a:endParaRPr lang="en-US" sz="1200" dirty="0" smtClean="0"/>
          </a:p>
          <a:p>
            <a:pPr marL="109728" indent="0">
              <a:buNone/>
            </a:pPr>
            <a:r>
              <a:rPr lang="en-US" dirty="0"/>
              <a:t>	</a:t>
            </a:r>
            <a:r>
              <a:rPr lang="en-US" sz="2000" b="1" dirty="0" smtClean="0">
                <a:solidFill>
                  <a:srgbClr val="0070C0"/>
                </a:solidFill>
              </a:rPr>
              <a:t>www.ccdom.org/mfscmiddlesex</a:t>
            </a:r>
          </a:p>
          <a:p>
            <a:pPr marL="109728" indent="0">
              <a:buNone/>
            </a:pPr>
            <a:endParaRPr lang="en-US" sz="2000" dirty="0" smtClean="0"/>
          </a:p>
          <a:p>
            <a:pPr marL="109728" indent="0">
              <a:buNone/>
            </a:pPr>
            <a:r>
              <a:rPr lang="en-US" sz="2000" dirty="0"/>
              <a:t>	</a:t>
            </a:r>
            <a:r>
              <a:rPr lang="en-US" sz="2000" dirty="0" smtClean="0"/>
              <a:t>https</a:t>
            </a:r>
            <a:r>
              <a:rPr lang="en-US" sz="2000" dirty="0"/>
              <a:t>://www.facebook.com/MFSCMiddlesex/</a:t>
            </a:r>
          </a:p>
          <a:p>
            <a:pPr marL="109728" indent="0">
              <a:buNone/>
            </a:pPr>
            <a:endParaRPr lang="en-US" sz="2000" dirty="0"/>
          </a:p>
          <a:p>
            <a:pPr marL="109728" indent="0">
              <a:buNone/>
            </a:pPr>
            <a:r>
              <a:rPr lang="en-US" sz="2000" dirty="0" smtClean="0"/>
              <a:t>	https</a:t>
            </a:r>
            <a:r>
              <a:rPr lang="en-US" sz="2000" dirty="0"/>
              <a:t>://twitter.com/MFSCMiddlesex</a:t>
            </a:r>
          </a:p>
          <a:p>
            <a:pPr marL="109728" indent="0">
              <a:buNone/>
            </a:pPr>
            <a:endParaRPr lang="en-US" dirty="0" smtClean="0"/>
          </a:p>
          <a:p>
            <a:pPr marL="109728" indent="0">
              <a:buNone/>
            </a:pPr>
            <a:r>
              <a:rPr lang="en-US" dirty="0" smtClean="0"/>
              <a:t>Our events are also advertised at our different sites and some local businesses.</a:t>
            </a:r>
            <a:endParaRPr lang="en-US" dirty="0"/>
          </a:p>
        </p:txBody>
      </p:sp>
      <p:sp>
        <p:nvSpPr>
          <p:cNvPr id="3" name="Title 2"/>
          <p:cNvSpPr>
            <a:spLocks noGrp="1"/>
          </p:cNvSpPr>
          <p:nvPr>
            <p:ph type="title"/>
          </p:nvPr>
        </p:nvSpPr>
        <p:spPr/>
        <p:txBody>
          <a:bodyPr/>
          <a:lstStyle/>
          <a:p>
            <a:r>
              <a:rPr lang="en-US" dirty="0" smtClean="0"/>
              <a:t>EVENTS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968" y="3314700"/>
            <a:ext cx="38625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1" y="4071937"/>
            <a:ext cx="504824" cy="504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3518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1447800"/>
            <a:ext cx="3124200" cy="3535362"/>
          </a:xfrm>
        </p:spPr>
        <p:txBody>
          <a:bodyPr>
            <a:normAutofit fontScale="90000"/>
          </a:bodyPr>
          <a:lstStyle/>
          <a:p>
            <a:r>
              <a:rPr lang="en-US" dirty="0" smtClean="0"/>
              <a:t>We hosted several fatherhood </a:t>
            </a:r>
            <a:r>
              <a:rPr lang="en-US" dirty="0" smtClean="0"/>
              <a:t>initiatives </a:t>
            </a:r>
            <a:r>
              <a:rPr lang="en-US" dirty="0" smtClean="0"/>
              <a:t>this year including a Princess Ball.</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304800"/>
            <a:ext cx="4114800" cy="274320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34443" y="1447800"/>
            <a:ext cx="2362200" cy="35433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1600" y="3124200"/>
            <a:ext cx="3657600" cy="2743200"/>
          </a:xfrm>
          <a:prstGeom prst="rect">
            <a:avLst/>
          </a:prstGeom>
        </p:spPr>
      </p:pic>
    </p:spTree>
    <p:extLst>
      <p:ext uri="{BB962C8B-B14F-4D97-AF65-F5344CB8AC3E}">
        <p14:creationId xmlns:p14="http://schemas.microsoft.com/office/powerpoint/2010/main" val="42392765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914400"/>
            <a:ext cx="3124200" cy="4525962"/>
          </a:xfrm>
        </p:spPr>
        <p:txBody>
          <a:bodyPr>
            <a:normAutofit/>
          </a:bodyPr>
          <a:lstStyle/>
          <a:p>
            <a:r>
              <a:rPr lang="en-US" dirty="0" smtClean="0"/>
              <a:t>We have also held several resource fairs throughout the year.</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2844800" y="762000"/>
            <a:ext cx="3048000" cy="22860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2800" y="228600"/>
            <a:ext cx="2946400" cy="22098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8200" y="2438400"/>
            <a:ext cx="4241800" cy="4114800"/>
          </a:xfrm>
          <a:prstGeom prst="rect">
            <a:avLst/>
          </a:prstGeom>
        </p:spPr>
      </p:pic>
    </p:spTree>
    <p:extLst>
      <p:ext uri="{BB962C8B-B14F-4D97-AF65-F5344CB8AC3E}">
        <p14:creationId xmlns:p14="http://schemas.microsoft.com/office/powerpoint/2010/main" val="9109276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886" y="728662"/>
            <a:ext cx="2656114" cy="4800600"/>
          </a:xfrm>
        </p:spPr>
        <p:txBody>
          <a:bodyPr>
            <a:noAutofit/>
          </a:bodyPr>
          <a:lstStyle/>
          <a:p>
            <a:r>
              <a:rPr lang="en-US" sz="3200" dirty="0" smtClean="0"/>
              <a:t>We attend community events such as Rutgers Day, Sayreville Day, &amp; National Night Out Events</a:t>
            </a:r>
            <a:endParaRPr lang="en-US" sz="32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5448" y="228600"/>
            <a:ext cx="3044800" cy="2283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5748721" y="228600"/>
            <a:ext cx="3144170" cy="23622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00800" y="2590800"/>
            <a:ext cx="2667000" cy="2000250"/>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29933" y="2440925"/>
            <a:ext cx="4072467" cy="2290763"/>
          </a:xfrm>
          <a:prstGeom prst="rect">
            <a:avLst/>
          </a:prstGeom>
        </p:spPr>
      </p:pic>
    </p:spTree>
    <p:extLst>
      <p:ext uri="{BB962C8B-B14F-4D97-AF65-F5344CB8AC3E}">
        <p14:creationId xmlns:p14="http://schemas.microsoft.com/office/powerpoint/2010/main" val="39954319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143000"/>
            <a:ext cx="3276600" cy="3001962"/>
          </a:xfrm>
        </p:spPr>
        <p:txBody>
          <a:bodyPr>
            <a:normAutofit fontScale="90000"/>
          </a:bodyPr>
          <a:lstStyle/>
          <a:p>
            <a:r>
              <a:rPr lang="en-US" dirty="0" smtClean="0"/>
              <a:t>We host educational workshops presented by professionals in specific fields</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3000" y="3657600"/>
            <a:ext cx="4038600" cy="302895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152400"/>
            <a:ext cx="3733800" cy="3733800"/>
          </a:xfrm>
          <a:prstGeom prst="rect">
            <a:avLst/>
          </a:prstGeom>
        </p:spPr>
      </p:pic>
    </p:spTree>
    <p:extLst>
      <p:ext uri="{BB962C8B-B14F-4D97-AF65-F5344CB8AC3E}">
        <p14:creationId xmlns:p14="http://schemas.microsoft.com/office/powerpoint/2010/main" val="22506696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893083"/>
            <a:ext cx="3429000" cy="3874860"/>
          </a:xfrm>
        </p:spPr>
        <p:txBody>
          <a:bodyPr>
            <a:normAutofit fontScale="90000"/>
          </a:bodyPr>
          <a:lstStyle/>
          <a:p>
            <a:r>
              <a:rPr lang="en-US" dirty="0" smtClean="0"/>
              <a:t>We host events that promote a healthy lifestyle such as healthy eating and exercise.</a:t>
            </a:r>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0200" y="152400"/>
            <a:ext cx="3581400" cy="268605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0643" y="2133600"/>
            <a:ext cx="2667000" cy="26670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7643" y="3657600"/>
            <a:ext cx="2819400" cy="2819400"/>
          </a:xfrm>
          <a:prstGeom prst="rect">
            <a:avLst/>
          </a:prstGeom>
        </p:spPr>
      </p:pic>
    </p:spTree>
    <p:extLst>
      <p:ext uri="{BB962C8B-B14F-4D97-AF65-F5344CB8AC3E}">
        <p14:creationId xmlns:p14="http://schemas.microsoft.com/office/powerpoint/2010/main" val="38984320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52600"/>
            <a:ext cx="8229600" cy="2633472"/>
          </a:xfrm>
        </p:spPr>
        <p:txBody>
          <a:bodyPr>
            <a:normAutofit/>
          </a:bodyPr>
          <a:lstStyle/>
          <a:p>
            <a:pPr algn="ctr"/>
            <a:r>
              <a:rPr lang="en-US" sz="8000" dirty="0" smtClean="0"/>
              <a:t>ALL SERVICES ARE FREE</a:t>
            </a:r>
            <a:endParaRPr lang="en-US" sz="8000" dirty="0"/>
          </a:p>
        </p:txBody>
      </p:sp>
    </p:spTree>
    <p:extLst>
      <p:ext uri="{BB962C8B-B14F-4D97-AF65-F5344CB8AC3E}">
        <p14:creationId xmlns:p14="http://schemas.microsoft.com/office/powerpoint/2010/main" val="3389816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990600"/>
            <a:ext cx="49530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a:xfrm>
            <a:off x="859971" y="228600"/>
            <a:ext cx="7848600" cy="1143000"/>
          </a:xfrm>
        </p:spPr>
        <p:txBody>
          <a:bodyPr/>
          <a:lstStyle/>
          <a:p>
            <a:r>
              <a:rPr lang="en-US" dirty="0" smtClean="0"/>
              <a:t>Mobile Family Success Center</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4027714"/>
            <a:ext cx="52578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3600" y="1442781"/>
            <a:ext cx="2529294" cy="2351291"/>
          </a:xfrm>
          <a:prstGeom prst="rect">
            <a:avLst/>
          </a:prstGeom>
        </p:spPr>
      </p:pic>
      <p:sp>
        <p:nvSpPr>
          <p:cNvPr id="4" name="Rectangle 3"/>
          <p:cNvSpPr/>
          <p:nvPr/>
        </p:nvSpPr>
        <p:spPr>
          <a:xfrm rot="20100656">
            <a:off x="294922" y="3841056"/>
            <a:ext cx="4871847" cy="1754326"/>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We are always</a:t>
            </a:r>
          </a:p>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on the go!</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18508751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90872"/>
          </a:xfrm>
        </p:spPr>
        <p:txBody>
          <a:bodyPr>
            <a:normAutofit fontScale="92500" lnSpcReduction="10000"/>
          </a:bodyPr>
          <a:lstStyle/>
          <a:p>
            <a:pPr algn="just"/>
            <a:r>
              <a:rPr lang="en-US" dirty="0" smtClean="0"/>
              <a:t>The services that the MFSC provides are important because it helps build stronger families. Families find and develop resources with MFSC programming.  Stronger families use the resources at hand to avoid crisis situations and empower their children to succeed. </a:t>
            </a:r>
          </a:p>
          <a:p>
            <a:pPr algn="just"/>
            <a:endParaRPr lang="en-US" sz="1000" dirty="0" smtClean="0"/>
          </a:p>
          <a:p>
            <a:pPr algn="just"/>
            <a:r>
              <a:rPr lang="en-US" dirty="0" smtClean="0"/>
              <a:t>MFSC builds the community centers that no longer exist.</a:t>
            </a:r>
          </a:p>
          <a:p>
            <a:pPr algn="just"/>
            <a:endParaRPr lang="en-US" sz="1000" dirty="0" smtClean="0"/>
          </a:p>
          <a:p>
            <a:pPr algn="just"/>
            <a:r>
              <a:rPr lang="en-US" dirty="0"/>
              <a:t>Additional services can include information and referral as well as family success planning and some case </a:t>
            </a:r>
            <a:r>
              <a:rPr lang="en-US" dirty="0" smtClean="0"/>
              <a:t>management.</a:t>
            </a:r>
            <a:endParaRPr lang="en-US" dirty="0"/>
          </a:p>
        </p:txBody>
      </p:sp>
      <p:sp>
        <p:nvSpPr>
          <p:cNvPr id="3" name="Title 2"/>
          <p:cNvSpPr>
            <a:spLocks noGrp="1"/>
          </p:cNvSpPr>
          <p:nvPr>
            <p:ph type="title"/>
          </p:nvPr>
        </p:nvSpPr>
        <p:spPr/>
        <p:txBody>
          <a:bodyPr>
            <a:normAutofit fontScale="90000"/>
          </a:bodyPr>
          <a:lstStyle/>
          <a:p>
            <a:r>
              <a:rPr lang="en-US" dirty="0" smtClean="0"/>
              <a:t>Why are these services important?</a:t>
            </a:r>
            <a:endParaRPr lang="en-US" dirty="0"/>
          </a:p>
        </p:txBody>
      </p:sp>
    </p:spTree>
    <p:extLst>
      <p:ext uri="{BB962C8B-B14F-4D97-AF65-F5344CB8AC3E}">
        <p14:creationId xmlns:p14="http://schemas.microsoft.com/office/powerpoint/2010/main" val="28896271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dirty="0" smtClean="0"/>
              <a:t>The MFSC has a </a:t>
            </a:r>
            <a:r>
              <a:rPr lang="en-US" dirty="0" smtClean="0"/>
              <a:t>Facebook, </a:t>
            </a:r>
            <a:r>
              <a:rPr lang="en-US" dirty="0" err="1" smtClean="0"/>
              <a:t>Instragram</a:t>
            </a:r>
            <a:r>
              <a:rPr lang="en-US" dirty="0" smtClean="0"/>
              <a:t>, </a:t>
            </a:r>
            <a:r>
              <a:rPr lang="en-US" dirty="0" smtClean="0"/>
              <a:t>&amp; Twitter Page with updated </a:t>
            </a:r>
            <a:r>
              <a:rPr lang="en-US" dirty="0" smtClean="0"/>
              <a:t>calendars </a:t>
            </a:r>
            <a:r>
              <a:rPr lang="en-US" dirty="0" smtClean="0"/>
              <a:t>and information on upcoming programs:</a:t>
            </a:r>
          </a:p>
          <a:p>
            <a:pPr lvl="1" algn="just"/>
            <a:r>
              <a:rPr lang="en-US" b="1" dirty="0" smtClean="0">
                <a:solidFill>
                  <a:srgbClr val="FF0000"/>
                </a:solidFill>
              </a:rPr>
              <a:t>Find us at Follow us on Twitter </a:t>
            </a:r>
            <a:r>
              <a:rPr lang="en-US" b="1" dirty="0">
                <a:solidFill>
                  <a:srgbClr val="FF0000"/>
                </a:solidFill>
              </a:rPr>
              <a:t>@</a:t>
            </a:r>
            <a:r>
              <a:rPr lang="en-US" b="1" dirty="0" err="1" smtClean="0">
                <a:solidFill>
                  <a:srgbClr val="FF0000"/>
                </a:solidFill>
              </a:rPr>
              <a:t>MFSCmiddlesex</a:t>
            </a:r>
            <a:endParaRPr lang="en-US" b="1" dirty="0" smtClean="0">
              <a:solidFill>
                <a:srgbClr val="FF0000"/>
              </a:solidFill>
            </a:endParaRPr>
          </a:p>
          <a:p>
            <a:pPr lvl="1" algn="just"/>
            <a:r>
              <a:rPr lang="en-US" b="1" dirty="0" smtClean="0">
                <a:solidFill>
                  <a:srgbClr val="FF0000"/>
                </a:solidFill>
              </a:rPr>
              <a:t>Like us on Facebook at </a:t>
            </a:r>
            <a:r>
              <a:rPr lang="en-US" b="1" dirty="0" err="1" smtClean="0">
                <a:solidFill>
                  <a:srgbClr val="FF0000"/>
                </a:solidFill>
              </a:rPr>
              <a:t>MFSCmiddlesex</a:t>
            </a:r>
            <a:endParaRPr lang="en-US" b="1" dirty="0" smtClean="0">
              <a:solidFill>
                <a:srgbClr val="FF0000"/>
              </a:solidFill>
            </a:endParaRPr>
          </a:p>
          <a:p>
            <a:pPr lvl="1" algn="just"/>
            <a:endParaRPr lang="en-US" sz="1000" dirty="0"/>
          </a:p>
          <a:p>
            <a:pPr algn="just"/>
            <a:r>
              <a:rPr lang="en-US" dirty="0" smtClean="0"/>
              <a:t>Get on our Email List to receive updates and our monthly program calendar.</a:t>
            </a:r>
          </a:p>
          <a:p>
            <a:pPr algn="just"/>
            <a:endParaRPr lang="en-US" sz="1000" dirty="0" smtClean="0"/>
          </a:p>
          <a:p>
            <a:pPr marL="365760" lvl="1" indent="-256032" algn="just">
              <a:spcBef>
                <a:spcPts val="400"/>
              </a:spcBef>
              <a:buSzPct val="68000"/>
              <a:buFont typeface="Wingdings 3"/>
              <a:buChar char=""/>
            </a:pPr>
            <a:r>
              <a:rPr lang="en-US" dirty="0" smtClean="0"/>
              <a:t>Our website is: www.ccdom.org/MFSCmiddlesex</a:t>
            </a:r>
          </a:p>
          <a:p>
            <a:pPr marL="365760" lvl="1" indent="-256032" algn="just">
              <a:spcBef>
                <a:spcPts val="400"/>
              </a:spcBef>
              <a:buSzPct val="68000"/>
              <a:buFont typeface="Wingdings 3"/>
              <a:buChar char=""/>
            </a:pPr>
            <a:endParaRPr lang="en-US" sz="1000" dirty="0"/>
          </a:p>
          <a:p>
            <a:pPr algn="just"/>
            <a:r>
              <a:rPr lang="en-US" dirty="0" smtClean="0"/>
              <a:t>Call us: </a:t>
            </a:r>
            <a:r>
              <a:rPr lang="en-US" b="1" dirty="0" smtClean="0"/>
              <a:t>732-387-1220</a:t>
            </a:r>
          </a:p>
          <a:p>
            <a:pPr marL="109728" indent="0">
              <a:buNone/>
            </a:pPr>
            <a:endParaRPr lang="en-US" dirty="0"/>
          </a:p>
        </p:txBody>
      </p:sp>
      <p:sp>
        <p:nvSpPr>
          <p:cNvPr id="3" name="Title 2"/>
          <p:cNvSpPr>
            <a:spLocks noGrp="1"/>
          </p:cNvSpPr>
          <p:nvPr>
            <p:ph type="title"/>
          </p:nvPr>
        </p:nvSpPr>
        <p:spPr/>
        <p:txBody>
          <a:bodyPr/>
          <a:lstStyle/>
          <a:p>
            <a:r>
              <a:rPr lang="en-US" dirty="0" smtClean="0"/>
              <a:t>Where can I find information?</a:t>
            </a:r>
            <a:endParaRPr lang="en-US" dirty="0"/>
          </a:p>
        </p:txBody>
      </p:sp>
    </p:spTree>
    <p:extLst>
      <p:ext uri="{BB962C8B-B14F-4D97-AF65-F5344CB8AC3E}">
        <p14:creationId xmlns:p14="http://schemas.microsoft.com/office/powerpoint/2010/main" val="3802591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a:t>The Mobile Family Success </a:t>
            </a:r>
            <a:r>
              <a:rPr lang="en-US" dirty="0" smtClean="0"/>
              <a:t>Center of Middlesex County </a:t>
            </a:r>
            <a:r>
              <a:rPr lang="en-US" dirty="0"/>
              <a:t>t</a:t>
            </a:r>
            <a:r>
              <a:rPr lang="en-US" dirty="0" smtClean="0"/>
              <a:t>eam consists </a:t>
            </a:r>
            <a:r>
              <a:rPr lang="en-US" dirty="0"/>
              <a:t>of:</a:t>
            </a:r>
          </a:p>
          <a:p>
            <a:pPr lvl="1" algn="just"/>
            <a:r>
              <a:rPr lang="en-US" dirty="0" smtClean="0"/>
              <a:t>Rosela Roman - Director </a:t>
            </a:r>
          </a:p>
          <a:p>
            <a:pPr lvl="1" algn="just"/>
            <a:r>
              <a:rPr lang="en-US" dirty="0" smtClean="0"/>
              <a:t>Megan </a:t>
            </a:r>
            <a:r>
              <a:rPr lang="en-US" dirty="0" smtClean="0"/>
              <a:t>Carduner-Volunteer </a:t>
            </a:r>
            <a:r>
              <a:rPr lang="en-US" dirty="0"/>
              <a:t>and Community </a:t>
            </a:r>
            <a:r>
              <a:rPr lang="en-US" dirty="0" smtClean="0"/>
              <a:t>				 Partnership </a:t>
            </a:r>
            <a:r>
              <a:rPr lang="en-US" dirty="0"/>
              <a:t>Coordinator</a:t>
            </a:r>
          </a:p>
          <a:p>
            <a:pPr lvl="1" algn="just"/>
            <a:r>
              <a:rPr lang="en-US" dirty="0" smtClean="0"/>
              <a:t>Rosmery Suarez- </a:t>
            </a:r>
            <a:r>
              <a:rPr lang="en-US" dirty="0"/>
              <a:t>Family </a:t>
            </a:r>
            <a:r>
              <a:rPr lang="en-US" dirty="0" smtClean="0"/>
              <a:t>Partner</a:t>
            </a:r>
          </a:p>
          <a:p>
            <a:pPr lvl="1" algn="just"/>
            <a:endParaRPr lang="en-US" dirty="0"/>
          </a:p>
          <a:p>
            <a:pPr algn="just"/>
            <a:r>
              <a:rPr lang="en-US" dirty="0" smtClean="0"/>
              <a:t>We work in tandem with the communities we serve to identify needs and offer programming that will fulfill those needs.</a:t>
            </a:r>
          </a:p>
        </p:txBody>
      </p:sp>
      <p:sp>
        <p:nvSpPr>
          <p:cNvPr id="3" name="Title 2"/>
          <p:cNvSpPr>
            <a:spLocks noGrp="1"/>
          </p:cNvSpPr>
          <p:nvPr>
            <p:ph type="title"/>
          </p:nvPr>
        </p:nvSpPr>
        <p:spPr/>
        <p:txBody>
          <a:bodyPr/>
          <a:lstStyle/>
          <a:p>
            <a:r>
              <a:rPr lang="en-US" dirty="0" smtClean="0"/>
              <a:t>Who we are?</a:t>
            </a:r>
            <a:endParaRPr lang="en-US" dirty="0"/>
          </a:p>
        </p:txBody>
      </p:sp>
    </p:spTree>
    <p:extLst>
      <p:ext uri="{BB962C8B-B14F-4D97-AF65-F5344CB8AC3E}">
        <p14:creationId xmlns:p14="http://schemas.microsoft.com/office/powerpoint/2010/main" val="2455355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just"/>
            <a:r>
              <a:rPr lang="en-US" dirty="0" smtClean="0"/>
              <a:t>The </a:t>
            </a:r>
            <a:r>
              <a:rPr lang="en-US" dirty="0"/>
              <a:t>Mobile Family Success Center of Middlesex County (MFSC) is a community-based, family centered program, utilizing neighborhood gathering places where any community resident can go for family support, information and services</a:t>
            </a:r>
            <a:r>
              <a:rPr lang="en-US" dirty="0" smtClean="0"/>
              <a:t>.</a:t>
            </a:r>
          </a:p>
          <a:p>
            <a:pPr algn="just"/>
            <a:endParaRPr lang="en-US" sz="1100" dirty="0" smtClean="0"/>
          </a:p>
          <a:p>
            <a:pPr algn="just"/>
            <a:r>
              <a:rPr lang="en-US" dirty="0"/>
              <a:t>The MFSC goal is to strengthen individual and family functioning and empower people to acquire the knowledge, </a:t>
            </a:r>
            <a:r>
              <a:rPr lang="en-US" dirty="0" smtClean="0"/>
              <a:t>skills, </a:t>
            </a:r>
            <a:r>
              <a:rPr lang="en-US" dirty="0"/>
              <a:t>and resources they need to succeed and to provide an optimal environment for children’s development throughout Middlesex County. </a:t>
            </a:r>
            <a:endParaRPr lang="en-US" dirty="0" smtClean="0"/>
          </a:p>
        </p:txBody>
      </p:sp>
      <p:sp>
        <p:nvSpPr>
          <p:cNvPr id="3" name="Title 2"/>
          <p:cNvSpPr>
            <a:spLocks noGrp="1"/>
          </p:cNvSpPr>
          <p:nvPr>
            <p:ph type="title"/>
          </p:nvPr>
        </p:nvSpPr>
        <p:spPr/>
        <p:txBody>
          <a:bodyPr>
            <a:normAutofit fontScale="90000"/>
          </a:bodyPr>
          <a:lstStyle/>
          <a:p>
            <a:r>
              <a:rPr lang="en-US" dirty="0" smtClean="0"/>
              <a:t>What is the Mobile Family Success Center of Middlesex County?</a:t>
            </a:r>
            <a:endParaRPr lang="en-US" dirty="0"/>
          </a:p>
        </p:txBody>
      </p:sp>
    </p:spTree>
    <p:extLst>
      <p:ext uri="{BB962C8B-B14F-4D97-AF65-F5344CB8AC3E}">
        <p14:creationId xmlns:p14="http://schemas.microsoft.com/office/powerpoint/2010/main" val="4340971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smtClean="0"/>
              <a:t>While the MFSC staff are located at the Catholic Charities, Diocese of Metuchen Office in Edison, NJ, there is no central location for the MFSC.</a:t>
            </a:r>
          </a:p>
          <a:p>
            <a:pPr algn="just"/>
            <a:endParaRPr lang="en-US" sz="1000" dirty="0" smtClean="0"/>
          </a:p>
          <a:p>
            <a:pPr algn="just"/>
            <a:r>
              <a:rPr lang="en-US" dirty="0" smtClean="0"/>
              <a:t>We are community based and do our programs in community centers, public housing authorities, libraries, schools, YMCA sites, churches and other community locations.</a:t>
            </a:r>
            <a:endParaRPr lang="en-US" dirty="0"/>
          </a:p>
        </p:txBody>
      </p:sp>
      <p:sp>
        <p:nvSpPr>
          <p:cNvPr id="3" name="Title 2"/>
          <p:cNvSpPr>
            <a:spLocks noGrp="1"/>
          </p:cNvSpPr>
          <p:nvPr>
            <p:ph type="title"/>
          </p:nvPr>
        </p:nvSpPr>
        <p:spPr/>
        <p:txBody>
          <a:bodyPr/>
          <a:lstStyle/>
          <a:p>
            <a:r>
              <a:rPr lang="en-US" dirty="0" smtClean="0"/>
              <a:t>Where are we located?</a:t>
            </a:r>
            <a:endParaRPr lang="en-US" dirty="0"/>
          </a:p>
        </p:txBody>
      </p:sp>
    </p:spTree>
    <p:extLst>
      <p:ext uri="{BB962C8B-B14F-4D97-AF65-F5344CB8AC3E}">
        <p14:creationId xmlns:p14="http://schemas.microsoft.com/office/powerpoint/2010/main" val="2370947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400" y="990600"/>
            <a:ext cx="3412958" cy="350520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p:txBody>
          <a:bodyPr>
            <a:normAutofit lnSpcReduction="10000"/>
          </a:bodyPr>
          <a:lstStyle/>
          <a:p>
            <a:r>
              <a:rPr lang="en-US" sz="3600" dirty="0" smtClean="0"/>
              <a:t>East Brunswick</a:t>
            </a:r>
          </a:p>
          <a:p>
            <a:r>
              <a:rPr lang="en-US" sz="3600" dirty="0" smtClean="0"/>
              <a:t>Edison</a:t>
            </a:r>
          </a:p>
          <a:p>
            <a:r>
              <a:rPr lang="en-US" sz="3600" dirty="0" smtClean="0"/>
              <a:t>North Brunswick</a:t>
            </a:r>
          </a:p>
          <a:p>
            <a:r>
              <a:rPr lang="en-US" sz="3600" dirty="0" smtClean="0"/>
              <a:t>Sayreville</a:t>
            </a:r>
          </a:p>
          <a:p>
            <a:r>
              <a:rPr lang="en-US" sz="3600" dirty="0" smtClean="0"/>
              <a:t>Piscataway</a:t>
            </a:r>
          </a:p>
          <a:p>
            <a:endParaRPr lang="en-US" sz="1000" dirty="0" smtClean="0"/>
          </a:p>
          <a:p>
            <a:pPr algn="just"/>
            <a:r>
              <a:rPr lang="en-US" dirty="0" smtClean="0"/>
              <a:t>Everyone is welcome to come and participate in our programs. They are public events unless otherwise noted.</a:t>
            </a:r>
          </a:p>
          <a:p>
            <a:endParaRPr lang="en-US" dirty="0"/>
          </a:p>
        </p:txBody>
      </p:sp>
      <p:sp>
        <p:nvSpPr>
          <p:cNvPr id="3" name="Title 2"/>
          <p:cNvSpPr>
            <a:spLocks noGrp="1"/>
          </p:cNvSpPr>
          <p:nvPr>
            <p:ph type="title"/>
          </p:nvPr>
        </p:nvSpPr>
        <p:spPr/>
        <p:txBody>
          <a:bodyPr>
            <a:normAutofit/>
          </a:bodyPr>
          <a:lstStyle/>
          <a:p>
            <a:r>
              <a:rPr lang="en-US" dirty="0" smtClean="0"/>
              <a:t>We focus on five Municipalities</a:t>
            </a:r>
            <a:endParaRPr lang="en-US" dirty="0"/>
          </a:p>
        </p:txBody>
      </p:sp>
    </p:spTree>
    <p:extLst>
      <p:ext uri="{BB962C8B-B14F-4D97-AF65-F5344CB8AC3E}">
        <p14:creationId xmlns:p14="http://schemas.microsoft.com/office/powerpoint/2010/main" val="15247474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rgbClr val="00B050"/>
                </a:solidFill>
              </a:rPr>
              <a:t>Greenway Family Success Center</a:t>
            </a:r>
            <a:r>
              <a:rPr lang="en-US" dirty="0" smtClean="0"/>
              <a:t> located in Fords</a:t>
            </a:r>
          </a:p>
          <a:p>
            <a:r>
              <a:rPr lang="en-US" dirty="0" smtClean="0">
                <a:solidFill>
                  <a:srgbClr val="0070C0"/>
                </a:solidFill>
              </a:rPr>
              <a:t>Bayside Family Success Center </a:t>
            </a:r>
            <a:r>
              <a:rPr lang="en-US" dirty="0" smtClean="0"/>
              <a:t>located in Perth Amboy</a:t>
            </a:r>
          </a:p>
          <a:p>
            <a:r>
              <a:rPr lang="en-US" dirty="0" smtClean="0">
                <a:solidFill>
                  <a:srgbClr val="C00000"/>
                </a:solidFill>
              </a:rPr>
              <a:t>Harmony Family Success Center </a:t>
            </a:r>
            <a:r>
              <a:rPr lang="en-US" dirty="0" smtClean="0"/>
              <a:t>located in New Brunswick</a:t>
            </a:r>
          </a:p>
          <a:p>
            <a:r>
              <a:rPr lang="en-US" dirty="0" smtClean="0">
                <a:solidFill>
                  <a:srgbClr val="7030A0"/>
                </a:solidFill>
              </a:rPr>
              <a:t>Mobile Family Success Center </a:t>
            </a:r>
            <a:r>
              <a:rPr lang="en-US" dirty="0" smtClean="0"/>
              <a:t>located in Edison. Only mobile center on wheels in the whole state of NJ.</a:t>
            </a:r>
            <a:endParaRPr lang="en-US" dirty="0"/>
          </a:p>
        </p:txBody>
      </p:sp>
      <p:sp>
        <p:nvSpPr>
          <p:cNvPr id="3" name="Title 2"/>
          <p:cNvSpPr>
            <a:spLocks noGrp="1"/>
          </p:cNvSpPr>
          <p:nvPr>
            <p:ph type="title"/>
          </p:nvPr>
        </p:nvSpPr>
        <p:spPr/>
        <p:txBody>
          <a:bodyPr>
            <a:normAutofit fontScale="90000"/>
          </a:bodyPr>
          <a:lstStyle/>
          <a:p>
            <a:pPr algn="ctr"/>
            <a:r>
              <a:rPr lang="en-US" dirty="0" smtClean="0"/>
              <a:t>Middlesex County has 4 Centers</a:t>
            </a:r>
            <a:endParaRPr lang="en-US" dirty="0"/>
          </a:p>
        </p:txBody>
      </p:sp>
    </p:spTree>
    <p:extLst>
      <p:ext uri="{BB962C8B-B14F-4D97-AF65-F5344CB8AC3E}">
        <p14:creationId xmlns:p14="http://schemas.microsoft.com/office/powerpoint/2010/main" val="1539377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52400" y="1447800"/>
            <a:ext cx="8229600" cy="4525963"/>
          </a:xfrm>
        </p:spPr>
        <p:txBody>
          <a:bodyPr>
            <a:normAutofit/>
          </a:bodyPr>
          <a:lstStyle/>
          <a:p>
            <a:r>
              <a:rPr lang="en-US" sz="2400" dirty="0" smtClean="0"/>
              <a:t>Access to Health</a:t>
            </a:r>
          </a:p>
          <a:p>
            <a:r>
              <a:rPr lang="en-US" sz="2400" dirty="0" smtClean="0"/>
              <a:t>Parent-Child Activities</a:t>
            </a:r>
          </a:p>
          <a:p>
            <a:r>
              <a:rPr lang="en-US" sz="2400" dirty="0" smtClean="0"/>
              <a:t>Housing</a:t>
            </a:r>
          </a:p>
          <a:p>
            <a:r>
              <a:rPr lang="en-US" sz="2400" dirty="0" smtClean="0"/>
              <a:t>Life Skills</a:t>
            </a:r>
          </a:p>
          <a:p>
            <a:r>
              <a:rPr lang="en-US" sz="2400" dirty="0" smtClean="0"/>
              <a:t>Employment</a:t>
            </a:r>
          </a:p>
          <a:p>
            <a:r>
              <a:rPr lang="en-US" sz="2400" dirty="0" smtClean="0"/>
              <a:t>Advocacy</a:t>
            </a:r>
          </a:p>
          <a:p>
            <a:r>
              <a:rPr lang="en-US" sz="2400" dirty="0" smtClean="0"/>
              <a:t>General Information</a:t>
            </a:r>
          </a:p>
          <a:p>
            <a:r>
              <a:rPr lang="en-US" sz="2400" dirty="0" smtClean="0"/>
              <a:t>Referrals as needed</a:t>
            </a:r>
            <a:endParaRPr lang="en-US" sz="2400" dirty="0"/>
          </a:p>
        </p:txBody>
      </p:sp>
      <p:sp>
        <p:nvSpPr>
          <p:cNvPr id="5" name="Title 1"/>
          <p:cNvSpPr>
            <a:spLocks noGrp="1"/>
          </p:cNvSpPr>
          <p:nvPr>
            <p:ph type="title"/>
          </p:nvPr>
        </p:nvSpPr>
        <p:spPr>
          <a:xfrm>
            <a:off x="228600" y="274638"/>
            <a:ext cx="8686800" cy="1143000"/>
          </a:xfrm>
        </p:spPr>
        <p:txBody>
          <a:bodyPr>
            <a:noAutofit/>
          </a:bodyPr>
          <a:lstStyle/>
          <a:p>
            <a:r>
              <a:rPr lang="en-US" sz="3600" b="1" dirty="0" smtClean="0">
                <a:solidFill>
                  <a:schemeClr val="tx1"/>
                </a:solidFill>
              </a:rPr>
              <a:t>MFSC provides the following services:</a:t>
            </a:r>
            <a:endParaRPr lang="en-US" sz="3600" b="1"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362200"/>
            <a:ext cx="54864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8270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smtClean="0"/>
              <a:t>Our programming is based on community needs. Some programming examples are Resume Writing Skills, Creating a Budget, Health Workshops or social programs like Mommy and Me groups or Family </a:t>
            </a:r>
            <a:r>
              <a:rPr lang="en-US" dirty="0"/>
              <a:t>F</a:t>
            </a:r>
            <a:r>
              <a:rPr lang="en-US" dirty="0" smtClean="0"/>
              <a:t>un events.</a:t>
            </a:r>
          </a:p>
          <a:p>
            <a:pPr marL="109728" indent="0" algn="just">
              <a:buNone/>
            </a:pPr>
            <a:endParaRPr lang="en-US" sz="1000" dirty="0"/>
          </a:p>
          <a:p>
            <a:pPr algn="just"/>
            <a:r>
              <a:rPr lang="en-US" dirty="0" smtClean="0"/>
              <a:t>These programs are presented and developed by our staff, volunteers and our partnerships with other professional organizations.</a:t>
            </a:r>
          </a:p>
        </p:txBody>
      </p:sp>
      <p:sp>
        <p:nvSpPr>
          <p:cNvPr id="3" name="Title 2"/>
          <p:cNvSpPr>
            <a:spLocks noGrp="1"/>
          </p:cNvSpPr>
          <p:nvPr>
            <p:ph type="title"/>
          </p:nvPr>
        </p:nvSpPr>
        <p:spPr/>
        <p:txBody>
          <a:bodyPr>
            <a:normAutofit fontScale="90000"/>
          </a:bodyPr>
          <a:lstStyle/>
          <a:p>
            <a:r>
              <a:rPr lang="en-US" dirty="0" smtClean="0"/>
              <a:t>What sort of programming do you offer?</a:t>
            </a:r>
            <a:endParaRPr lang="en-US" dirty="0"/>
          </a:p>
        </p:txBody>
      </p:sp>
    </p:spTree>
    <p:extLst>
      <p:ext uri="{BB962C8B-B14F-4D97-AF65-F5344CB8AC3E}">
        <p14:creationId xmlns:p14="http://schemas.microsoft.com/office/powerpoint/2010/main" val="4019321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3048000" cy="4724400"/>
          </a:xfrm>
        </p:spPr>
        <p:txBody>
          <a:bodyPr>
            <a:normAutofit fontScale="92500" lnSpcReduction="10000"/>
          </a:bodyPr>
          <a:lstStyle/>
          <a:p>
            <a:pPr marL="109728" indent="0">
              <a:buNone/>
            </a:pPr>
            <a:r>
              <a:rPr lang="en-US" dirty="0" smtClean="0"/>
              <a:t>Our monthly calendars are emailed to all of our families and community partners.  They can also be found on our website and social media pages and are available in English and Spanish.</a:t>
            </a:r>
            <a:endParaRPr lang="en-US" dirty="0"/>
          </a:p>
        </p:txBody>
      </p:sp>
      <p:sp>
        <p:nvSpPr>
          <p:cNvPr id="3" name="Title 2"/>
          <p:cNvSpPr>
            <a:spLocks noGrp="1"/>
          </p:cNvSpPr>
          <p:nvPr>
            <p:ph type="title"/>
          </p:nvPr>
        </p:nvSpPr>
        <p:spPr>
          <a:xfrm>
            <a:off x="304800" y="76200"/>
            <a:ext cx="3200400" cy="1477962"/>
          </a:xfrm>
        </p:spPr>
        <p:txBody>
          <a:bodyPr>
            <a:normAutofit/>
          </a:bodyPr>
          <a:lstStyle/>
          <a:p>
            <a:r>
              <a:rPr lang="en-US" dirty="0" smtClean="0"/>
              <a:t>Monthly Calendars</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6600" y="76200"/>
            <a:ext cx="5638800" cy="4121727"/>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56119">
            <a:off x="6189857" y="4422382"/>
            <a:ext cx="2761129" cy="21336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149749">
            <a:off x="3378722" y="4334925"/>
            <a:ext cx="2514907" cy="2137856"/>
          </a:xfrm>
          <a:prstGeom prst="rect">
            <a:avLst/>
          </a:prstGeom>
        </p:spPr>
      </p:pic>
    </p:spTree>
    <p:extLst>
      <p:ext uri="{BB962C8B-B14F-4D97-AF65-F5344CB8AC3E}">
        <p14:creationId xmlns:p14="http://schemas.microsoft.com/office/powerpoint/2010/main" val="33655659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1005</TotalTime>
  <Words>615</Words>
  <Application>Microsoft Office PowerPoint</Application>
  <PresentationFormat>On-screen Show (4:3)</PresentationFormat>
  <Paragraphs>81</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PowerPoint Presentation</vt:lpstr>
      <vt:lpstr>Who we are?</vt:lpstr>
      <vt:lpstr>What is the Mobile Family Success Center of Middlesex County?</vt:lpstr>
      <vt:lpstr>Where are we located?</vt:lpstr>
      <vt:lpstr>We focus on five Municipalities</vt:lpstr>
      <vt:lpstr>Middlesex County has 4 Centers</vt:lpstr>
      <vt:lpstr>MFSC provides the following services:</vt:lpstr>
      <vt:lpstr>What sort of programming do you offer?</vt:lpstr>
      <vt:lpstr>Monthly Calendars</vt:lpstr>
      <vt:lpstr>EVENTS</vt:lpstr>
      <vt:lpstr>We hosted several fatherhood initiatives this year including a Princess Ball.</vt:lpstr>
      <vt:lpstr>We have also held several resource fairs throughout the year.</vt:lpstr>
      <vt:lpstr>We attend community events such as Rutgers Day, Sayreville Day, &amp; National Night Out Events</vt:lpstr>
      <vt:lpstr>We host educational workshops presented by professionals in specific fields</vt:lpstr>
      <vt:lpstr>We host events that promote a healthy lifestyle such as healthy eating and exercise.</vt:lpstr>
      <vt:lpstr>PowerPoint Presentation</vt:lpstr>
      <vt:lpstr>Mobile Family Success Center</vt:lpstr>
      <vt:lpstr>Why are these services important?</vt:lpstr>
      <vt:lpstr>Where can I find information?</vt:lpstr>
    </vt:vector>
  </TitlesOfParts>
  <Company>CCDOM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 Family Success Center of Middlesex County</dc:title>
  <dc:creator>Alexandrowicz Ann</dc:creator>
  <cp:lastModifiedBy>Roman Rosela</cp:lastModifiedBy>
  <cp:revision>65</cp:revision>
  <cp:lastPrinted>2019-10-02T13:23:25Z</cp:lastPrinted>
  <dcterms:created xsi:type="dcterms:W3CDTF">2013-06-17T14:31:16Z</dcterms:created>
  <dcterms:modified xsi:type="dcterms:W3CDTF">2019-10-09T16:05:20Z</dcterms:modified>
</cp:coreProperties>
</file>