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1"/>
  </p:notesMasterIdLst>
  <p:sldIdLst>
    <p:sldId id="256" r:id="rId2"/>
    <p:sldId id="270" r:id="rId3"/>
    <p:sldId id="261" r:id="rId4"/>
    <p:sldId id="297" r:id="rId5"/>
    <p:sldId id="296" r:id="rId6"/>
    <p:sldId id="298" r:id="rId7"/>
    <p:sldId id="300" r:id="rId8"/>
    <p:sldId id="299" r:id="rId9"/>
    <p:sldId id="290" r:id="rId10"/>
    <p:sldId id="301" r:id="rId11"/>
    <p:sldId id="276" r:id="rId12"/>
    <p:sldId id="302" r:id="rId13"/>
    <p:sldId id="275" r:id="rId14"/>
    <p:sldId id="267" r:id="rId15"/>
    <p:sldId id="280" r:id="rId16"/>
    <p:sldId id="281" r:id="rId17"/>
    <p:sldId id="265" r:id="rId18"/>
    <p:sldId id="263" r:id="rId19"/>
    <p:sldId id="291" r:id="rId20"/>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52" d="100"/>
          <a:sy n="52" d="100"/>
        </p:scale>
        <p:origin x="51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a:t>Gender</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Column1</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55FC-4B1C-8192-017A23D46FC3}"/>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55FC-4B1C-8192-017A23D46FC3}"/>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55FC-4B1C-8192-017A23D46FC3}"/>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55FC-4B1C-8192-017A23D46FC3}"/>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55FC-4B1C-8192-017A23D46FC3}"/>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ctr"/>
            <c:showLegendKey val="0"/>
            <c:showVal val="0"/>
            <c:showCatName val="1"/>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Sheet1!$A$2:$A$3</c:f>
              <c:strCache>
                <c:ptCount val="2"/>
                <c:pt idx="0">
                  <c:v>Female</c:v>
                </c:pt>
                <c:pt idx="1">
                  <c:v>Male</c:v>
                </c:pt>
              </c:strCache>
            </c:strRef>
          </c:cat>
          <c:val>
            <c:numRef>
              <c:f>Sheet1!$B$2:$B$3</c:f>
              <c:numCache>
                <c:formatCode>0%</c:formatCode>
                <c:ptCount val="2"/>
                <c:pt idx="0">
                  <c:v>0.6</c:v>
                </c:pt>
                <c:pt idx="1">
                  <c:v>0.4</c:v>
                </c:pt>
              </c:numCache>
            </c:numRef>
          </c:val>
          <c:extLst>
            <c:ext xmlns:c16="http://schemas.microsoft.com/office/drawing/2014/chart" uri="{C3380CC4-5D6E-409C-BE32-E72D297353CC}">
              <c16:uniqueId val="{0000000A-55FC-4B1C-8192-017A23D46FC3}"/>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a:t>Race</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Staff Ethnicity</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71B5-4E5C-84A7-22DC82FF61CD}"/>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71B5-4E5C-84A7-22DC82FF61CD}"/>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71B5-4E5C-84A7-22DC82FF61CD}"/>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71B5-4E5C-84A7-22DC82FF61CD}"/>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71B5-4E5C-84A7-22DC82FF61CD}"/>
              </c:ext>
            </c:extLst>
          </c:dPt>
          <c:dLbls>
            <c:dLbl>
              <c:idx val="0"/>
              <c:layout>
                <c:manualLayout>
                  <c:x val="-3.5480636349027803E-2"/>
                  <c:y val="0.1511688342041137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1B5-4E5C-84A7-22DC82FF61CD}"/>
                </c:ext>
              </c:extLst>
            </c:dLbl>
            <c:dLbl>
              <c:idx val="3"/>
              <c:layout>
                <c:manualLayout>
                  <c:x val="0.10638855857303547"/>
                  <c:y val="0.1983103391285814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71B5-4E5C-84A7-22DC82FF61CD}"/>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ctr"/>
            <c:showLegendKey val="0"/>
            <c:showVal val="0"/>
            <c:showCatName val="1"/>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Sheet1!$A$2:$A$5</c:f>
              <c:strCache>
                <c:ptCount val="4"/>
                <c:pt idx="0">
                  <c:v>Asian</c:v>
                </c:pt>
                <c:pt idx="1">
                  <c:v>Caucasian</c:v>
                </c:pt>
                <c:pt idx="2">
                  <c:v>Latino</c:v>
                </c:pt>
                <c:pt idx="3">
                  <c:v>African American</c:v>
                </c:pt>
              </c:strCache>
            </c:strRef>
          </c:cat>
          <c:val>
            <c:numRef>
              <c:f>Sheet1!$B$2:$B$5</c:f>
              <c:numCache>
                <c:formatCode>0%</c:formatCode>
                <c:ptCount val="4"/>
                <c:pt idx="0">
                  <c:v>0.06</c:v>
                </c:pt>
                <c:pt idx="1">
                  <c:v>0.31</c:v>
                </c:pt>
                <c:pt idx="2">
                  <c:v>0.35</c:v>
                </c:pt>
                <c:pt idx="3">
                  <c:v>0.19</c:v>
                </c:pt>
              </c:numCache>
            </c:numRef>
          </c:val>
          <c:extLst>
            <c:ext xmlns:c16="http://schemas.microsoft.com/office/drawing/2014/chart" uri="{C3380CC4-5D6E-409C-BE32-E72D297353CC}">
              <c16:uniqueId val="{0000000A-71B5-4E5C-84A7-22DC82FF61CD}"/>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dirty="0"/>
              <a:t>Community / Out of Home (OOH) Treatment Distribution</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dPt>
            <c:idx val="0"/>
            <c:bubble3D val="0"/>
            <c:spPr>
              <a:solidFill>
                <a:srgbClr val="7030A0"/>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00F2-492E-9BAF-AE17C9F37327}"/>
              </c:ext>
            </c:extLst>
          </c:dPt>
          <c:dPt>
            <c:idx val="1"/>
            <c:bubble3D val="0"/>
            <c:spPr>
              <a:solidFill>
                <a:srgbClr val="FF0000"/>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00F2-492E-9BAF-AE17C9F37327}"/>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00F2-492E-9BAF-AE17C9F37327}"/>
              </c:ext>
            </c:extLst>
          </c:dPt>
          <c:dPt>
            <c:idx val="3"/>
            <c:bubble3D val="0"/>
            <c:spPr>
              <a:solidFill>
                <a:srgbClr val="00B0F0"/>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00F2-492E-9BAF-AE17C9F37327}"/>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00F2-492E-9BAF-AE17C9F37327}"/>
              </c:ext>
            </c:extLst>
          </c:dPt>
          <c:dPt>
            <c:idx val="5"/>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B-00F2-492E-9BAF-AE17C9F37327}"/>
              </c:ext>
            </c:extLst>
          </c:dPt>
          <c:dPt>
            <c:idx val="6"/>
            <c:bubble3D val="0"/>
            <c:spPr>
              <a:solidFill>
                <a:schemeClr val="accent1">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D-00F2-492E-9BAF-AE17C9F37327}"/>
              </c:ext>
            </c:extLst>
          </c:dPt>
          <c:dLbls>
            <c:dLbl>
              <c:idx val="1"/>
              <c:layout>
                <c:manualLayout>
                  <c:x val="-4.6292093934157189E-2"/>
                  <c:y val="0.306163067844847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00F2-492E-9BAF-AE17C9F37327}"/>
                </c:ext>
              </c:extLst>
            </c:dLbl>
            <c:dLbl>
              <c:idx val="2"/>
              <c:layout>
                <c:manualLayout>
                  <c:x val="-9.3069794847072687E-2"/>
                  <c:y val="2.806533161255393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00F2-492E-9BAF-AE17C9F37327}"/>
                </c:ext>
              </c:extLst>
            </c:dLbl>
            <c:dLbl>
              <c:idx val="3"/>
              <c:layout>
                <c:manualLayout>
                  <c:x val="0.15912245663169655"/>
                  <c:y val="0.31498885843689434"/>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00F2-492E-9BAF-AE17C9F37327}"/>
                </c:ext>
              </c:extLst>
            </c:dLbl>
            <c:spPr>
              <a:pattFill prst="pct75">
                <a:fgClr>
                  <a:srgbClr val="000000">
                    <a:lumMod val="75000"/>
                    <a:lumOff val="25000"/>
                  </a:srgbClr>
                </a:fgClr>
                <a:bgClr>
                  <a:srgbClr val="000000">
                    <a:lumMod val="65000"/>
                    <a:lumOff val="35000"/>
                  </a:srgb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ext>
            </c:extLst>
          </c:dLbls>
          <c:cat>
            <c:strRef>
              <c:f>Sheet6!$G$2:$G$5</c:f>
              <c:strCache>
                <c:ptCount val="4"/>
                <c:pt idx="0">
                  <c:v>In Community</c:v>
                </c:pt>
                <c:pt idx="1">
                  <c:v>Youth In Behavioral Health OOH</c:v>
                </c:pt>
                <c:pt idx="2">
                  <c:v>Youth in I/DD OOH</c:v>
                </c:pt>
                <c:pt idx="3">
                  <c:v>Youth in Substance Use OOH</c:v>
                </c:pt>
              </c:strCache>
            </c:strRef>
          </c:cat>
          <c:val>
            <c:numRef>
              <c:f>Sheet6!$H$2:$H$5</c:f>
              <c:numCache>
                <c:formatCode>0%</c:formatCode>
                <c:ptCount val="4"/>
                <c:pt idx="0">
                  <c:v>0.86</c:v>
                </c:pt>
                <c:pt idx="1">
                  <c:v>0.11</c:v>
                </c:pt>
                <c:pt idx="2">
                  <c:v>0.01</c:v>
                </c:pt>
                <c:pt idx="3">
                  <c:v>0.02</c:v>
                </c:pt>
              </c:numCache>
            </c:numRef>
          </c:val>
          <c:extLst>
            <c:ext xmlns:c16="http://schemas.microsoft.com/office/drawing/2014/chart" uri="{C3380CC4-5D6E-409C-BE32-E72D297353CC}">
              <c16:uniqueId val="{0000000E-00F2-492E-9BAF-AE17C9F37327}"/>
            </c:ext>
          </c:extLst>
        </c:ser>
        <c:dLbls>
          <c:dLblPos val="ctr"/>
          <c:showLegendKey val="0"/>
          <c:showVal val="0"/>
          <c:showCatName val="0"/>
          <c:showSerName val="0"/>
          <c:showPercent val="1"/>
          <c:showBubbleSize val="0"/>
          <c:showLeaderLines val="0"/>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Youth Ages</c:v>
                </c:pt>
              </c:strCache>
            </c:strRef>
          </c:tx>
          <c:dPt>
            <c:idx val="0"/>
            <c:bubble3D val="0"/>
            <c:spPr>
              <a:solidFill>
                <a:srgbClr val="FFFF00"/>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C3F0-4F72-B1AF-0C4C1CDFAF4A}"/>
              </c:ext>
            </c:extLst>
          </c:dPt>
          <c:dPt>
            <c:idx val="1"/>
            <c:bubble3D val="0"/>
            <c:spPr>
              <a:solidFill>
                <a:srgbClr val="0B60A7"/>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C3F0-4F72-B1AF-0C4C1CDFAF4A}"/>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C3F0-4F72-B1AF-0C4C1CDFAF4A}"/>
              </c:ext>
            </c:extLst>
          </c:dPt>
          <c:dPt>
            <c:idx val="3"/>
            <c:bubble3D val="0"/>
            <c:spPr>
              <a:solidFill>
                <a:srgbClr val="00B0F0"/>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C3F0-4F72-B1AF-0C4C1CDFAF4A}"/>
              </c:ext>
            </c:extLst>
          </c:dPt>
          <c:dPt>
            <c:idx val="4"/>
            <c:bubble3D val="0"/>
            <c:spPr>
              <a:solidFill>
                <a:srgbClr val="FF9999"/>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C3F0-4F72-B1AF-0C4C1CDFAF4A}"/>
              </c:ext>
            </c:extLst>
          </c:dPt>
          <c:dPt>
            <c:idx val="5"/>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B-C3F0-4F72-B1AF-0C4C1CDFAF4A}"/>
              </c:ext>
            </c:extLst>
          </c:dPt>
          <c:dPt>
            <c:idx val="6"/>
            <c:bubble3D val="0"/>
            <c:spPr>
              <a:solidFill>
                <a:schemeClr val="accent1">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D-C3F0-4F72-B1AF-0C4C1CDFAF4A}"/>
              </c:ext>
            </c:extLst>
          </c:dPt>
          <c:dLbls>
            <c:dLbl>
              <c:idx val="0"/>
              <c:layout>
                <c:manualLayout>
                  <c:x val="8.7051727229748382E-2"/>
                  <c:y val="2.5649047232324657E-2"/>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C3F0-4F72-B1AF-0C4C1CDFAF4A}"/>
                </c:ext>
              </c:extLst>
            </c:dLbl>
            <c:dLbl>
              <c:idx val="5"/>
              <c:layout>
                <c:manualLayout>
                  <c:x val="-7.3643729316444209E-2"/>
                  <c:y val="7.6110777632616136E-3"/>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B-C3F0-4F72-B1AF-0C4C1CDFAF4A}"/>
                </c:ext>
              </c:extLst>
            </c:dLbl>
            <c:dLbl>
              <c:idx val="6"/>
              <c:delete val="1"/>
              <c:extLst>
                <c:ext xmlns:c15="http://schemas.microsoft.com/office/drawing/2012/chart" uri="{CE6537A1-D6FC-4f65-9D91-7224C49458BB}"/>
                <c:ext xmlns:c16="http://schemas.microsoft.com/office/drawing/2014/chart" uri="{C3380CC4-5D6E-409C-BE32-E72D297353CC}">
                  <c16:uniqueId val="{0000000D-C3F0-4F72-B1AF-0C4C1CDFAF4A}"/>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Sheet1!$A$2:$A$8</c:f>
              <c:strCache>
                <c:ptCount val="7"/>
                <c:pt idx="0">
                  <c:v>0-4</c:v>
                </c:pt>
                <c:pt idx="1">
                  <c:v>5-10</c:v>
                </c:pt>
                <c:pt idx="2">
                  <c:v>11-13</c:v>
                </c:pt>
                <c:pt idx="3">
                  <c:v>14-17</c:v>
                </c:pt>
                <c:pt idx="4">
                  <c:v>18-20</c:v>
                </c:pt>
                <c:pt idx="5">
                  <c:v>21</c:v>
                </c:pt>
                <c:pt idx="6">
                  <c:v>&gt;21</c:v>
                </c:pt>
              </c:strCache>
            </c:strRef>
          </c:cat>
          <c:val>
            <c:numRef>
              <c:f>Sheet1!$B$2:$B$8</c:f>
              <c:numCache>
                <c:formatCode>General</c:formatCode>
                <c:ptCount val="7"/>
                <c:pt idx="0">
                  <c:v>16</c:v>
                </c:pt>
                <c:pt idx="1">
                  <c:v>420</c:v>
                </c:pt>
                <c:pt idx="2">
                  <c:v>384</c:v>
                </c:pt>
                <c:pt idx="3">
                  <c:v>811</c:v>
                </c:pt>
                <c:pt idx="4">
                  <c:v>235</c:v>
                </c:pt>
                <c:pt idx="5">
                  <c:v>20</c:v>
                </c:pt>
                <c:pt idx="6">
                  <c:v>2</c:v>
                </c:pt>
              </c:numCache>
            </c:numRef>
          </c:val>
          <c:extLst>
            <c:ext xmlns:c16="http://schemas.microsoft.com/office/drawing/2014/chart" uri="{C3380CC4-5D6E-409C-BE32-E72D297353CC}">
              <c16:uniqueId val="{0000000E-C3F0-4F72-B1AF-0C4C1CDFAF4A}"/>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manualLayout>
          <c:xMode val="edge"/>
          <c:yMode val="edge"/>
          <c:x val="0.8971640784485273"/>
          <c:y val="0.39659323834520682"/>
          <c:w val="8.8947032662583844E-2"/>
          <c:h val="0.40564304461942258"/>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CA"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594AE273-0B10-4F74-848C-694E9C5E81BB}" type="datetimeFigureOut">
              <a:rPr lang="en-CA" smtClean="0"/>
              <a:t>2019-10-08</a:t>
            </a:fld>
            <a:endParaRPr lang="en-CA"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CA"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CA"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59441EC7-93AB-4486-B562-A64AC96E6C22}" type="slidenum">
              <a:rPr lang="en-CA" smtClean="0"/>
              <a:t>‹#›</a:t>
            </a:fld>
            <a:endParaRPr lang="en-CA" dirty="0"/>
          </a:p>
        </p:txBody>
      </p:sp>
    </p:spTree>
    <p:extLst>
      <p:ext uri="{BB962C8B-B14F-4D97-AF65-F5344CB8AC3E}">
        <p14:creationId xmlns:p14="http://schemas.microsoft.com/office/powerpoint/2010/main" val="3702031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lvl1pPr defTabSz="947950">
              <a:defRPr>
                <a:solidFill>
                  <a:schemeClr val="tx1"/>
                </a:solidFill>
                <a:latin typeface="Calibri" panose="020F0502020204030204" pitchFamily="34" charset="0"/>
              </a:defRPr>
            </a:lvl1pPr>
            <a:lvl2pPr marL="757066" indent="-291179" defTabSz="947950">
              <a:defRPr>
                <a:solidFill>
                  <a:schemeClr val="tx1"/>
                </a:solidFill>
                <a:latin typeface="Calibri" panose="020F0502020204030204" pitchFamily="34" charset="0"/>
              </a:defRPr>
            </a:lvl2pPr>
            <a:lvl3pPr marL="1164717" indent="-232943" defTabSz="947950">
              <a:defRPr>
                <a:solidFill>
                  <a:schemeClr val="tx1"/>
                </a:solidFill>
                <a:latin typeface="Calibri" panose="020F0502020204030204" pitchFamily="34" charset="0"/>
              </a:defRPr>
            </a:lvl3pPr>
            <a:lvl4pPr marL="1630604" indent="-232943" defTabSz="947950">
              <a:defRPr>
                <a:solidFill>
                  <a:schemeClr val="tx1"/>
                </a:solidFill>
                <a:latin typeface="Calibri" panose="020F0502020204030204" pitchFamily="34" charset="0"/>
              </a:defRPr>
            </a:lvl4pPr>
            <a:lvl5pPr marL="2096491" indent="-232943" defTabSz="947950">
              <a:defRPr>
                <a:solidFill>
                  <a:schemeClr val="tx1"/>
                </a:solidFill>
                <a:latin typeface="Calibri" panose="020F0502020204030204" pitchFamily="34" charset="0"/>
              </a:defRPr>
            </a:lvl5pPr>
            <a:lvl6pPr marL="2562377" indent="-232943" defTabSz="947950" eaLnBrk="0" fontAlgn="base" hangingPunct="0">
              <a:spcBef>
                <a:spcPct val="0"/>
              </a:spcBef>
              <a:spcAft>
                <a:spcPct val="0"/>
              </a:spcAft>
              <a:defRPr>
                <a:solidFill>
                  <a:schemeClr val="tx1"/>
                </a:solidFill>
                <a:latin typeface="Calibri" panose="020F0502020204030204" pitchFamily="34" charset="0"/>
              </a:defRPr>
            </a:lvl6pPr>
            <a:lvl7pPr marL="3028264" indent="-232943" defTabSz="947950" eaLnBrk="0" fontAlgn="base" hangingPunct="0">
              <a:spcBef>
                <a:spcPct val="0"/>
              </a:spcBef>
              <a:spcAft>
                <a:spcPct val="0"/>
              </a:spcAft>
              <a:defRPr>
                <a:solidFill>
                  <a:schemeClr val="tx1"/>
                </a:solidFill>
                <a:latin typeface="Calibri" panose="020F0502020204030204" pitchFamily="34" charset="0"/>
              </a:defRPr>
            </a:lvl7pPr>
            <a:lvl8pPr marL="3494151" indent="-232943" defTabSz="947950" eaLnBrk="0" fontAlgn="base" hangingPunct="0">
              <a:spcBef>
                <a:spcPct val="0"/>
              </a:spcBef>
              <a:spcAft>
                <a:spcPct val="0"/>
              </a:spcAft>
              <a:defRPr>
                <a:solidFill>
                  <a:schemeClr val="tx1"/>
                </a:solidFill>
                <a:latin typeface="Calibri" panose="020F0502020204030204" pitchFamily="34" charset="0"/>
              </a:defRPr>
            </a:lvl8pPr>
            <a:lvl9pPr marL="3960038" indent="-232943" defTabSz="94795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AC8C2B4-1B28-4779-9647-B2262BCFD055}" type="slidenum">
              <a:rPr lang="en-US" altLang="en-US" smtClean="0">
                <a:latin typeface="Arial" panose="020B0604020202020204" pitchFamily="34" charset="0"/>
                <a:ea typeface="MS PGothic" panose="020B0600070205080204" pitchFamily="34" charset="-128"/>
              </a:rPr>
              <a:pPr fontAlgn="base">
                <a:spcBef>
                  <a:spcPct val="0"/>
                </a:spcBef>
                <a:spcAft>
                  <a:spcPct val="0"/>
                </a:spcAft>
              </a:pPr>
              <a:t>2</a:t>
            </a:fld>
            <a:endParaRPr lang="en-US" altLang="en-US" dirty="0">
              <a:latin typeface="Arial" panose="020B0604020202020204" pitchFamily="34" charset="0"/>
              <a:ea typeface="MS PGothic" panose="020B0600070205080204" pitchFamily="34" charset="-128"/>
            </a:endParaRPr>
          </a:p>
        </p:txBody>
      </p:sp>
      <p:sp>
        <p:nvSpPr>
          <p:cNvPr id="20483"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r>
              <a:rPr lang="en-US" altLang="en-US" dirty="0">
                <a:latin typeface="Arial" panose="020B0604020202020204" pitchFamily="34" charset="0"/>
              </a:rPr>
              <a:t>Phase 1-11 months</a:t>
            </a:r>
          </a:p>
          <a:p>
            <a:pPr eaLnBrk="1" hangingPunct="1">
              <a:defRPr/>
            </a:pPr>
            <a:r>
              <a:rPr lang="en-US" altLang="en-US" dirty="0">
                <a:latin typeface="Arial" panose="020B0604020202020204" pitchFamily="34" charset="0"/>
              </a:rPr>
              <a:t>Phase 2 – 8 months</a:t>
            </a:r>
          </a:p>
          <a:p>
            <a:pPr eaLnBrk="1" hangingPunct="1">
              <a:defRPr/>
            </a:pPr>
            <a:r>
              <a:rPr lang="en-US" altLang="en-US" dirty="0">
                <a:latin typeface="Arial" panose="020B0604020202020204" pitchFamily="34" charset="0"/>
              </a:rPr>
              <a:t>Phase 3- 9 months</a:t>
            </a:r>
          </a:p>
          <a:p>
            <a:pPr eaLnBrk="1" hangingPunct="1">
              <a:defRPr/>
            </a:pPr>
            <a:r>
              <a:rPr lang="en-US" altLang="en-US" dirty="0">
                <a:latin typeface="Arial" panose="020B0604020202020204" pitchFamily="34" charset="0"/>
              </a:rPr>
              <a:t>Phase 4- 9 months</a:t>
            </a:r>
          </a:p>
          <a:p>
            <a:pPr eaLnBrk="1" hangingPunct="1">
              <a:defRPr/>
            </a:pPr>
            <a:r>
              <a:rPr lang="en-US" altLang="en-US" dirty="0">
                <a:latin typeface="Arial" panose="020B0604020202020204" pitchFamily="34" charset="0"/>
              </a:rPr>
              <a:t>Phase 5- 9 months</a:t>
            </a:r>
          </a:p>
        </p:txBody>
      </p:sp>
    </p:spTree>
    <p:extLst>
      <p:ext uri="{BB962C8B-B14F-4D97-AF65-F5344CB8AC3E}">
        <p14:creationId xmlns:p14="http://schemas.microsoft.com/office/powerpoint/2010/main" val="42438456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77720C-E63A-4C2A-B0CD-085270379A55}" type="datetime1">
              <a:rPr lang="en-US" smtClean="0"/>
              <a:t>10/8/2019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83AB6C0-0565-433D-B9B9-82FB9CAE5808}" type="datetime1">
              <a:rPr lang="en-US" smtClean="0"/>
              <a:t>10/8/2019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BC0996F-96D4-47FC-9E5F-165D34D0E683}" type="datetime1">
              <a:rPr lang="en-US" smtClean="0"/>
              <a:t>10/8/2019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F4526B2-BF67-468D-88C6-8652D5A6AD75}" type="datetime1">
              <a:rPr lang="en-US" smtClean="0"/>
              <a:t>10/8/2019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D20565F-DEBC-4F0E-BFED-DBAB4FA92505}" type="datetime1">
              <a:rPr lang="en-US" smtClean="0"/>
              <a:t>10/8/2019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52D1113-C211-4473-8613-F0CC4CF982ED}" type="datetime1">
              <a:rPr lang="en-US" smtClean="0"/>
              <a:t>10/8/2019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4FE5C46-35D9-4B3B-BC10-203F34B7A659}" type="datetime1">
              <a:rPr lang="en-US" smtClean="0"/>
              <a:t>10/8/2019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992879-9EA5-4CCE-93AD-82A09C35DFD2}" type="datetime1">
              <a:rPr lang="en-US" smtClean="0"/>
              <a:t>10/8/2019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75A6BCC9-8AF3-4028-BDF8-D4FFB58A42B3}"/>
              </a:ext>
            </a:extLst>
          </p:cNvPr>
          <p:cNvSpPr>
            <a:spLocks noGrp="1"/>
          </p:cNvSpPr>
          <p:nvPr>
            <p:ph type="pic" sz="quarter" idx="10"/>
          </p:nvPr>
        </p:nvSpPr>
        <p:spPr>
          <a:xfrm>
            <a:off x="1" y="767951"/>
            <a:ext cx="12191999" cy="5358215"/>
          </a:xfrm>
        </p:spPr>
        <p:txBody>
          <a:bodyPr/>
          <a:lstStyle>
            <a:lvl1pPr>
              <a:defRPr/>
            </a:lvl1pPr>
          </a:lstStyle>
          <a:p>
            <a:endParaRPr lang="en-US" dirty="0"/>
          </a:p>
        </p:txBody>
      </p:sp>
      <p:sp>
        <p:nvSpPr>
          <p:cNvPr id="16" name="Slide Number Placeholder 15">
            <a:extLst>
              <a:ext uri="{FF2B5EF4-FFF2-40B4-BE49-F238E27FC236}">
                <a16:creationId xmlns:a16="http://schemas.microsoft.com/office/drawing/2014/main" id="{BD372029-2B7F-4130-AA67-E3A2F31228C1}"/>
              </a:ext>
            </a:extLst>
          </p:cNvPr>
          <p:cNvSpPr>
            <a:spLocks noGrp="1"/>
          </p:cNvSpPr>
          <p:nvPr>
            <p:ph type="sldNum" sz="quarter" idx="11"/>
          </p:nvPr>
        </p:nvSpPr>
        <p:spPr/>
        <p:txBody>
          <a:bodyPr/>
          <a:lstStyle/>
          <a:p>
            <a:fld id="{D07D4089-40B5-457D-927F-16367A53BB79}" type="slidenum">
              <a:rPr lang="en-US" smtClean="0"/>
              <a:pPr/>
              <a:t>‹#›</a:t>
            </a:fld>
            <a:endParaRPr lang="en-US" dirty="0"/>
          </a:p>
        </p:txBody>
      </p:sp>
      <p:sp>
        <p:nvSpPr>
          <p:cNvPr id="17" name="Title 16">
            <a:extLst>
              <a:ext uri="{FF2B5EF4-FFF2-40B4-BE49-F238E27FC236}">
                <a16:creationId xmlns:a16="http://schemas.microsoft.com/office/drawing/2014/main" id="{A7004BCD-CA72-4E23-A58E-023F89FC535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168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A845AD-55D9-4F0D-BDBB-071D95A8967F}" type="datetime1">
              <a:rPr lang="en-US" smtClean="0"/>
              <a:t>10/8/2019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40BD507-2B30-4EFD-9C29-3FBC0DB9A03A}" type="datetime1">
              <a:rPr lang="en-US" smtClean="0"/>
              <a:t>10/8/2019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ECF29F-3912-4B88-92D0-FAFBE3447782}" type="datetime1">
              <a:rPr lang="en-US" smtClean="0"/>
              <a:t>10/8/2019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79B9B55-545D-4AB1-8F2A-D237C7B140C8}" type="datetime1">
              <a:rPr lang="en-US" smtClean="0"/>
              <a:t>10/8/2019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451436-8003-4731-B91A-A19962CB3394}" type="datetime1">
              <a:rPr lang="en-US" smtClean="0"/>
              <a:t>10/8/2019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79C476-6F98-48B0-B4FB-5225610ACA5F}" type="datetime1">
              <a:rPr lang="en-US" smtClean="0"/>
              <a:t>10/8/2019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0118AA8-F7FD-4D0D-8FB1-121A5331A8A9}" type="datetime1">
              <a:rPr lang="en-US" smtClean="0"/>
              <a:t>10/8/2019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F27806B-1894-48B4-83E6-ACFD2CE37AC7}" type="datetime1">
              <a:rPr lang="en-US" smtClean="0"/>
              <a:t>10/8/2019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E7B1D77-4A02-4DCC-A025-A087232D71FF}" type="datetime1">
              <a:rPr lang="en-US" smtClean="0"/>
              <a:t>10/8/2019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 id="2147483668" r:id="rId17"/>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www.nj.gov/dcf/about/divisions/oe/" TargetMode="External"/><Relationship Id="rId3" Type="http://schemas.openxmlformats.org/officeDocument/2006/relationships/hyperlink" Target="https://www.nj.gov/dcf/about/divisions/dcsc/" TargetMode="External"/><Relationship Id="rId7" Type="http://schemas.openxmlformats.org/officeDocument/2006/relationships/hyperlink" Target="https://www.nj.gov/dcf/about/divisions/oa/" TargetMode="External"/><Relationship Id="rId12" Type="http://schemas.openxmlformats.org/officeDocument/2006/relationships/hyperlink" Target="http://www.nj.gov/dcf/about/divisions/strategicdev/" TargetMode="External"/><Relationship Id="rId2" Type="http://schemas.openxmlformats.org/officeDocument/2006/relationships/hyperlink" Target="https://www.nj.gov/dcf/about/divisions/dcpp/" TargetMode="External"/><Relationship Id="rId1" Type="http://schemas.openxmlformats.org/officeDocument/2006/relationships/slideLayout" Target="../slideLayouts/slideLayout2.xml"/><Relationship Id="rId6" Type="http://schemas.openxmlformats.org/officeDocument/2006/relationships/hyperlink" Target="https://www.nj.gov/dcf/about/divisions/oas/" TargetMode="External"/><Relationship Id="rId11" Type="http://schemas.openxmlformats.org/officeDocument/2006/relationships/hyperlink" Target="https://www.nj.gov/dcf/about/divisions/iaiu/" TargetMode="External"/><Relationship Id="rId5" Type="http://schemas.openxmlformats.org/officeDocument/2006/relationships/hyperlink" Target="https://www.nj.gov/dcf/about/divisions/dow/" TargetMode="External"/><Relationship Id="rId10" Type="http://schemas.openxmlformats.org/officeDocument/2006/relationships/hyperlink" Target="https://www.nj.gov/dcf/about/divisions/opma/" TargetMode="External"/><Relationship Id="rId4" Type="http://schemas.openxmlformats.org/officeDocument/2006/relationships/hyperlink" Target="https://www.nj.gov/dcf/about/divisions/dfcp/" TargetMode="External"/><Relationship Id="rId9" Type="http://schemas.openxmlformats.org/officeDocument/2006/relationships/hyperlink" Target="https://www.nj.gov/dcf/about/divisions/o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en.wikipedia.org/wiki/New_Jersey"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en.wikipedia.org/wiki/New_Jersey" TargetMode="Externa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en.wikipedia.org/wiki/New_Jersey" TargetMode="External"/><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5" Type="http://schemas.openxmlformats.org/officeDocument/2006/relationships/hyperlink" Target="https://en.wikipedia.org/wiki/New_Jersey" TargetMode="Externa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 Id="rId5" Type="http://schemas.openxmlformats.org/officeDocument/2006/relationships/hyperlink" Target="https://en.wikipedia.org/wiki/New_Jersey" TargetMode="Externa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s://en.wikipedia.org/wiki/New_Jersey" TargetMode="External"/><Relationship Id="rId3" Type="http://schemas.openxmlformats.org/officeDocument/2006/relationships/hyperlink" Target="http://www.coordinatedfamilycare.org/" TargetMode="External"/><Relationship Id="rId7" Type="http://schemas.openxmlformats.org/officeDocument/2006/relationships/image" Target="../media/image2.png"/><Relationship Id="rId2" Type="http://schemas.openxmlformats.org/officeDocument/2006/relationships/hyperlink" Target="https://www.performcarenj.org/" TargetMode="External"/><Relationship Id="rId1" Type="http://schemas.openxmlformats.org/officeDocument/2006/relationships/slideLayout" Target="../slideLayouts/slideLayout2.xml"/><Relationship Id="rId6" Type="http://schemas.openxmlformats.org/officeDocument/2006/relationships/hyperlink" Target="mailto:SSKreie@coordinatedfamilycare.org" TargetMode="External"/><Relationship Id="rId5" Type="http://schemas.openxmlformats.org/officeDocument/2006/relationships/hyperlink" Target="mailto:lmurray-williams@coordinatedfamilycare.org" TargetMode="External"/><Relationship Id="rId4" Type="http://schemas.openxmlformats.org/officeDocument/2006/relationships/hyperlink" Target="http://www.middlesexresourcenet.org/"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linkedin.com/company/1287623/admin/" TargetMode="External"/><Relationship Id="rId2" Type="http://schemas.openxmlformats.org/officeDocument/2006/relationships/hyperlink" Target="https://www.facebook.com/CoordinatedFamilyCare/" TargetMode="Externa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7.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3" Type="http://schemas.openxmlformats.org/officeDocument/2006/relationships/hyperlink" Target="https://en.wikipedia.org/wiki/New_Jersey"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en.wikipedia.org/wiki/New_Jersey"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performcarenj.org/families/index.aspx" TargetMode="External"/><Relationship Id="rId2" Type="http://schemas.openxmlformats.org/officeDocument/2006/relationships/hyperlink" Target="http://www.performcarenj.org/video/CSOC2018_1080p.mp4"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DE9C9-B004-451D-A72C-B146E12AFCA1}"/>
              </a:ext>
            </a:extLst>
          </p:cNvPr>
          <p:cNvSpPr>
            <a:spLocks noGrp="1"/>
          </p:cNvSpPr>
          <p:nvPr>
            <p:ph type="ctrTitle"/>
          </p:nvPr>
        </p:nvSpPr>
        <p:spPr>
          <a:xfrm>
            <a:off x="1507067" y="441676"/>
            <a:ext cx="7766936" cy="3609160"/>
          </a:xfrm>
        </p:spPr>
        <p:txBody>
          <a:bodyPr/>
          <a:lstStyle/>
          <a:p>
            <a:endParaRPr lang="en-CA" dirty="0"/>
          </a:p>
        </p:txBody>
      </p:sp>
      <p:sp>
        <p:nvSpPr>
          <p:cNvPr id="3" name="Subtitle 2">
            <a:extLst>
              <a:ext uri="{FF2B5EF4-FFF2-40B4-BE49-F238E27FC236}">
                <a16:creationId xmlns:a16="http://schemas.microsoft.com/office/drawing/2014/main" id="{1F6A1E63-C97B-4DE6-85F8-016B7BE289FB}"/>
              </a:ext>
            </a:extLst>
          </p:cNvPr>
          <p:cNvSpPr>
            <a:spLocks noGrp="1"/>
          </p:cNvSpPr>
          <p:nvPr>
            <p:ph type="subTitle" idx="1"/>
          </p:nvPr>
        </p:nvSpPr>
        <p:spPr/>
        <p:txBody>
          <a:bodyPr/>
          <a:lstStyle/>
          <a:p>
            <a:r>
              <a:rPr lang="en-CA" dirty="0"/>
              <a:t>October 11th, 2019 </a:t>
            </a:r>
          </a:p>
          <a:p>
            <a:endParaRPr lang="en-CA" dirty="0"/>
          </a:p>
        </p:txBody>
      </p:sp>
      <p:pic>
        <p:nvPicPr>
          <p:cNvPr id="5" name="Picture 4">
            <a:extLst>
              <a:ext uri="{FF2B5EF4-FFF2-40B4-BE49-F238E27FC236}">
                <a16:creationId xmlns:a16="http://schemas.microsoft.com/office/drawing/2014/main" id="{C9CED9DA-132A-4300-B3C9-0F468A1A00B0}"/>
              </a:ext>
            </a:extLst>
          </p:cNvPr>
          <p:cNvPicPr>
            <a:picLocks noChangeAspect="1"/>
          </p:cNvPicPr>
          <p:nvPr/>
        </p:nvPicPr>
        <p:blipFill>
          <a:blip r:embed="rId2"/>
          <a:stretch>
            <a:fillRect/>
          </a:stretch>
        </p:blipFill>
        <p:spPr>
          <a:xfrm>
            <a:off x="2622722" y="441676"/>
            <a:ext cx="5429898" cy="3609160"/>
          </a:xfrm>
          <a:prstGeom prst="rect">
            <a:avLst/>
          </a:prstGeom>
        </p:spPr>
      </p:pic>
      <p:sp>
        <p:nvSpPr>
          <p:cNvPr id="4" name="Slide Number Placeholder 3">
            <a:extLst>
              <a:ext uri="{FF2B5EF4-FFF2-40B4-BE49-F238E27FC236}">
                <a16:creationId xmlns:a16="http://schemas.microsoft.com/office/drawing/2014/main" id="{007B29D7-9FDD-4F6D-AF57-B6B5B667C8EC}"/>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15983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5FED3-DCB4-48AB-9997-E01BB4855C98}"/>
              </a:ext>
            </a:extLst>
          </p:cNvPr>
          <p:cNvSpPr>
            <a:spLocks noGrp="1"/>
          </p:cNvSpPr>
          <p:nvPr>
            <p:ph type="title"/>
          </p:nvPr>
        </p:nvSpPr>
        <p:spPr/>
        <p:txBody>
          <a:bodyPr>
            <a:normAutofit/>
          </a:bodyPr>
          <a:lstStyle/>
          <a:p>
            <a:pPr algn="ctr"/>
            <a:r>
              <a:rPr lang="en-US" sz="6000" dirty="0"/>
              <a:t>How we work Together</a:t>
            </a:r>
          </a:p>
        </p:txBody>
      </p:sp>
      <p:sp>
        <p:nvSpPr>
          <p:cNvPr id="3" name="Content Placeholder 2">
            <a:extLst>
              <a:ext uri="{FF2B5EF4-FFF2-40B4-BE49-F238E27FC236}">
                <a16:creationId xmlns:a16="http://schemas.microsoft.com/office/drawing/2014/main" id="{F097817B-0AAE-4332-BF10-18FAB1553F40}"/>
              </a:ext>
            </a:extLst>
          </p:cNvPr>
          <p:cNvSpPr>
            <a:spLocks noGrp="1"/>
          </p:cNvSpPr>
          <p:nvPr>
            <p:ph idx="1"/>
          </p:nvPr>
        </p:nvSpPr>
        <p:spPr>
          <a:xfrm>
            <a:off x="677334" y="2160589"/>
            <a:ext cx="8596668" cy="4490934"/>
          </a:xfrm>
        </p:spPr>
        <p:txBody>
          <a:bodyPr>
            <a:normAutofit fontScale="92500" lnSpcReduction="20000"/>
          </a:bodyPr>
          <a:lstStyle/>
          <a:p>
            <a:pPr algn="ctr">
              <a:defRPr/>
            </a:pPr>
            <a:r>
              <a:rPr lang="en-US" sz="3600" dirty="0">
                <a:solidFill>
                  <a:schemeClr val="accent4">
                    <a:lumMod val="10000"/>
                  </a:schemeClr>
                </a:solidFill>
              </a:rPr>
              <a:t>Listing of All DCF Divisions &amp; Offices:</a:t>
            </a:r>
          </a:p>
          <a:p>
            <a:pPr>
              <a:defRPr/>
            </a:pPr>
            <a:r>
              <a:rPr lang="en-US" u="sng" dirty="0">
                <a:hlinkClick r:id="rId2"/>
              </a:rPr>
              <a:t>1.)Child Protection and Permanency</a:t>
            </a:r>
            <a:endParaRPr lang="en-US" dirty="0"/>
          </a:p>
          <a:p>
            <a:pPr>
              <a:defRPr/>
            </a:pPr>
            <a:r>
              <a:rPr lang="en-US" u="sng" dirty="0">
                <a:hlinkClick r:id="rId3"/>
              </a:rPr>
              <a:t>2.)Children's System of Care</a:t>
            </a:r>
            <a:endParaRPr lang="en-US" dirty="0"/>
          </a:p>
          <a:p>
            <a:pPr>
              <a:defRPr/>
            </a:pPr>
            <a:r>
              <a:rPr lang="en-US" u="sng" dirty="0">
                <a:hlinkClick r:id="rId4"/>
              </a:rPr>
              <a:t>3.)Family and Community Partnerships</a:t>
            </a:r>
            <a:endParaRPr lang="en-US" dirty="0"/>
          </a:p>
          <a:p>
            <a:pPr>
              <a:defRPr/>
            </a:pPr>
            <a:r>
              <a:rPr lang="en-US" u="sng" dirty="0">
                <a:hlinkClick r:id="rId5"/>
              </a:rPr>
              <a:t>4.)Women</a:t>
            </a:r>
            <a:endParaRPr lang="en-US" dirty="0"/>
          </a:p>
          <a:p>
            <a:pPr>
              <a:defRPr/>
            </a:pPr>
            <a:r>
              <a:rPr lang="en-US" u="sng" dirty="0">
                <a:hlinkClick r:id="rId6"/>
              </a:rPr>
              <a:t>5.)Adolescent Services </a:t>
            </a:r>
            <a:endParaRPr lang="en-US" dirty="0"/>
          </a:p>
          <a:p>
            <a:pPr>
              <a:defRPr/>
            </a:pPr>
            <a:r>
              <a:rPr lang="en-US" u="sng" dirty="0">
                <a:hlinkClick r:id="rId7"/>
              </a:rPr>
              <a:t>6.)Advocacy </a:t>
            </a:r>
            <a:endParaRPr lang="en-US" dirty="0"/>
          </a:p>
          <a:p>
            <a:pPr>
              <a:defRPr/>
            </a:pPr>
            <a:r>
              <a:rPr lang="en-US" u="sng" dirty="0">
                <a:hlinkClick r:id="rId8"/>
              </a:rPr>
              <a:t>7.)Education </a:t>
            </a:r>
            <a:endParaRPr lang="en-US" dirty="0"/>
          </a:p>
          <a:p>
            <a:pPr>
              <a:defRPr/>
            </a:pPr>
            <a:r>
              <a:rPr lang="en-US" u="sng" dirty="0">
                <a:hlinkClick r:id="rId9"/>
              </a:rPr>
              <a:t>8.)Licensing </a:t>
            </a:r>
            <a:endParaRPr lang="en-US" dirty="0"/>
          </a:p>
          <a:p>
            <a:pPr>
              <a:defRPr/>
            </a:pPr>
            <a:r>
              <a:rPr lang="en-US" u="sng" dirty="0">
                <a:hlinkClick r:id="rId10"/>
              </a:rPr>
              <a:t>9.)Performance Management and Accountability </a:t>
            </a:r>
            <a:endParaRPr lang="en-US" dirty="0"/>
          </a:p>
          <a:p>
            <a:pPr>
              <a:defRPr/>
            </a:pPr>
            <a:r>
              <a:rPr lang="en-US" u="sng" dirty="0">
                <a:hlinkClick r:id="rId11"/>
              </a:rPr>
              <a:t>10.)Institutional Abuse Investigation Unit </a:t>
            </a:r>
            <a:endParaRPr lang="en-US" dirty="0"/>
          </a:p>
          <a:p>
            <a:pPr>
              <a:defRPr/>
            </a:pPr>
            <a:r>
              <a:rPr lang="en-US" u="sng" dirty="0">
                <a:hlinkClick r:id="rId12"/>
              </a:rPr>
              <a:t>11.)Strategic Development</a:t>
            </a:r>
            <a:r>
              <a:rPr lang="en-US" dirty="0"/>
              <a:t> </a:t>
            </a:r>
          </a:p>
          <a:p>
            <a:endParaRPr lang="en-US" dirty="0"/>
          </a:p>
        </p:txBody>
      </p:sp>
      <p:sp>
        <p:nvSpPr>
          <p:cNvPr id="4" name="Slide Number Placeholder 3">
            <a:extLst>
              <a:ext uri="{FF2B5EF4-FFF2-40B4-BE49-F238E27FC236}">
                <a16:creationId xmlns:a16="http://schemas.microsoft.com/office/drawing/2014/main" id="{7A99682D-E204-4F27-A233-A9966FF9C7E8}"/>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23872965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a:extLst>
              <a:ext uri="{FF2B5EF4-FFF2-40B4-BE49-F238E27FC236}">
                <a16:creationId xmlns:a16="http://schemas.microsoft.com/office/drawing/2014/main" id="{59459826-242E-4B52-8EC5-223CE6099224}"/>
              </a:ext>
            </a:extLst>
          </p:cNvPr>
          <p:cNvSpPr>
            <a:spLocks noGrp="1" noChangeArrowheads="1"/>
          </p:cNvSpPr>
          <p:nvPr>
            <p:ph type="title"/>
          </p:nvPr>
        </p:nvSpPr>
        <p:spPr>
          <a:xfrm>
            <a:off x="176981" y="609600"/>
            <a:ext cx="9533466" cy="1320800"/>
          </a:xfrm>
        </p:spPr>
        <p:txBody>
          <a:bodyPr>
            <a:normAutofit/>
          </a:bodyPr>
          <a:lstStyle/>
          <a:p>
            <a:pPr eaLnBrk="1" hangingPunct="1">
              <a:defRPr/>
            </a:pPr>
            <a:r>
              <a:rPr lang="en-US" dirty="0"/>
              <a:t>			</a:t>
            </a:r>
            <a:r>
              <a:rPr lang="en-US" sz="4800" dirty="0"/>
              <a:t>Coordinated Family Care</a:t>
            </a:r>
          </a:p>
        </p:txBody>
      </p:sp>
      <p:sp>
        <p:nvSpPr>
          <p:cNvPr id="192515" name="Rectangle 3">
            <a:extLst>
              <a:ext uri="{FF2B5EF4-FFF2-40B4-BE49-F238E27FC236}">
                <a16:creationId xmlns:a16="http://schemas.microsoft.com/office/drawing/2014/main" id="{EFD79E42-756F-417E-B8AF-67185BD7E66C}"/>
              </a:ext>
            </a:extLst>
          </p:cNvPr>
          <p:cNvSpPr>
            <a:spLocks noGrp="1" noChangeArrowheads="1"/>
          </p:cNvSpPr>
          <p:nvPr>
            <p:ph type="body" idx="1"/>
          </p:nvPr>
        </p:nvSpPr>
        <p:spPr>
          <a:xfrm>
            <a:off x="677334" y="1828800"/>
            <a:ext cx="9533466" cy="4823460"/>
          </a:xfrm>
        </p:spPr>
        <p:txBody>
          <a:bodyPr>
            <a:normAutofit/>
          </a:bodyPr>
          <a:lstStyle/>
          <a:p>
            <a:pPr eaLnBrk="1" hangingPunct="1">
              <a:lnSpc>
                <a:spcPct val="90000"/>
              </a:lnSpc>
              <a:defRPr/>
            </a:pPr>
            <a:r>
              <a:rPr lang="en-US" sz="4800" dirty="0"/>
              <a:t>Middlesex County Care Management Organization</a:t>
            </a:r>
          </a:p>
          <a:p>
            <a:pPr marL="0" indent="0" eaLnBrk="1" hangingPunct="1">
              <a:lnSpc>
                <a:spcPct val="90000"/>
              </a:lnSpc>
              <a:buNone/>
              <a:defRPr/>
            </a:pPr>
            <a:endParaRPr lang="en-US" sz="4800" dirty="0"/>
          </a:p>
          <a:p>
            <a:pPr eaLnBrk="1" hangingPunct="1">
              <a:lnSpc>
                <a:spcPct val="90000"/>
              </a:lnSpc>
              <a:defRPr/>
            </a:pPr>
            <a:r>
              <a:rPr lang="en-US" sz="4800" dirty="0"/>
              <a:t>Non-profit organization </a:t>
            </a:r>
          </a:p>
          <a:p>
            <a:pPr eaLnBrk="1" hangingPunct="1">
              <a:lnSpc>
                <a:spcPct val="90000"/>
              </a:lnSpc>
              <a:defRPr/>
            </a:pPr>
            <a:endParaRPr lang="en-US" sz="4800" dirty="0"/>
          </a:p>
          <a:p>
            <a:pPr eaLnBrk="1" hangingPunct="1">
              <a:lnSpc>
                <a:spcPct val="90000"/>
              </a:lnSpc>
              <a:defRPr/>
            </a:pPr>
            <a:r>
              <a:rPr lang="en-US" sz="4800" dirty="0"/>
              <a:t>“Wraparound Model”</a:t>
            </a:r>
          </a:p>
          <a:p>
            <a:pPr marL="0" indent="0" eaLnBrk="1" hangingPunct="1">
              <a:lnSpc>
                <a:spcPct val="90000"/>
              </a:lnSpc>
              <a:buNone/>
              <a:defRPr/>
            </a:pPr>
            <a:endParaRPr lang="en-US" sz="2000" dirty="0"/>
          </a:p>
          <a:p>
            <a:pPr>
              <a:lnSpc>
                <a:spcPct val="90000"/>
              </a:lnSpc>
              <a:buNone/>
              <a:defRPr/>
            </a:pPr>
            <a:endParaRPr lang="en-US" sz="2000" dirty="0"/>
          </a:p>
          <a:p>
            <a:pPr marL="0" indent="0" eaLnBrk="1" hangingPunct="1">
              <a:lnSpc>
                <a:spcPct val="90000"/>
              </a:lnSpc>
              <a:buNone/>
              <a:defRPr/>
            </a:pPr>
            <a:endParaRPr lang="en-US" sz="2000" dirty="0"/>
          </a:p>
          <a:p>
            <a:pPr eaLnBrk="1" hangingPunct="1">
              <a:lnSpc>
                <a:spcPct val="90000"/>
              </a:lnSpc>
              <a:buFont typeface="Wingdings" panose="05000000000000000000" pitchFamily="2" charset="2"/>
              <a:buNone/>
              <a:defRPr/>
            </a:pPr>
            <a:endParaRPr lang="en-US" sz="2000" dirty="0"/>
          </a:p>
          <a:p>
            <a:pPr eaLnBrk="1" hangingPunct="1">
              <a:lnSpc>
                <a:spcPct val="90000"/>
              </a:lnSpc>
              <a:buFont typeface="Wingdings" panose="05000000000000000000" pitchFamily="2" charset="2"/>
              <a:buNone/>
              <a:defRPr/>
            </a:pPr>
            <a:endParaRPr lang="en-US" dirty="0"/>
          </a:p>
          <a:p>
            <a:pPr eaLnBrk="1" hangingPunct="1">
              <a:lnSpc>
                <a:spcPct val="90000"/>
              </a:lnSpc>
              <a:defRPr/>
            </a:pPr>
            <a:endParaRPr lang="en-US" dirty="0"/>
          </a:p>
          <a:p>
            <a:pPr eaLnBrk="1" hangingPunct="1">
              <a:lnSpc>
                <a:spcPct val="90000"/>
              </a:lnSpc>
              <a:buFont typeface="Wingdings" panose="05000000000000000000" pitchFamily="2" charset="2"/>
              <a:buNone/>
              <a:defRPr/>
            </a:pPr>
            <a:endParaRPr lang="en-US" dirty="0"/>
          </a:p>
        </p:txBody>
      </p:sp>
      <p:pic>
        <p:nvPicPr>
          <p:cNvPr id="4" name="Picture 3">
            <a:extLst>
              <a:ext uri="{FF2B5EF4-FFF2-40B4-BE49-F238E27FC236}">
                <a16:creationId xmlns:a16="http://schemas.microsoft.com/office/drawing/2014/main" id="{E875EB9C-3C2B-466C-843D-1C88B1CF8BF5}"/>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411384" y="609600"/>
            <a:ext cx="640925" cy="1214845"/>
          </a:xfrm>
          <a:prstGeom prst="rect">
            <a:avLst/>
          </a:prstGeom>
        </p:spPr>
      </p:pic>
      <p:sp>
        <p:nvSpPr>
          <p:cNvPr id="2" name="Slide Number Placeholder 1">
            <a:extLst>
              <a:ext uri="{FF2B5EF4-FFF2-40B4-BE49-F238E27FC236}">
                <a16:creationId xmlns:a16="http://schemas.microsoft.com/office/drawing/2014/main" id="{D5851559-89EC-45E0-8EC7-9118DEA2934F}"/>
              </a:ext>
            </a:extLst>
          </p:cNvPr>
          <p:cNvSpPr>
            <a:spLocks noGrp="1"/>
          </p:cNvSpPr>
          <p:nvPr>
            <p:ph type="sldNum" sz="quarter" idx="12"/>
          </p:nvPr>
        </p:nvSpPr>
        <p:spPr/>
        <p:txBody>
          <a:bodyPr/>
          <a:lstStyle/>
          <a:p>
            <a:fld id="{D57F1E4F-1CFF-5643-939E-217C01CDF565}"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EEB48-7743-4DCD-A8B1-B8EBD86C7990}"/>
              </a:ext>
            </a:extLst>
          </p:cNvPr>
          <p:cNvSpPr>
            <a:spLocks noGrp="1"/>
          </p:cNvSpPr>
          <p:nvPr>
            <p:ph type="title"/>
          </p:nvPr>
        </p:nvSpPr>
        <p:spPr/>
        <p:txBody>
          <a:bodyPr>
            <a:normAutofit/>
          </a:bodyPr>
          <a:lstStyle/>
          <a:p>
            <a:pPr algn="ctr"/>
            <a:r>
              <a:rPr lang="en-US" sz="5400" dirty="0"/>
              <a:t>Coordinated Family Care</a:t>
            </a:r>
          </a:p>
        </p:txBody>
      </p:sp>
      <p:sp>
        <p:nvSpPr>
          <p:cNvPr id="3" name="Content Placeholder 2">
            <a:extLst>
              <a:ext uri="{FF2B5EF4-FFF2-40B4-BE49-F238E27FC236}">
                <a16:creationId xmlns:a16="http://schemas.microsoft.com/office/drawing/2014/main" id="{9865BF15-A57B-4545-A1F3-19D2AD304BAA}"/>
              </a:ext>
            </a:extLst>
          </p:cNvPr>
          <p:cNvSpPr>
            <a:spLocks noGrp="1"/>
          </p:cNvSpPr>
          <p:nvPr>
            <p:ph idx="1"/>
          </p:nvPr>
        </p:nvSpPr>
        <p:spPr>
          <a:xfrm>
            <a:off x="677334" y="1592825"/>
            <a:ext cx="8596668" cy="5014451"/>
          </a:xfrm>
        </p:spPr>
        <p:txBody>
          <a:bodyPr>
            <a:normAutofit/>
          </a:bodyPr>
          <a:lstStyle/>
          <a:p>
            <a:pPr>
              <a:lnSpc>
                <a:spcPct val="90000"/>
              </a:lnSpc>
              <a:defRPr/>
            </a:pPr>
            <a:r>
              <a:rPr lang="en-US" sz="4400" dirty="0"/>
              <a:t>“Strength Based” process </a:t>
            </a:r>
          </a:p>
          <a:p>
            <a:pPr marL="0" indent="0">
              <a:lnSpc>
                <a:spcPct val="90000"/>
              </a:lnSpc>
              <a:buNone/>
              <a:defRPr/>
            </a:pPr>
            <a:endParaRPr lang="en-US" sz="4400" dirty="0"/>
          </a:p>
          <a:p>
            <a:pPr>
              <a:lnSpc>
                <a:spcPct val="90000"/>
              </a:lnSpc>
              <a:defRPr/>
            </a:pPr>
            <a:r>
              <a:rPr lang="en-US" sz="4400" dirty="0"/>
              <a:t>“Nurtured Heart” approach</a:t>
            </a:r>
          </a:p>
          <a:p>
            <a:pPr marL="0" indent="0">
              <a:lnSpc>
                <a:spcPct val="90000"/>
              </a:lnSpc>
              <a:buNone/>
              <a:defRPr/>
            </a:pPr>
            <a:endParaRPr lang="en-US" sz="4400" dirty="0"/>
          </a:p>
          <a:p>
            <a:pPr>
              <a:lnSpc>
                <a:spcPct val="90000"/>
              </a:lnSpc>
              <a:defRPr/>
            </a:pPr>
            <a:r>
              <a:rPr lang="en-US" sz="4400" dirty="0"/>
              <a:t>Estimated: </a:t>
            </a:r>
          </a:p>
          <a:p>
            <a:pPr marL="0" indent="0">
              <a:lnSpc>
                <a:spcPct val="90000"/>
              </a:lnSpc>
              <a:buNone/>
              <a:defRPr/>
            </a:pPr>
            <a:r>
              <a:rPr lang="en-US" sz="4400" dirty="0"/>
              <a:t>	youth currently enrolled in the 	Middlesex County CMO</a:t>
            </a:r>
          </a:p>
          <a:p>
            <a:endParaRPr lang="en-US" dirty="0"/>
          </a:p>
        </p:txBody>
      </p:sp>
      <p:sp>
        <p:nvSpPr>
          <p:cNvPr id="4" name="Slide Number Placeholder 3">
            <a:extLst>
              <a:ext uri="{FF2B5EF4-FFF2-40B4-BE49-F238E27FC236}">
                <a16:creationId xmlns:a16="http://schemas.microsoft.com/office/drawing/2014/main" id="{BD9A9C2B-C543-47CB-A6EB-A039C1DD8230}"/>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1404448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a:extLst>
              <a:ext uri="{FF2B5EF4-FFF2-40B4-BE49-F238E27FC236}">
                <a16:creationId xmlns:a16="http://schemas.microsoft.com/office/drawing/2014/main" id="{5BCBD260-4D10-4BFC-87FB-A3CAD0DBBEE2}"/>
              </a:ext>
            </a:extLst>
          </p:cNvPr>
          <p:cNvSpPr>
            <a:spLocks noGrp="1" noChangeArrowheads="1"/>
          </p:cNvSpPr>
          <p:nvPr>
            <p:ph type="ctrTitle"/>
          </p:nvPr>
        </p:nvSpPr>
        <p:spPr>
          <a:xfrm>
            <a:off x="1148316" y="609600"/>
            <a:ext cx="8833884" cy="1293628"/>
          </a:xfrm>
        </p:spPr>
        <p:txBody>
          <a:bodyPr/>
          <a:lstStyle/>
          <a:p>
            <a:pPr algn="l" eaLnBrk="1" hangingPunct="1">
              <a:defRPr/>
            </a:pPr>
            <a:r>
              <a:rPr lang="en-US" sz="4800" dirty="0"/>
              <a:t>COORDINATED FAMILY CARE  </a:t>
            </a:r>
            <a:br>
              <a:rPr lang="en-US" sz="4000" dirty="0"/>
            </a:br>
            <a:endParaRPr lang="en-US" sz="4000" dirty="0"/>
          </a:p>
        </p:txBody>
      </p:sp>
      <p:sp>
        <p:nvSpPr>
          <p:cNvPr id="185347" name="Rectangle 3">
            <a:extLst>
              <a:ext uri="{FF2B5EF4-FFF2-40B4-BE49-F238E27FC236}">
                <a16:creationId xmlns:a16="http://schemas.microsoft.com/office/drawing/2014/main" id="{5EF67F63-EF70-4264-A920-E386D26C81BB}"/>
              </a:ext>
            </a:extLst>
          </p:cNvPr>
          <p:cNvSpPr>
            <a:spLocks noGrp="1" noChangeArrowheads="1"/>
          </p:cNvSpPr>
          <p:nvPr>
            <p:ph type="subTitle" idx="1"/>
          </p:nvPr>
        </p:nvSpPr>
        <p:spPr>
          <a:xfrm>
            <a:off x="191729" y="1253613"/>
            <a:ext cx="10146890" cy="5604387"/>
          </a:xfrm>
        </p:spPr>
        <p:txBody>
          <a:bodyPr>
            <a:normAutofit/>
          </a:bodyPr>
          <a:lstStyle/>
          <a:p>
            <a:pPr algn="l" eaLnBrk="1" hangingPunct="1">
              <a:lnSpc>
                <a:spcPct val="80000"/>
              </a:lnSpc>
              <a:buFontTx/>
              <a:buNone/>
              <a:defRPr/>
            </a:pPr>
            <a:endParaRPr lang="en-US" sz="2000" dirty="0"/>
          </a:p>
          <a:p>
            <a:pPr algn="l" eaLnBrk="1" hangingPunct="1">
              <a:lnSpc>
                <a:spcPct val="80000"/>
              </a:lnSpc>
              <a:buFontTx/>
              <a:buNone/>
              <a:defRPr/>
            </a:pPr>
            <a:endParaRPr lang="en-US" sz="3200" dirty="0">
              <a:solidFill>
                <a:schemeClr val="tx1"/>
              </a:solidFill>
            </a:endParaRPr>
          </a:p>
          <a:p>
            <a:pPr marL="342900" indent="-342900" algn="l" eaLnBrk="1" hangingPunct="1">
              <a:lnSpc>
                <a:spcPct val="80000"/>
              </a:lnSpc>
              <a:buFont typeface="Wingdings 3" panose="05040102010807070707" pitchFamily="18" charset="2"/>
              <a:buChar char="u"/>
              <a:defRPr/>
            </a:pPr>
            <a:r>
              <a:rPr lang="en-US" sz="3200" dirty="0">
                <a:solidFill>
                  <a:schemeClr val="tx1"/>
                </a:solidFill>
              </a:rPr>
              <a:t>Middlesex County Care Management Organization:                       </a:t>
            </a:r>
          </a:p>
          <a:p>
            <a:pPr algn="l" eaLnBrk="1" hangingPunct="1">
              <a:lnSpc>
                <a:spcPct val="80000"/>
              </a:lnSpc>
              <a:defRPr/>
            </a:pPr>
            <a:r>
              <a:rPr lang="en-US" sz="3200" dirty="0">
                <a:solidFill>
                  <a:schemeClr val="tx1"/>
                </a:solidFill>
              </a:rPr>
              <a:t>  designed to improve how services and support are </a:t>
            </a:r>
          </a:p>
          <a:p>
            <a:pPr algn="l" eaLnBrk="1" hangingPunct="1">
              <a:lnSpc>
                <a:spcPct val="80000"/>
              </a:lnSpc>
              <a:buFontTx/>
              <a:buNone/>
              <a:defRPr/>
            </a:pPr>
            <a:r>
              <a:rPr lang="en-US" sz="3200" dirty="0">
                <a:solidFill>
                  <a:schemeClr val="tx1"/>
                </a:solidFill>
              </a:rPr>
              <a:t>  made available to families with children who have</a:t>
            </a:r>
          </a:p>
          <a:p>
            <a:pPr algn="l" eaLnBrk="1" hangingPunct="1">
              <a:lnSpc>
                <a:spcPct val="80000"/>
              </a:lnSpc>
              <a:buFontTx/>
              <a:buNone/>
              <a:defRPr/>
            </a:pPr>
            <a:r>
              <a:rPr lang="en-US" sz="3200" dirty="0">
                <a:solidFill>
                  <a:schemeClr val="tx1"/>
                </a:solidFill>
              </a:rPr>
              <a:t>  social, emotional, behavioral, mental health,</a:t>
            </a:r>
          </a:p>
          <a:p>
            <a:pPr algn="l" eaLnBrk="1" hangingPunct="1">
              <a:lnSpc>
                <a:spcPct val="80000"/>
              </a:lnSpc>
              <a:buFontTx/>
              <a:buNone/>
              <a:defRPr/>
            </a:pPr>
            <a:r>
              <a:rPr lang="en-US" sz="3200" dirty="0">
                <a:solidFill>
                  <a:schemeClr val="tx1"/>
                </a:solidFill>
              </a:rPr>
              <a:t>  developmental, and substance abuse needs.           </a:t>
            </a:r>
          </a:p>
          <a:p>
            <a:pPr algn="l" eaLnBrk="1" hangingPunct="1">
              <a:lnSpc>
                <a:spcPct val="80000"/>
              </a:lnSpc>
              <a:buFontTx/>
              <a:buNone/>
              <a:defRPr/>
            </a:pPr>
            <a:endParaRPr lang="en-US" sz="3200" dirty="0">
              <a:solidFill>
                <a:schemeClr val="tx1"/>
              </a:solidFill>
            </a:endParaRPr>
          </a:p>
          <a:p>
            <a:pPr marL="342900" indent="-342900" algn="l" eaLnBrk="1" hangingPunct="1">
              <a:lnSpc>
                <a:spcPct val="80000"/>
              </a:lnSpc>
              <a:buFont typeface="Wingdings 3" panose="05040102010807070707" pitchFamily="18" charset="2"/>
              <a:buChar char="u"/>
              <a:defRPr/>
            </a:pPr>
            <a:r>
              <a:rPr lang="en-US" sz="3200" dirty="0">
                <a:solidFill>
                  <a:schemeClr val="tx1"/>
                </a:solidFill>
              </a:rPr>
              <a:t> A partnership created to ensure families and children get what they need to thrive in their communities. </a:t>
            </a:r>
          </a:p>
          <a:p>
            <a:pPr algn="l" eaLnBrk="1" hangingPunct="1">
              <a:lnSpc>
                <a:spcPct val="80000"/>
              </a:lnSpc>
              <a:buFontTx/>
              <a:buNone/>
              <a:defRPr/>
            </a:pPr>
            <a:endParaRPr lang="en-US" sz="2000" dirty="0"/>
          </a:p>
          <a:p>
            <a:pPr algn="l" eaLnBrk="1" hangingPunct="1">
              <a:lnSpc>
                <a:spcPct val="80000"/>
              </a:lnSpc>
              <a:buFontTx/>
              <a:buNone/>
              <a:defRPr/>
            </a:pPr>
            <a:endParaRPr lang="en-US" dirty="0"/>
          </a:p>
          <a:p>
            <a:pPr algn="l" eaLnBrk="1" hangingPunct="1">
              <a:lnSpc>
                <a:spcPct val="80000"/>
              </a:lnSpc>
              <a:buFontTx/>
              <a:buNone/>
              <a:defRPr/>
            </a:pPr>
            <a:endParaRPr lang="en-US" dirty="0"/>
          </a:p>
        </p:txBody>
      </p:sp>
      <p:pic>
        <p:nvPicPr>
          <p:cNvPr id="4" name="Picture 3">
            <a:extLst>
              <a:ext uri="{FF2B5EF4-FFF2-40B4-BE49-F238E27FC236}">
                <a16:creationId xmlns:a16="http://schemas.microsoft.com/office/drawing/2014/main" id="{A7BD11D9-7CB0-4494-952F-9A3918A457DE}"/>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864571" y="648991"/>
            <a:ext cx="640925" cy="1214845"/>
          </a:xfrm>
          <a:prstGeom prst="rect">
            <a:avLst/>
          </a:prstGeom>
        </p:spPr>
      </p:pic>
      <p:sp>
        <p:nvSpPr>
          <p:cNvPr id="2" name="Slide Number Placeholder 1">
            <a:extLst>
              <a:ext uri="{FF2B5EF4-FFF2-40B4-BE49-F238E27FC236}">
                <a16:creationId xmlns:a16="http://schemas.microsoft.com/office/drawing/2014/main" id="{D0A660D8-D1F7-42FE-AFC3-FD37B4A0A35B}"/>
              </a:ext>
            </a:extLst>
          </p:cNvPr>
          <p:cNvSpPr>
            <a:spLocks noGrp="1"/>
          </p:cNvSpPr>
          <p:nvPr>
            <p:ph type="sldNum" sz="quarter" idx="12"/>
          </p:nvPr>
        </p:nvSpPr>
        <p:spPr/>
        <p:txBody>
          <a:bodyPr/>
          <a:lstStyle/>
          <a:p>
            <a:fld id="{D57F1E4F-1CFF-5643-939E-217C01CDF565}"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a:extLst>
              <a:ext uri="{FF2B5EF4-FFF2-40B4-BE49-F238E27FC236}">
                <a16:creationId xmlns:a16="http://schemas.microsoft.com/office/drawing/2014/main" id="{72A7C416-74D0-46C5-96EA-6B94F58D4641}"/>
              </a:ext>
            </a:extLst>
          </p:cNvPr>
          <p:cNvSpPr>
            <a:spLocks noGrp="1" noChangeArrowheads="1"/>
          </p:cNvSpPr>
          <p:nvPr>
            <p:ph type="title"/>
          </p:nvPr>
        </p:nvSpPr>
        <p:spPr>
          <a:xfrm>
            <a:off x="0" y="191729"/>
            <a:ext cx="9274002" cy="1738671"/>
          </a:xfrm>
        </p:spPr>
        <p:txBody>
          <a:bodyPr>
            <a:noAutofit/>
          </a:bodyPr>
          <a:lstStyle/>
          <a:p>
            <a:pPr eaLnBrk="1" hangingPunct="1">
              <a:defRPr/>
            </a:pPr>
            <a:r>
              <a:rPr lang="en-US" sz="6000" dirty="0"/>
              <a:t>How to Access Services</a:t>
            </a:r>
            <a:br>
              <a:rPr lang="en-US" sz="6000" dirty="0"/>
            </a:br>
            <a:r>
              <a:rPr lang="en-US" sz="6000" dirty="0"/>
              <a:t>For Youth in Need:</a:t>
            </a:r>
          </a:p>
        </p:txBody>
      </p:sp>
      <p:sp>
        <p:nvSpPr>
          <p:cNvPr id="217092" name="Rectangle 4">
            <a:extLst>
              <a:ext uri="{FF2B5EF4-FFF2-40B4-BE49-F238E27FC236}">
                <a16:creationId xmlns:a16="http://schemas.microsoft.com/office/drawing/2014/main" id="{9B2BE38D-403F-4BBA-B2C7-3FAF5701B10F}"/>
              </a:ext>
            </a:extLst>
          </p:cNvPr>
          <p:cNvSpPr>
            <a:spLocks noGrp="1" noChangeArrowheads="1"/>
          </p:cNvSpPr>
          <p:nvPr>
            <p:ph type="body" sz="half" idx="1"/>
          </p:nvPr>
        </p:nvSpPr>
        <p:spPr>
          <a:xfrm>
            <a:off x="1212112" y="2051049"/>
            <a:ext cx="4731488" cy="4615221"/>
          </a:xfrm>
        </p:spPr>
        <p:txBody>
          <a:bodyPr>
            <a:normAutofit/>
          </a:bodyPr>
          <a:lstStyle/>
          <a:p>
            <a:pPr eaLnBrk="1" hangingPunct="1">
              <a:buFont typeface="Wingdings" panose="05000000000000000000" pitchFamily="2" charset="2"/>
              <a:buNone/>
              <a:defRPr/>
            </a:pPr>
            <a:r>
              <a:rPr lang="en-US" sz="2400" u="sng" dirty="0">
                <a:solidFill>
                  <a:schemeClr val="tx1"/>
                </a:solidFill>
              </a:rPr>
              <a:t>Eligibility </a:t>
            </a:r>
          </a:p>
          <a:p>
            <a:pPr eaLnBrk="1" hangingPunct="1">
              <a:defRPr/>
            </a:pPr>
            <a:r>
              <a:rPr lang="en-US" sz="1900" dirty="0">
                <a:solidFill>
                  <a:schemeClr val="tx1"/>
                </a:solidFill>
              </a:rPr>
              <a:t>Child should be 5-18 years of age</a:t>
            </a:r>
          </a:p>
          <a:p>
            <a:pPr eaLnBrk="1" hangingPunct="1">
              <a:defRPr/>
            </a:pPr>
            <a:r>
              <a:rPr lang="en-US" sz="1900" dirty="0">
                <a:solidFill>
                  <a:schemeClr val="tx1"/>
                </a:solidFill>
              </a:rPr>
              <a:t>If referred by 17.5, CFC can assist until 21. Average  LOS with the CMO is about 12months </a:t>
            </a:r>
          </a:p>
          <a:p>
            <a:pPr eaLnBrk="1" hangingPunct="1">
              <a:defRPr/>
            </a:pPr>
            <a:r>
              <a:rPr lang="en-US" sz="1900" dirty="0">
                <a:solidFill>
                  <a:schemeClr val="tx1"/>
                </a:solidFill>
              </a:rPr>
              <a:t>Child may be currently involved in none or multiple other systems</a:t>
            </a:r>
            <a:br>
              <a:rPr lang="en-US" sz="1900" dirty="0">
                <a:solidFill>
                  <a:schemeClr val="tx1"/>
                </a:solidFill>
              </a:rPr>
            </a:br>
            <a:r>
              <a:rPr lang="en-US" sz="1900" dirty="0">
                <a:solidFill>
                  <a:schemeClr val="tx1"/>
                </a:solidFill>
              </a:rPr>
              <a:t>i.e. Special Education, Outpatient Services, Hospitalization, DCPP and/or Juvenile Justice System involved.  </a:t>
            </a:r>
            <a:br>
              <a:rPr lang="en-US" sz="1900" dirty="0">
                <a:solidFill>
                  <a:schemeClr val="tx1"/>
                </a:solidFill>
              </a:rPr>
            </a:br>
            <a:r>
              <a:rPr lang="en-US" sz="1900" dirty="0">
                <a:solidFill>
                  <a:schemeClr val="tx1"/>
                </a:solidFill>
              </a:rPr>
              <a:t>DSM 5 Diagnosis. (Mental Health related  – Oppositional Defiance, Bipolar, ADHD, ID/DD and/or Substance Abuse)</a:t>
            </a:r>
          </a:p>
          <a:p>
            <a:pPr eaLnBrk="1" hangingPunct="1">
              <a:defRPr/>
            </a:pPr>
            <a:endParaRPr lang="en-US" sz="2400" dirty="0"/>
          </a:p>
          <a:p>
            <a:pPr eaLnBrk="1" hangingPunct="1">
              <a:defRPr/>
            </a:pPr>
            <a:endParaRPr lang="en-US" sz="2400" dirty="0"/>
          </a:p>
        </p:txBody>
      </p:sp>
      <p:sp>
        <p:nvSpPr>
          <p:cNvPr id="217093" name="Rectangle 5">
            <a:extLst>
              <a:ext uri="{FF2B5EF4-FFF2-40B4-BE49-F238E27FC236}">
                <a16:creationId xmlns:a16="http://schemas.microsoft.com/office/drawing/2014/main" id="{0B1C5A6A-845B-437C-B0CF-B9756D1CBF7A}"/>
              </a:ext>
            </a:extLst>
          </p:cNvPr>
          <p:cNvSpPr>
            <a:spLocks noGrp="1" noChangeArrowheads="1"/>
          </p:cNvSpPr>
          <p:nvPr>
            <p:ph type="body" sz="half" idx="2"/>
          </p:nvPr>
        </p:nvSpPr>
        <p:spPr>
          <a:xfrm>
            <a:off x="6172200" y="1974850"/>
            <a:ext cx="4038600" cy="4883150"/>
          </a:xfrm>
        </p:spPr>
        <p:txBody>
          <a:bodyPr>
            <a:normAutofit/>
          </a:bodyPr>
          <a:lstStyle/>
          <a:p>
            <a:pPr eaLnBrk="1" hangingPunct="1">
              <a:buFont typeface="Wingdings" panose="05000000000000000000" pitchFamily="2" charset="2"/>
              <a:buNone/>
              <a:defRPr/>
            </a:pPr>
            <a:r>
              <a:rPr lang="en-US" sz="1900" u="sng" dirty="0">
                <a:solidFill>
                  <a:schemeClr val="tx1"/>
                </a:solidFill>
              </a:rPr>
              <a:t>How To Make a Referral</a:t>
            </a:r>
          </a:p>
          <a:p>
            <a:pPr eaLnBrk="1" hangingPunct="1">
              <a:defRPr/>
            </a:pPr>
            <a:r>
              <a:rPr lang="en-US" sz="1900" dirty="0">
                <a:solidFill>
                  <a:schemeClr val="tx1"/>
                </a:solidFill>
              </a:rPr>
              <a:t>Any community member can assist a parent or Caregiver with making a referral</a:t>
            </a:r>
          </a:p>
          <a:p>
            <a:pPr eaLnBrk="1" hangingPunct="1">
              <a:defRPr/>
            </a:pPr>
            <a:r>
              <a:rPr lang="en-US" sz="1900" dirty="0">
                <a:solidFill>
                  <a:schemeClr val="tx1"/>
                </a:solidFill>
              </a:rPr>
              <a:t>Contact Perform Care</a:t>
            </a:r>
          </a:p>
          <a:p>
            <a:pPr eaLnBrk="1" hangingPunct="1">
              <a:buFont typeface="Wingdings" panose="05000000000000000000" pitchFamily="2" charset="2"/>
              <a:buNone/>
              <a:defRPr/>
            </a:pPr>
            <a:r>
              <a:rPr lang="en-US" sz="1900" dirty="0">
                <a:solidFill>
                  <a:schemeClr val="tx1"/>
                </a:solidFill>
              </a:rPr>
              <a:t>    At 1-877-652-7624</a:t>
            </a:r>
          </a:p>
          <a:p>
            <a:pPr eaLnBrk="1" hangingPunct="1">
              <a:buFont typeface="Wingdings" panose="05000000000000000000" pitchFamily="2" charset="2"/>
              <a:buNone/>
              <a:defRPr/>
            </a:pPr>
            <a:r>
              <a:rPr lang="en-US" sz="1900" dirty="0">
                <a:solidFill>
                  <a:schemeClr val="tx1"/>
                </a:solidFill>
              </a:rPr>
              <a:t>     Level of care determined by Needs Assessment</a:t>
            </a:r>
          </a:p>
          <a:p>
            <a:pPr eaLnBrk="1" hangingPunct="1">
              <a:defRPr/>
            </a:pPr>
            <a:r>
              <a:rPr lang="en-US" sz="1900" dirty="0">
                <a:solidFill>
                  <a:schemeClr val="tx1"/>
                </a:solidFill>
              </a:rPr>
              <a:t>CFC has a </a:t>
            </a:r>
          </a:p>
          <a:p>
            <a:pPr eaLnBrk="1" hangingPunct="1">
              <a:buFont typeface="Wingdings" panose="05000000000000000000" pitchFamily="2" charset="2"/>
              <a:buNone/>
              <a:defRPr/>
            </a:pPr>
            <a:r>
              <a:rPr lang="en-US" sz="1900" dirty="0">
                <a:solidFill>
                  <a:schemeClr val="tx1"/>
                </a:solidFill>
              </a:rPr>
              <a:t>   No eject/ No reject Policy</a:t>
            </a:r>
          </a:p>
        </p:txBody>
      </p:sp>
      <p:sp>
        <p:nvSpPr>
          <p:cNvPr id="8198" name="Text Box 7">
            <a:extLst>
              <a:ext uri="{FF2B5EF4-FFF2-40B4-BE49-F238E27FC236}">
                <a16:creationId xmlns:a16="http://schemas.microsoft.com/office/drawing/2014/main" id="{9CAB19A2-0B23-4559-B7C7-AB1858561EA6}"/>
              </a:ext>
            </a:extLst>
          </p:cNvPr>
          <p:cNvSpPr txBox="1">
            <a:spLocks noChangeArrowheads="1"/>
          </p:cNvSpPr>
          <p:nvPr/>
        </p:nvSpPr>
        <p:spPr bwMode="auto">
          <a:xfrm>
            <a:off x="2133600" y="1784351"/>
            <a:ext cx="7772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217096" name="Rectangle 8">
            <a:extLst>
              <a:ext uri="{FF2B5EF4-FFF2-40B4-BE49-F238E27FC236}">
                <a16:creationId xmlns:a16="http://schemas.microsoft.com/office/drawing/2014/main" id="{990E2B75-9187-499D-A00C-65624978DBEF}"/>
              </a:ext>
            </a:extLst>
          </p:cNvPr>
          <p:cNvSpPr>
            <a:spLocks noChangeArrowheads="1"/>
          </p:cNvSpPr>
          <p:nvPr/>
        </p:nvSpPr>
        <p:spPr bwMode="auto">
          <a:xfrm>
            <a:off x="2438400" y="1828801"/>
            <a:ext cx="7239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20000"/>
              </a:spcBef>
              <a:buClr>
                <a:schemeClr val="hlink"/>
              </a:buClr>
              <a:buSzPct val="65000"/>
              <a:buFont typeface="Wingdings" pitchFamily="2" charset="2"/>
              <a:buNone/>
              <a:defRPr/>
            </a:pPr>
            <a:endParaRPr lang="en-US" sz="4000" dirty="0">
              <a:effectLst>
                <a:outerShdw blurRad="38100" dist="38100" dir="2700000" algn="tl">
                  <a:srgbClr val="000000"/>
                </a:outerShdw>
              </a:effectLst>
            </a:endParaRPr>
          </a:p>
        </p:txBody>
      </p:sp>
      <p:sp>
        <p:nvSpPr>
          <p:cNvPr id="217097" name="Rectangle 9">
            <a:extLst>
              <a:ext uri="{FF2B5EF4-FFF2-40B4-BE49-F238E27FC236}">
                <a16:creationId xmlns:a16="http://schemas.microsoft.com/office/drawing/2014/main" id="{5ACCB306-897A-460C-A068-EB0C4978BEE2}"/>
              </a:ext>
            </a:extLst>
          </p:cNvPr>
          <p:cNvSpPr>
            <a:spLocks noChangeArrowheads="1"/>
          </p:cNvSpPr>
          <p:nvPr/>
        </p:nvSpPr>
        <p:spPr bwMode="auto">
          <a:xfrm flipV="1">
            <a:off x="2438400" y="1516064"/>
            <a:ext cx="60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a:spAutoFit/>
          </a:bodyPr>
          <a:lstStyle/>
          <a:p>
            <a:pPr eaLnBrk="1" hangingPunct="1">
              <a:spcBef>
                <a:spcPct val="20000"/>
              </a:spcBef>
              <a:buClr>
                <a:schemeClr val="hlink"/>
              </a:buClr>
              <a:buSzPct val="65000"/>
              <a:buFont typeface="Wingdings" pitchFamily="2" charset="2"/>
              <a:buNone/>
              <a:defRPr/>
            </a:pPr>
            <a:endParaRPr lang="en-US" sz="4000" dirty="0">
              <a:effectLst>
                <a:outerShdw blurRad="38100" dist="38100" dir="2700000" algn="tl">
                  <a:srgbClr val="000000"/>
                </a:outerShdw>
              </a:effectLst>
            </a:endParaRPr>
          </a:p>
        </p:txBody>
      </p:sp>
      <p:pic>
        <p:nvPicPr>
          <p:cNvPr id="9" name="Picture 8">
            <a:extLst>
              <a:ext uri="{FF2B5EF4-FFF2-40B4-BE49-F238E27FC236}">
                <a16:creationId xmlns:a16="http://schemas.microsoft.com/office/drawing/2014/main" id="{EDA1F3E8-C3BF-458B-A57F-DAB6604603F2}"/>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465015" y="715555"/>
            <a:ext cx="640925" cy="1214845"/>
          </a:xfrm>
          <a:prstGeom prst="rect">
            <a:avLst/>
          </a:prstGeom>
        </p:spPr>
      </p:pic>
      <p:sp>
        <p:nvSpPr>
          <p:cNvPr id="2" name="Slide Number Placeholder 1">
            <a:extLst>
              <a:ext uri="{FF2B5EF4-FFF2-40B4-BE49-F238E27FC236}">
                <a16:creationId xmlns:a16="http://schemas.microsoft.com/office/drawing/2014/main" id="{9408E9DF-8378-43E6-9FC2-E9AE217C87ED}"/>
              </a:ext>
            </a:extLst>
          </p:cNvPr>
          <p:cNvSpPr>
            <a:spLocks noGrp="1"/>
          </p:cNvSpPr>
          <p:nvPr>
            <p:ph type="sldNum" sz="quarter" idx="12"/>
          </p:nvPr>
        </p:nvSpPr>
        <p:spPr/>
        <p:txBody>
          <a:bodyPr/>
          <a:lstStyle/>
          <a:p>
            <a:fld id="{6FF9F0C5-380F-41C2-899A-BAC0F0927E16}" type="slidenum">
              <a:rPr lang="en-US" smtClean="0"/>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6D3CDE89-88D4-4EC6-BEDF-1F3DA323403C}"/>
              </a:ext>
            </a:extLst>
          </p:cNvPr>
          <p:cNvGraphicFramePr/>
          <p:nvPr>
            <p:extLst>
              <p:ext uri="{D42A27DB-BD31-4B8C-83A1-F6EECF244321}">
                <p14:modId xmlns:p14="http://schemas.microsoft.com/office/powerpoint/2010/main" val="2012127584"/>
              </p:ext>
            </p:extLst>
          </p:nvPr>
        </p:nvGraphicFramePr>
        <p:xfrm>
          <a:off x="444500" y="484388"/>
          <a:ext cx="4954270" cy="27749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a:extLst>
              <a:ext uri="{FF2B5EF4-FFF2-40B4-BE49-F238E27FC236}">
                <a16:creationId xmlns:a16="http://schemas.microsoft.com/office/drawing/2014/main" id="{AC702C98-9874-43D8-A183-DE4AA73FC37E}"/>
              </a:ext>
            </a:extLst>
          </p:cNvPr>
          <p:cNvGraphicFramePr/>
          <p:nvPr>
            <p:extLst>
              <p:ext uri="{D42A27DB-BD31-4B8C-83A1-F6EECF244321}">
                <p14:modId xmlns:p14="http://schemas.microsoft.com/office/powerpoint/2010/main" val="3103849249"/>
              </p:ext>
            </p:extLst>
          </p:nvPr>
        </p:nvGraphicFramePr>
        <p:xfrm>
          <a:off x="4737100" y="3263906"/>
          <a:ext cx="6223000" cy="3594094"/>
        </p:xfrm>
        <a:graphic>
          <a:graphicData uri="http://schemas.openxmlformats.org/drawingml/2006/chart">
            <c:chart xmlns:c="http://schemas.openxmlformats.org/drawingml/2006/chart" xmlns:r="http://schemas.openxmlformats.org/officeDocument/2006/relationships" r:id="rId3"/>
          </a:graphicData>
        </a:graphic>
      </p:graphicFrame>
      <p:sp>
        <p:nvSpPr>
          <p:cNvPr id="4" name="Rectangle 3">
            <a:extLst>
              <a:ext uri="{FF2B5EF4-FFF2-40B4-BE49-F238E27FC236}">
                <a16:creationId xmlns:a16="http://schemas.microsoft.com/office/drawing/2014/main" id="{D227B890-1137-45D2-8F42-7B45DD1F05DD}"/>
              </a:ext>
            </a:extLst>
          </p:cNvPr>
          <p:cNvSpPr>
            <a:spLocks noChangeArrowheads="1"/>
          </p:cNvSpPr>
          <p:nvPr/>
        </p:nvSpPr>
        <p:spPr bwMode="auto">
          <a:xfrm>
            <a:off x="660400" y="106364"/>
            <a:ext cx="1803400" cy="830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528" tIns="45720" rIns="-228528" bIns="228528"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800" b="1" i="0" u="none" strike="noStrike" cap="none" normalizeH="0" baseline="0" dirty="0">
                <a:ln>
                  <a:noFill/>
                </a:ln>
                <a:solidFill>
                  <a:srgbClr val="595959"/>
                </a:solidFill>
                <a:effectLst/>
                <a:latin typeface="Cambria" panose="02040503050406030204" pitchFamily="18" charset="0"/>
              </a:rPr>
              <a:t>CFC YOUTH</a:t>
            </a:r>
            <a:endParaRPr kumimoji="0" lang="en-US" altLang="ja-JP" sz="1800" b="0" i="0" u="none" strike="noStrike" cap="none" normalizeH="0" baseline="0" dirty="0">
              <a:ln>
                <a:noFill/>
              </a:ln>
              <a:solidFill>
                <a:srgbClr val="595959"/>
              </a:solidFill>
              <a:effectLst/>
              <a:latin typeface="Cambria" panose="020405030504060302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1800" b="0" i="0" u="none" strike="noStrike" cap="none" normalizeH="0" baseline="0" dirty="0">
              <a:ln>
                <a:noFill/>
              </a:ln>
              <a:solidFill>
                <a:schemeClr val="tx1"/>
              </a:solidFill>
              <a:effectLst/>
              <a:latin typeface="Arial" panose="020B0604020202020204" pitchFamily="34" charset="0"/>
            </a:endParaRPr>
          </a:p>
        </p:txBody>
      </p:sp>
      <p:sp>
        <p:nvSpPr>
          <p:cNvPr id="5" name="Rectangle 4">
            <a:extLst>
              <a:ext uri="{FF2B5EF4-FFF2-40B4-BE49-F238E27FC236}">
                <a16:creationId xmlns:a16="http://schemas.microsoft.com/office/drawing/2014/main" id="{9069910E-0154-413A-9EBA-8C4297BBEB31}"/>
              </a:ext>
            </a:extLst>
          </p:cNvPr>
          <p:cNvSpPr>
            <a:spLocks noChangeArrowheads="1"/>
          </p:cNvSpPr>
          <p:nvPr/>
        </p:nvSpPr>
        <p:spPr bwMode="auto">
          <a:xfrm>
            <a:off x="318770" y="29305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dirty="0"/>
          </a:p>
        </p:txBody>
      </p:sp>
      <p:sp>
        <p:nvSpPr>
          <p:cNvPr id="7" name="Rectangle 6">
            <a:extLst>
              <a:ext uri="{FF2B5EF4-FFF2-40B4-BE49-F238E27FC236}">
                <a16:creationId xmlns:a16="http://schemas.microsoft.com/office/drawing/2014/main" id="{AD21408D-5F59-4DE4-9840-C2D212E9E5DC}"/>
              </a:ext>
            </a:extLst>
          </p:cNvPr>
          <p:cNvSpPr/>
          <p:nvPr/>
        </p:nvSpPr>
        <p:spPr>
          <a:xfrm>
            <a:off x="4970325" y="135495"/>
            <a:ext cx="3902350" cy="369332"/>
          </a:xfrm>
          <a:prstGeom prst="rect">
            <a:avLst/>
          </a:prstGeom>
        </p:spPr>
        <p:txBody>
          <a:bodyPr wrap="none">
            <a:spAutoFit/>
          </a:bodyPr>
          <a:lstStyle/>
          <a:p>
            <a:pPr lvl="0" algn="ctr" defTabSz="914400" eaLnBrk="0" fontAlgn="base" hangingPunct="0">
              <a:spcBef>
                <a:spcPct val="0"/>
              </a:spcBef>
              <a:spcAft>
                <a:spcPct val="0"/>
              </a:spcAft>
            </a:pPr>
            <a:r>
              <a:rPr lang="en-US" altLang="ja-JP" b="1" dirty="0">
                <a:solidFill>
                  <a:srgbClr val="595959"/>
                </a:solidFill>
                <a:latin typeface="Cambria" panose="02040503050406030204" pitchFamily="18" charset="0"/>
                <a:ea typeface="Cambria" panose="02040503050406030204" pitchFamily="18" charset="0"/>
                <a:cs typeface="Times New Roman" panose="02020603050405020304" pitchFamily="18" charset="0"/>
              </a:rPr>
              <a:t>1890 youth were served in FY2018.</a:t>
            </a:r>
            <a:endParaRPr lang="en-US" altLang="ja-JP" sz="2000" dirty="0">
              <a:latin typeface="Arial" panose="020B0604020202020204" pitchFamily="34" charset="0"/>
            </a:endParaRPr>
          </a:p>
        </p:txBody>
      </p:sp>
      <p:pic>
        <p:nvPicPr>
          <p:cNvPr id="8" name="Picture 7">
            <a:extLst>
              <a:ext uri="{FF2B5EF4-FFF2-40B4-BE49-F238E27FC236}">
                <a16:creationId xmlns:a16="http://schemas.microsoft.com/office/drawing/2014/main" id="{6B82EBBB-C84D-49CB-BAAC-31651BE7AC9B}"/>
              </a:ext>
            </a:extLst>
          </p:cNvPr>
          <p:cNvPicPr>
            <a:picLocks noChangeAspect="1"/>
          </p:cNvPicPr>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8465015" y="715555"/>
            <a:ext cx="640925" cy="1214845"/>
          </a:xfrm>
          <a:prstGeom prst="rect">
            <a:avLst/>
          </a:prstGeom>
        </p:spPr>
      </p:pic>
      <p:sp>
        <p:nvSpPr>
          <p:cNvPr id="6" name="Slide Number Placeholder 5">
            <a:extLst>
              <a:ext uri="{FF2B5EF4-FFF2-40B4-BE49-F238E27FC236}">
                <a16:creationId xmlns:a16="http://schemas.microsoft.com/office/drawing/2014/main" id="{411FFB38-D7D3-42C3-8102-73F909A7CFCE}"/>
              </a:ext>
            </a:extLst>
          </p:cNvPr>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31779050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BD5C5AEF-A37B-4C7F-81EA-803877503CC2}"/>
              </a:ext>
            </a:extLst>
          </p:cNvPr>
          <p:cNvGraphicFramePr/>
          <p:nvPr>
            <p:extLst>
              <p:ext uri="{D42A27DB-BD31-4B8C-83A1-F6EECF244321}">
                <p14:modId xmlns:p14="http://schemas.microsoft.com/office/powerpoint/2010/main" val="3962084343"/>
              </p:ext>
            </p:extLst>
          </p:nvPr>
        </p:nvGraphicFramePr>
        <p:xfrm>
          <a:off x="2099926" y="4016375"/>
          <a:ext cx="6229349" cy="268097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a:extLst>
              <a:ext uri="{FF2B5EF4-FFF2-40B4-BE49-F238E27FC236}">
                <a16:creationId xmlns:a16="http://schemas.microsoft.com/office/drawing/2014/main" id="{61EC00FF-37E6-47C1-A03A-B3F88D6F47D6}"/>
              </a:ext>
            </a:extLst>
          </p:cNvPr>
          <p:cNvGraphicFramePr/>
          <p:nvPr>
            <p:extLst>
              <p:ext uri="{D42A27DB-BD31-4B8C-83A1-F6EECF244321}">
                <p14:modId xmlns:p14="http://schemas.microsoft.com/office/powerpoint/2010/main" val="2976232024"/>
              </p:ext>
            </p:extLst>
          </p:nvPr>
        </p:nvGraphicFramePr>
        <p:xfrm>
          <a:off x="2099926" y="160655"/>
          <a:ext cx="6229350" cy="3062605"/>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a:extLst>
              <a:ext uri="{FF2B5EF4-FFF2-40B4-BE49-F238E27FC236}">
                <a16:creationId xmlns:a16="http://schemas.microsoft.com/office/drawing/2014/main" id="{FF68217C-8A45-4036-A828-DD62C1AEA8D3}"/>
              </a:ext>
            </a:extLst>
          </p:cNvPr>
          <p:cNvSpPr>
            <a:spLocks noChangeArrowheads="1"/>
          </p:cNvSpPr>
          <p:nvPr/>
        </p:nvSpPr>
        <p:spPr bwMode="auto">
          <a:xfrm>
            <a:off x="0" y="3269933"/>
            <a:ext cx="10429202"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2000" b="0" i="0" u="none" strike="noStrike" cap="none" normalizeH="0" baseline="0" dirty="0">
                <a:ln>
                  <a:noFill/>
                </a:ln>
                <a:solidFill>
                  <a:srgbClr val="595959"/>
                </a:solidFill>
                <a:effectLst/>
                <a:latin typeface="Cambria" panose="02040503050406030204" pitchFamily="18" charset="0"/>
                <a:ea typeface="Cambria" panose="02040503050406030204" pitchFamily="18" charset="0"/>
                <a:cs typeface="Times New Roman" panose="02020603050405020304" pitchFamily="18" charset="0"/>
              </a:rPr>
              <a:t>The primary language spoken by 76% of CFC families is English, and 22% primarily speak</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2000" b="0" i="0" u="none" strike="noStrike" cap="none" normalizeH="0" baseline="0" dirty="0">
                <a:ln>
                  <a:noFill/>
                </a:ln>
                <a:solidFill>
                  <a:srgbClr val="595959"/>
                </a:solidFill>
                <a:effectLst/>
                <a:latin typeface="Cambria" panose="02040503050406030204" pitchFamily="18" charset="0"/>
                <a:ea typeface="Cambria" panose="02040503050406030204" pitchFamily="18" charset="0"/>
                <a:cs typeface="Times New Roman" panose="02020603050405020304" pitchFamily="18" charset="0"/>
              </a:rPr>
              <a:t> Spanish.  The remaining 2% speak Arabic, Bengali, Creole, Italian, Korean, Mandarin, or Tamil.</a:t>
            </a:r>
            <a:endParaRPr kumimoji="0" lang="en-CA" altLang="ja-JP"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CA" altLang="ja-JP" sz="1800" b="0" i="0" u="none" strike="noStrike" cap="none" normalizeH="0" baseline="0" dirty="0">
              <a:ln>
                <a:noFill/>
              </a:ln>
              <a:solidFill>
                <a:schemeClr val="tx1"/>
              </a:solidFill>
              <a:effectLst/>
              <a:latin typeface="Arial" panose="020B0604020202020204" pitchFamily="34" charset="0"/>
            </a:endParaRPr>
          </a:p>
        </p:txBody>
      </p:sp>
      <p:sp>
        <p:nvSpPr>
          <p:cNvPr id="6" name="Rectangle 5">
            <a:extLst>
              <a:ext uri="{FF2B5EF4-FFF2-40B4-BE49-F238E27FC236}">
                <a16:creationId xmlns:a16="http://schemas.microsoft.com/office/drawing/2014/main" id="{5D4C6E4F-F925-450F-A2C9-29CD991AE5B0}"/>
              </a:ext>
            </a:extLst>
          </p:cNvPr>
          <p:cNvSpPr>
            <a:spLocks noChangeArrowheads="1"/>
          </p:cNvSpPr>
          <p:nvPr/>
        </p:nvSpPr>
        <p:spPr bwMode="auto">
          <a:xfrm>
            <a:off x="0" y="40163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dirty="0"/>
          </a:p>
        </p:txBody>
      </p:sp>
      <p:sp>
        <p:nvSpPr>
          <p:cNvPr id="7" name="Rectangle 6">
            <a:extLst>
              <a:ext uri="{FF2B5EF4-FFF2-40B4-BE49-F238E27FC236}">
                <a16:creationId xmlns:a16="http://schemas.microsoft.com/office/drawing/2014/main" id="{AE24760C-45DC-4874-BF2D-9F3BC368C177}"/>
              </a:ext>
            </a:extLst>
          </p:cNvPr>
          <p:cNvSpPr/>
          <p:nvPr/>
        </p:nvSpPr>
        <p:spPr>
          <a:xfrm>
            <a:off x="616404" y="372229"/>
            <a:ext cx="1383392" cy="369332"/>
          </a:xfrm>
          <a:prstGeom prst="rect">
            <a:avLst/>
          </a:prstGeom>
        </p:spPr>
        <p:txBody>
          <a:bodyPr wrap="none">
            <a:spAutoFit/>
          </a:bodyPr>
          <a:lstStyle/>
          <a:p>
            <a:pPr lvl="0" defTabSz="914400" eaLnBrk="0" fontAlgn="base" hangingPunct="0">
              <a:spcBef>
                <a:spcPct val="0"/>
              </a:spcBef>
              <a:spcAft>
                <a:spcPct val="0"/>
              </a:spcAft>
            </a:pPr>
            <a:r>
              <a:rPr lang="en-US" altLang="ja-JP" b="1" dirty="0">
                <a:solidFill>
                  <a:srgbClr val="595959"/>
                </a:solidFill>
                <a:latin typeface="Cambria" panose="02040503050406030204" pitchFamily="18" charset="0"/>
              </a:rPr>
              <a:t>CFC YOUTH</a:t>
            </a:r>
            <a:endParaRPr lang="en-US" altLang="ja-JP" dirty="0">
              <a:solidFill>
                <a:srgbClr val="595959"/>
              </a:solidFill>
              <a:latin typeface="Cambria" panose="02040503050406030204" pitchFamily="18" charset="0"/>
            </a:endParaRPr>
          </a:p>
        </p:txBody>
      </p:sp>
      <p:pic>
        <p:nvPicPr>
          <p:cNvPr id="8" name="Picture 7">
            <a:extLst>
              <a:ext uri="{FF2B5EF4-FFF2-40B4-BE49-F238E27FC236}">
                <a16:creationId xmlns:a16="http://schemas.microsoft.com/office/drawing/2014/main" id="{B7843756-D4CB-4508-A2E2-7FAE7E3D48E0}"/>
              </a:ext>
            </a:extLst>
          </p:cNvPr>
          <p:cNvPicPr>
            <a:picLocks noChangeAspect="1"/>
          </p:cNvPicPr>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8465015" y="715555"/>
            <a:ext cx="640925" cy="1214845"/>
          </a:xfrm>
          <a:prstGeom prst="rect">
            <a:avLst/>
          </a:prstGeom>
        </p:spPr>
      </p:pic>
      <p:sp>
        <p:nvSpPr>
          <p:cNvPr id="4" name="Slide Number Placeholder 3">
            <a:extLst>
              <a:ext uri="{FF2B5EF4-FFF2-40B4-BE49-F238E27FC236}">
                <a16:creationId xmlns:a16="http://schemas.microsoft.com/office/drawing/2014/main" id="{688631B3-08D3-4425-8C18-3B208B3A8765}"/>
              </a:ext>
            </a:extLst>
          </p:cNvPr>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2584943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A1DA8-210C-4649-B88B-AE6D579FE095}"/>
              </a:ext>
            </a:extLst>
          </p:cNvPr>
          <p:cNvSpPr>
            <a:spLocks noGrp="1"/>
          </p:cNvSpPr>
          <p:nvPr>
            <p:ph type="title"/>
          </p:nvPr>
        </p:nvSpPr>
        <p:spPr/>
        <p:txBody>
          <a:bodyPr/>
          <a:lstStyle/>
          <a:p>
            <a:pPr algn="ctr"/>
            <a:r>
              <a:rPr lang="en-CA" sz="6000" dirty="0"/>
              <a:t>Questions</a:t>
            </a:r>
            <a:r>
              <a:rPr lang="en-CA" dirty="0"/>
              <a:t> </a:t>
            </a:r>
          </a:p>
        </p:txBody>
      </p:sp>
      <p:pic>
        <p:nvPicPr>
          <p:cNvPr id="4" name="Content Placeholder 3" descr="C:\Users\kmattivi\AppData\Local\Microsoft\Windows\INetCache\Content.MSO\A7EA8230.tmp">
            <a:extLst>
              <a:ext uri="{FF2B5EF4-FFF2-40B4-BE49-F238E27FC236}">
                <a16:creationId xmlns:a16="http://schemas.microsoft.com/office/drawing/2014/main" id="{67753279-3577-468A-82D7-0471B81B2B49}"/>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74060" y="2418735"/>
            <a:ext cx="3028950" cy="3126659"/>
          </a:xfrm>
          <a:prstGeom prst="rect">
            <a:avLst/>
          </a:prstGeom>
          <a:noFill/>
          <a:ln>
            <a:noFill/>
          </a:ln>
        </p:spPr>
      </p:pic>
    </p:spTree>
    <p:extLst>
      <p:ext uri="{BB962C8B-B14F-4D97-AF65-F5344CB8AC3E}">
        <p14:creationId xmlns:p14="http://schemas.microsoft.com/office/powerpoint/2010/main" val="27065782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a:extLst>
              <a:ext uri="{FF2B5EF4-FFF2-40B4-BE49-F238E27FC236}">
                <a16:creationId xmlns:a16="http://schemas.microsoft.com/office/drawing/2014/main" id="{B0AAB414-D795-4658-8547-5084AC8586A6}"/>
              </a:ext>
            </a:extLst>
          </p:cNvPr>
          <p:cNvSpPr>
            <a:spLocks noGrp="1" noChangeArrowheads="1"/>
          </p:cNvSpPr>
          <p:nvPr>
            <p:ph type="title"/>
          </p:nvPr>
        </p:nvSpPr>
        <p:spPr>
          <a:xfrm>
            <a:off x="147484" y="152400"/>
            <a:ext cx="8666908" cy="1447800"/>
          </a:xfrm>
        </p:spPr>
        <p:txBody>
          <a:bodyPr>
            <a:noAutofit/>
          </a:bodyPr>
          <a:lstStyle/>
          <a:p>
            <a:pPr algn="ctr" eaLnBrk="1" hangingPunct="1">
              <a:defRPr/>
            </a:pPr>
            <a:r>
              <a:rPr lang="en-US" sz="4800" dirty="0"/>
              <a:t>How to Access the:</a:t>
            </a:r>
            <a:br>
              <a:rPr lang="en-US" sz="4800" dirty="0"/>
            </a:br>
            <a:r>
              <a:rPr lang="en-US" sz="4800" dirty="0"/>
              <a:t>Children’s System of Care</a:t>
            </a:r>
          </a:p>
        </p:txBody>
      </p:sp>
      <p:sp>
        <p:nvSpPr>
          <p:cNvPr id="204803" name="Rectangle 3">
            <a:extLst>
              <a:ext uri="{FF2B5EF4-FFF2-40B4-BE49-F238E27FC236}">
                <a16:creationId xmlns:a16="http://schemas.microsoft.com/office/drawing/2014/main" id="{854818E9-6394-4174-99F6-B0007E91F6FC}"/>
              </a:ext>
            </a:extLst>
          </p:cNvPr>
          <p:cNvSpPr>
            <a:spLocks noGrp="1" noChangeArrowheads="1"/>
          </p:cNvSpPr>
          <p:nvPr>
            <p:ph type="body" idx="1"/>
          </p:nvPr>
        </p:nvSpPr>
        <p:spPr>
          <a:xfrm>
            <a:off x="1169044" y="1600200"/>
            <a:ext cx="9041756" cy="5257800"/>
          </a:xfrm>
        </p:spPr>
        <p:txBody>
          <a:bodyPr>
            <a:normAutofit fontScale="92500" lnSpcReduction="20000"/>
          </a:bodyPr>
          <a:lstStyle/>
          <a:p>
            <a:pPr eaLnBrk="1" hangingPunct="1">
              <a:buFont typeface="Wingdings" panose="05000000000000000000" pitchFamily="2" charset="2"/>
              <a:buNone/>
              <a:defRPr/>
            </a:pPr>
            <a:r>
              <a:rPr lang="en-US" sz="2000" b="1" dirty="0"/>
              <a:t>Perform Care:</a:t>
            </a:r>
          </a:p>
          <a:p>
            <a:pPr eaLnBrk="1" hangingPunct="1">
              <a:buNone/>
              <a:defRPr/>
            </a:pPr>
            <a:r>
              <a:rPr lang="en-CA" sz="2000" b="1" dirty="0">
                <a:effectLst/>
              </a:rPr>
              <a:t>1-877-652-7624</a:t>
            </a:r>
            <a:endParaRPr lang="en-US" sz="2000" dirty="0"/>
          </a:p>
          <a:p>
            <a:pPr eaLnBrk="1" hangingPunct="1">
              <a:buNone/>
              <a:defRPr/>
            </a:pPr>
            <a:r>
              <a:rPr lang="en-US" sz="2000" dirty="0">
                <a:hlinkClick r:id="rId2"/>
              </a:rPr>
              <a:t>https://www.performcarenj.org/</a:t>
            </a:r>
            <a:endParaRPr lang="en-US" sz="2000" dirty="0"/>
          </a:p>
          <a:p>
            <a:pPr eaLnBrk="1" hangingPunct="1">
              <a:buNone/>
              <a:defRPr/>
            </a:pPr>
            <a:endParaRPr lang="en-US" sz="2000" dirty="0"/>
          </a:p>
          <a:p>
            <a:pPr eaLnBrk="1" hangingPunct="1">
              <a:buFont typeface="Wingdings" panose="05000000000000000000" pitchFamily="2" charset="2"/>
              <a:buNone/>
              <a:defRPr/>
            </a:pPr>
            <a:r>
              <a:rPr lang="en-US" sz="2000" b="1" dirty="0"/>
              <a:t>Coordinated Family Care</a:t>
            </a:r>
          </a:p>
          <a:p>
            <a:pPr eaLnBrk="1" hangingPunct="1">
              <a:buFont typeface="Wingdings" panose="05000000000000000000" pitchFamily="2" charset="2"/>
              <a:buNone/>
              <a:defRPr/>
            </a:pPr>
            <a:r>
              <a:rPr lang="en-US" sz="2000" dirty="0"/>
              <a:t>30 Silver Line Drive, Suite 1</a:t>
            </a:r>
          </a:p>
          <a:p>
            <a:pPr eaLnBrk="1" hangingPunct="1">
              <a:buFont typeface="Wingdings" panose="05000000000000000000" pitchFamily="2" charset="2"/>
              <a:buNone/>
              <a:defRPr/>
            </a:pPr>
            <a:r>
              <a:rPr lang="en-US" sz="2000" dirty="0"/>
              <a:t>North Brunswick, NJ 08902</a:t>
            </a:r>
          </a:p>
          <a:p>
            <a:pPr eaLnBrk="1" hangingPunct="1">
              <a:buFont typeface="Wingdings" panose="05000000000000000000" pitchFamily="2" charset="2"/>
              <a:buNone/>
              <a:defRPr/>
            </a:pPr>
            <a:r>
              <a:rPr lang="en-US" sz="2000" dirty="0"/>
              <a:t>732-572-3663</a:t>
            </a:r>
          </a:p>
          <a:p>
            <a:pPr>
              <a:buNone/>
              <a:defRPr/>
            </a:pPr>
            <a:r>
              <a:rPr lang="en-US" sz="2000" dirty="0">
                <a:hlinkClick r:id="rId3"/>
              </a:rPr>
              <a:t>http://www.coordinatedfamilycare.org/</a:t>
            </a:r>
            <a:r>
              <a:rPr lang="en-US" sz="2000" dirty="0"/>
              <a:t> </a:t>
            </a:r>
          </a:p>
          <a:p>
            <a:pPr>
              <a:buNone/>
              <a:defRPr/>
            </a:pPr>
            <a:r>
              <a:rPr lang="en-US" sz="2000" dirty="0">
                <a:hlinkClick r:id="rId4"/>
              </a:rPr>
              <a:t>http://www.middlesexresourcenet.org/</a:t>
            </a:r>
            <a:r>
              <a:rPr lang="en-US" sz="2000" dirty="0"/>
              <a:t> </a:t>
            </a:r>
          </a:p>
          <a:p>
            <a:pPr eaLnBrk="1" hangingPunct="1">
              <a:buFont typeface="Wingdings" panose="05000000000000000000" pitchFamily="2" charset="2"/>
              <a:buNone/>
              <a:defRPr/>
            </a:pPr>
            <a:r>
              <a:rPr lang="en-US" sz="2000" dirty="0"/>
              <a:t>Contact :</a:t>
            </a:r>
          </a:p>
          <a:p>
            <a:pPr>
              <a:buNone/>
              <a:defRPr/>
            </a:pPr>
            <a:r>
              <a:rPr lang="en-US" sz="2000" dirty="0"/>
              <a:t>Lisa Murray-Williams Resource Development Manager Ext. 103 </a:t>
            </a:r>
          </a:p>
          <a:p>
            <a:pPr>
              <a:buNone/>
              <a:defRPr/>
            </a:pPr>
            <a:r>
              <a:rPr lang="en-US" sz="2000" dirty="0">
                <a:hlinkClick r:id="rId5"/>
              </a:rPr>
              <a:t>lmurray-williams@coordinatedfamilycare.org</a:t>
            </a:r>
            <a:endParaRPr lang="en-US" sz="2000" dirty="0"/>
          </a:p>
          <a:p>
            <a:pPr eaLnBrk="1" hangingPunct="1">
              <a:buFont typeface="Wingdings" panose="05000000000000000000" pitchFamily="2" charset="2"/>
              <a:buNone/>
              <a:defRPr/>
            </a:pPr>
            <a:r>
              <a:rPr lang="en-US" sz="2000" dirty="0"/>
              <a:t>Suzanne S. Kreie CEO – Ext. 109  </a:t>
            </a:r>
            <a:r>
              <a:rPr lang="en-US" sz="2000" dirty="0">
                <a:hlinkClick r:id="rId6"/>
              </a:rPr>
              <a:t>SSKreie@coordinatedfamilycare.org</a:t>
            </a:r>
            <a:r>
              <a:rPr lang="en-US" sz="2000" dirty="0"/>
              <a:t> </a:t>
            </a:r>
          </a:p>
        </p:txBody>
      </p:sp>
      <p:pic>
        <p:nvPicPr>
          <p:cNvPr id="4" name="Picture 3">
            <a:extLst>
              <a:ext uri="{FF2B5EF4-FFF2-40B4-BE49-F238E27FC236}">
                <a16:creationId xmlns:a16="http://schemas.microsoft.com/office/drawing/2014/main" id="{A5B4EF2E-3683-4082-9163-ED29DCC415C7}"/>
              </a:ext>
            </a:extLst>
          </p:cNvPr>
          <p:cNvPicPr>
            <a:picLocks noChangeAspect="1"/>
          </p:cNvPicPr>
          <p:nvPr/>
        </p:nvPicPr>
        <p:blipFill>
          <a:blip r:embed="rId7" cstate="print">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8551208" y="385355"/>
            <a:ext cx="640925" cy="1214845"/>
          </a:xfrm>
          <a:prstGeom prst="rect">
            <a:avLst/>
          </a:prstGeom>
        </p:spPr>
      </p:pic>
      <p:sp>
        <p:nvSpPr>
          <p:cNvPr id="2" name="Slide Number Placeholder 1">
            <a:extLst>
              <a:ext uri="{FF2B5EF4-FFF2-40B4-BE49-F238E27FC236}">
                <a16:creationId xmlns:a16="http://schemas.microsoft.com/office/drawing/2014/main" id="{F27ACED0-8BED-4DC7-9AB8-D6809902946A}"/>
              </a:ext>
            </a:extLst>
          </p:cNvPr>
          <p:cNvSpPr>
            <a:spLocks noGrp="1"/>
          </p:cNvSpPr>
          <p:nvPr>
            <p:ph type="sldNum" sz="quarter" idx="12"/>
          </p:nvPr>
        </p:nvSpPr>
        <p:spPr/>
        <p:txBody>
          <a:bodyPr/>
          <a:lstStyle/>
          <a:p>
            <a:fld id="{D57F1E4F-1CFF-5643-939E-217C01CDF565}" type="slidenum">
              <a:rPr lang="en-US" smtClean="0"/>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4E165-96F4-458C-B277-65A2658823C4}"/>
              </a:ext>
            </a:extLst>
          </p:cNvPr>
          <p:cNvSpPr>
            <a:spLocks noGrp="1"/>
          </p:cNvSpPr>
          <p:nvPr>
            <p:ph type="title"/>
          </p:nvPr>
        </p:nvSpPr>
        <p:spPr/>
        <p:txBody>
          <a:bodyPr/>
          <a:lstStyle/>
          <a:p>
            <a:pPr algn="ctr"/>
            <a:r>
              <a:rPr lang="en-US" dirty="0"/>
              <a:t>WE ARE ON SOCIAL MEDIA</a:t>
            </a:r>
          </a:p>
        </p:txBody>
      </p:sp>
      <p:sp>
        <p:nvSpPr>
          <p:cNvPr id="3" name="Content Placeholder 2">
            <a:extLst>
              <a:ext uri="{FF2B5EF4-FFF2-40B4-BE49-F238E27FC236}">
                <a16:creationId xmlns:a16="http://schemas.microsoft.com/office/drawing/2014/main" id="{8B8A0C58-9585-45EB-ABBC-0C4D9951F169}"/>
              </a:ext>
            </a:extLst>
          </p:cNvPr>
          <p:cNvSpPr>
            <a:spLocks noGrp="1"/>
          </p:cNvSpPr>
          <p:nvPr>
            <p:ph idx="1"/>
          </p:nvPr>
        </p:nvSpPr>
        <p:spPr>
          <a:xfrm>
            <a:off x="677334" y="1383030"/>
            <a:ext cx="8596668" cy="5474970"/>
          </a:xfrm>
        </p:spPr>
        <p:txBody>
          <a:bodyPr/>
          <a:lstStyle/>
          <a:p>
            <a:pPr>
              <a:buNone/>
              <a:defRPr/>
            </a:pPr>
            <a:r>
              <a:rPr lang="en-US" sz="1600" dirty="0"/>
              <a:t>Facebook:</a:t>
            </a:r>
          </a:p>
          <a:p>
            <a:pPr>
              <a:buNone/>
              <a:defRPr/>
            </a:pPr>
            <a:r>
              <a:rPr lang="en-US" sz="1600" dirty="0">
                <a:hlinkClick r:id="rId2"/>
              </a:rPr>
              <a:t>https://www.facebook.com/CoordinatedFamilyCare/</a:t>
            </a:r>
            <a:endParaRPr lang="en-US" sz="1600" dirty="0"/>
          </a:p>
          <a:p>
            <a:pPr>
              <a:buNone/>
              <a:defRPr/>
            </a:pPr>
            <a:endParaRPr lang="en-US" sz="1600" dirty="0"/>
          </a:p>
          <a:p>
            <a:pPr>
              <a:buNone/>
              <a:defRPr/>
            </a:pPr>
            <a:endParaRPr lang="en-US" sz="2400" dirty="0"/>
          </a:p>
          <a:p>
            <a:pPr>
              <a:buNone/>
              <a:defRPr/>
            </a:pPr>
            <a:r>
              <a:rPr lang="en-US" sz="2000" dirty="0"/>
              <a:t>					</a:t>
            </a:r>
          </a:p>
          <a:p>
            <a:pPr marL="0" indent="0">
              <a:buNone/>
            </a:pPr>
            <a:r>
              <a:rPr lang="en-US" sz="1600" dirty="0">
                <a:solidFill>
                  <a:schemeClr val="tx1"/>
                </a:solidFill>
              </a:rPr>
              <a:t>LinkedIn: </a:t>
            </a:r>
          </a:p>
          <a:p>
            <a:pPr marL="0" indent="0">
              <a:buNone/>
            </a:pPr>
            <a:r>
              <a:rPr lang="en-CA" sz="1600" u="sng" dirty="0">
                <a:hlinkClick r:id="rId3"/>
              </a:rPr>
              <a:t>https://www.linkedin.com/company/1287623/admin/</a:t>
            </a:r>
            <a:endParaRPr lang="en-CA" sz="1600" u="sng" dirty="0"/>
          </a:p>
          <a:p>
            <a:pPr marL="0" indent="0">
              <a:buNone/>
            </a:pPr>
            <a:endParaRPr lang="en-CA" sz="2400" u="sng" dirty="0"/>
          </a:p>
          <a:p>
            <a:pPr marL="0" indent="0" algn="ctr">
              <a:buNone/>
            </a:pPr>
            <a:r>
              <a:rPr lang="en-CA" sz="2400" dirty="0"/>
              <a:t> </a:t>
            </a:r>
            <a:endParaRPr lang="en-US" sz="2400" dirty="0"/>
          </a:p>
          <a:p>
            <a:pPr marL="0" indent="0">
              <a:buNone/>
            </a:pPr>
            <a:endParaRPr lang="en-US" dirty="0"/>
          </a:p>
        </p:txBody>
      </p:sp>
      <p:sp>
        <p:nvSpPr>
          <p:cNvPr id="4" name="Slide Number Placeholder 3">
            <a:extLst>
              <a:ext uri="{FF2B5EF4-FFF2-40B4-BE49-F238E27FC236}">
                <a16:creationId xmlns:a16="http://schemas.microsoft.com/office/drawing/2014/main" id="{53297719-B743-4B63-BFAA-C55D29A0ABAA}"/>
              </a:ext>
            </a:extLst>
          </p:cNvPr>
          <p:cNvSpPr>
            <a:spLocks noGrp="1"/>
          </p:cNvSpPr>
          <p:nvPr>
            <p:ph type="sldNum" sz="quarter" idx="12"/>
          </p:nvPr>
        </p:nvSpPr>
        <p:spPr/>
        <p:txBody>
          <a:bodyPr/>
          <a:lstStyle/>
          <a:p>
            <a:fld id="{D57F1E4F-1CFF-5643-939E-217C01CDF565}" type="slidenum">
              <a:rPr lang="en-US" smtClean="0"/>
              <a:pPr/>
              <a:t>19</a:t>
            </a:fld>
            <a:endParaRPr lang="en-US" dirty="0"/>
          </a:p>
        </p:txBody>
      </p:sp>
      <p:pic>
        <p:nvPicPr>
          <p:cNvPr id="6" name="Picture 5">
            <a:extLst>
              <a:ext uri="{FF2B5EF4-FFF2-40B4-BE49-F238E27FC236}">
                <a16:creationId xmlns:a16="http://schemas.microsoft.com/office/drawing/2014/main" id="{969D81A4-51F8-4DF2-B266-2C1A6432F4DF}"/>
              </a:ext>
            </a:extLst>
          </p:cNvPr>
          <p:cNvPicPr>
            <a:picLocks noChangeAspect="1"/>
          </p:cNvPicPr>
          <p:nvPr/>
        </p:nvPicPr>
        <p:blipFill>
          <a:blip r:embed="rId4"/>
          <a:stretch>
            <a:fillRect/>
          </a:stretch>
        </p:blipFill>
        <p:spPr>
          <a:xfrm>
            <a:off x="4630993" y="2206362"/>
            <a:ext cx="1072577" cy="1097278"/>
          </a:xfrm>
          <a:prstGeom prst="rect">
            <a:avLst/>
          </a:prstGeom>
        </p:spPr>
      </p:pic>
      <p:pic>
        <p:nvPicPr>
          <p:cNvPr id="8" name="Picture 7" descr="A picture containing clipart, vector graphics&#10;&#10;Description automatically generated">
            <a:extLst>
              <a:ext uri="{FF2B5EF4-FFF2-40B4-BE49-F238E27FC236}">
                <a16:creationId xmlns:a16="http://schemas.microsoft.com/office/drawing/2014/main" id="{481754EC-3E15-42BD-825F-3746B2B26273}"/>
              </a:ext>
            </a:extLst>
          </p:cNvPr>
          <p:cNvPicPr>
            <a:picLocks noChangeAspect="1"/>
          </p:cNvPicPr>
          <p:nvPr/>
        </p:nvPicPr>
        <p:blipFill>
          <a:blip r:embed="rId5"/>
          <a:stretch>
            <a:fillRect/>
          </a:stretch>
        </p:blipFill>
        <p:spPr>
          <a:xfrm>
            <a:off x="4630993" y="4310381"/>
            <a:ext cx="1346896" cy="940668"/>
          </a:xfrm>
          <a:prstGeom prst="rect">
            <a:avLst/>
          </a:prstGeom>
        </p:spPr>
      </p:pic>
      <p:sp>
        <p:nvSpPr>
          <p:cNvPr id="5" name="TextBox 4">
            <a:extLst>
              <a:ext uri="{FF2B5EF4-FFF2-40B4-BE49-F238E27FC236}">
                <a16:creationId xmlns:a16="http://schemas.microsoft.com/office/drawing/2014/main" id="{C9A78A96-C058-4CEF-8E6D-A92552ED2AF1}"/>
              </a:ext>
            </a:extLst>
          </p:cNvPr>
          <p:cNvSpPr txBox="1"/>
          <p:nvPr/>
        </p:nvSpPr>
        <p:spPr>
          <a:xfrm>
            <a:off x="677335" y="5869858"/>
            <a:ext cx="8363426" cy="369332"/>
          </a:xfrm>
          <a:prstGeom prst="rect">
            <a:avLst/>
          </a:prstGeom>
          <a:noFill/>
        </p:spPr>
        <p:txBody>
          <a:bodyPr wrap="square" rtlCol="0">
            <a:spAutoFit/>
          </a:bodyPr>
          <a:lstStyle/>
          <a:p>
            <a:pPr>
              <a:buNone/>
              <a:defRPr/>
            </a:pPr>
            <a:r>
              <a:rPr lang="en-US" dirty="0"/>
              <a:t>Instagram:		</a:t>
            </a:r>
          </a:p>
        </p:txBody>
      </p:sp>
    </p:spTree>
    <p:extLst>
      <p:ext uri="{BB962C8B-B14F-4D97-AF65-F5344CB8AC3E}">
        <p14:creationId xmlns:p14="http://schemas.microsoft.com/office/powerpoint/2010/main" val="161714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Oval 2"/>
          <p:cNvSpPr>
            <a:spLocks noChangeArrowheads="1"/>
          </p:cNvSpPr>
          <p:nvPr/>
        </p:nvSpPr>
        <p:spPr bwMode="auto">
          <a:xfrm>
            <a:off x="3986364" y="2123929"/>
            <a:ext cx="4406801" cy="2785169"/>
          </a:xfrm>
          <a:prstGeom prst="ellipse">
            <a:avLst/>
          </a:prstGeom>
          <a:gradFill rotWithShape="1">
            <a:gsLst>
              <a:gs pos="0">
                <a:schemeClr val="bg1"/>
              </a:gs>
              <a:gs pos="100000">
                <a:srgbClr val="3366CC">
                  <a:alpha val="2000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lIns="48653" tIns="24326" rIns="48653" bIns="24326"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en-US" altLang="en-US" sz="1013" dirty="0">
              <a:latin typeface="Arial" panose="020B0604020202020204" pitchFamily="34" charset="0"/>
            </a:endParaRPr>
          </a:p>
        </p:txBody>
      </p:sp>
      <p:grpSp>
        <p:nvGrpSpPr>
          <p:cNvPr id="19464" name="Group 10"/>
          <p:cNvGrpSpPr>
            <a:grpSpLocks/>
          </p:cNvGrpSpPr>
          <p:nvPr/>
        </p:nvGrpSpPr>
        <p:grpSpPr bwMode="auto">
          <a:xfrm>
            <a:off x="5431632" y="2177951"/>
            <a:ext cx="1327845" cy="2514600"/>
            <a:chOff x="4074" y="1050"/>
            <a:chExt cx="1561" cy="3003"/>
          </a:xfrm>
        </p:grpSpPr>
        <p:sp>
          <p:nvSpPr>
            <p:cNvPr id="19502" name="Freeform 11"/>
            <p:cNvSpPr>
              <a:spLocks/>
            </p:cNvSpPr>
            <p:nvPr/>
          </p:nvSpPr>
          <p:spPr bwMode="auto">
            <a:xfrm>
              <a:off x="5103" y="1824"/>
              <a:ext cx="308" cy="182"/>
            </a:xfrm>
            <a:custGeom>
              <a:avLst/>
              <a:gdLst>
                <a:gd name="T0" fmla="*/ 105 w 308"/>
                <a:gd name="T1" fmla="*/ 9 h 182"/>
                <a:gd name="T2" fmla="*/ 113 w 308"/>
                <a:gd name="T3" fmla="*/ 17 h 182"/>
                <a:gd name="T4" fmla="*/ 123 w 308"/>
                <a:gd name="T5" fmla="*/ 23 h 182"/>
                <a:gd name="T6" fmla="*/ 138 w 308"/>
                <a:gd name="T7" fmla="*/ 24 h 182"/>
                <a:gd name="T8" fmla="*/ 145 w 308"/>
                <a:gd name="T9" fmla="*/ 29 h 182"/>
                <a:gd name="T10" fmla="*/ 157 w 308"/>
                <a:gd name="T11" fmla="*/ 27 h 182"/>
                <a:gd name="T12" fmla="*/ 164 w 308"/>
                <a:gd name="T13" fmla="*/ 21 h 182"/>
                <a:gd name="T14" fmla="*/ 199 w 308"/>
                <a:gd name="T15" fmla="*/ 32 h 182"/>
                <a:gd name="T16" fmla="*/ 258 w 308"/>
                <a:gd name="T17" fmla="*/ 63 h 182"/>
                <a:gd name="T18" fmla="*/ 285 w 308"/>
                <a:gd name="T19" fmla="*/ 61 h 182"/>
                <a:gd name="T20" fmla="*/ 292 w 308"/>
                <a:gd name="T21" fmla="*/ 66 h 182"/>
                <a:gd name="T22" fmla="*/ 297 w 308"/>
                <a:gd name="T23" fmla="*/ 97 h 182"/>
                <a:gd name="T24" fmla="*/ 261 w 308"/>
                <a:gd name="T25" fmla="*/ 114 h 182"/>
                <a:gd name="T26" fmla="*/ 246 w 308"/>
                <a:gd name="T27" fmla="*/ 132 h 182"/>
                <a:gd name="T28" fmla="*/ 246 w 308"/>
                <a:gd name="T29" fmla="*/ 149 h 182"/>
                <a:gd name="T30" fmla="*/ 244 w 308"/>
                <a:gd name="T31" fmla="*/ 165 h 182"/>
                <a:gd name="T32" fmla="*/ 248 w 308"/>
                <a:gd name="T33" fmla="*/ 177 h 182"/>
                <a:gd name="T34" fmla="*/ 238 w 308"/>
                <a:gd name="T35" fmla="*/ 173 h 182"/>
                <a:gd name="T36" fmla="*/ 234 w 308"/>
                <a:gd name="T37" fmla="*/ 166 h 182"/>
                <a:gd name="T38" fmla="*/ 225 w 308"/>
                <a:gd name="T39" fmla="*/ 171 h 182"/>
                <a:gd name="T40" fmla="*/ 216 w 308"/>
                <a:gd name="T41" fmla="*/ 170 h 182"/>
                <a:gd name="T42" fmla="*/ 210 w 308"/>
                <a:gd name="T43" fmla="*/ 172 h 182"/>
                <a:gd name="T44" fmla="*/ 200 w 308"/>
                <a:gd name="T45" fmla="*/ 170 h 182"/>
                <a:gd name="T46" fmla="*/ 192 w 308"/>
                <a:gd name="T47" fmla="*/ 175 h 182"/>
                <a:gd name="T48" fmla="*/ 154 w 308"/>
                <a:gd name="T49" fmla="*/ 175 h 182"/>
                <a:gd name="T50" fmla="*/ 150 w 308"/>
                <a:gd name="T51" fmla="*/ 164 h 182"/>
                <a:gd name="T52" fmla="*/ 128 w 308"/>
                <a:gd name="T53" fmla="*/ 163 h 182"/>
                <a:gd name="T54" fmla="*/ 86 w 308"/>
                <a:gd name="T55" fmla="*/ 168 h 182"/>
                <a:gd name="T56" fmla="*/ 33 w 308"/>
                <a:gd name="T57" fmla="*/ 173 h 182"/>
                <a:gd name="T58" fmla="*/ 4 w 308"/>
                <a:gd name="T59" fmla="*/ 178 h 182"/>
                <a:gd name="T60" fmla="*/ 7 w 308"/>
                <a:gd name="T61" fmla="*/ 169 h 182"/>
                <a:gd name="T62" fmla="*/ 12 w 308"/>
                <a:gd name="T63" fmla="*/ 165 h 182"/>
                <a:gd name="T64" fmla="*/ 21 w 308"/>
                <a:gd name="T65" fmla="*/ 160 h 182"/>
                <a:gd name="T66" fmla="*/ 26 w 308"/>
                <a:gd name="T67" fmla="*/ 156 h 182"/>
                <a:gd name="T68" fmla="*/ 35 w 308"/>
                <a:gd name="T69" fmla="*/ 149 h 182"/>
                <a:gd name="T70" fmla="*/ 38 w 308"/>
                <a:gd name="T71" fmla="*/ 141 h 182"/>
                <a:gd name="T72" fmla="*/ 44 w 308"/>
                <a:gd name="T73" fmla="*/ 136 h 182"/>
                <a:gd name="T74" fmla="*/ 45 w 308"/>
                <a:gd name="T75" fmla="*/ 125 h 182"/>
                <a:gd name="T76" fmla="*/ 49 w 308"/>
                <a:gd name="T77" fmla="*/ 119 h 182"/>
                <a:gd name="T78" fmla="*/ 53 w 308"/>
                <a:gd name="T79" fmla="*/ 110 h 182"/>
                <a:gd name="T80" fmla="*/ 57 w 308"/>
                <a:gd name="T81" fmla="*/ 104 h 182"/>
                <a:gd name="T82" fmla="*/ 58 w 308"/>
                <a:gd name="T83" fmla="*/ 94 h 182"/>
                <a:gd name="T84" fmla="*/ 53 w 308"/>
                <a:gd name="T85" fmla="*/ 89 h 182"/>
                <a:gd name="T86" fmla="*/ 46 w 308"/>
                <a:gd name="T87" fmla="*/ 95 h 182"/>
                <a:gd name="T88" fmla="*/ 41 w 308"/>
                <a:gd name="T89" fmla="*/ 100 h 182"/>
                <a:gd name="T90" fmla="*/ 36 w 308"/>
                <a:gd name="T91" fmla="*/ 94 h 182"/>
                <a:gd name="T92" fmla="*/ 27 w 308"/>
                <a:gd name="T93" fmla="*/ 92 h 182"/>
                <a:gd name="T94" fmla="*/ 21 w 308"/>
                <a:gd name="T95" fmla="*/ 98 h 182"/>
                <a:gd name="T96" fmla="*/ 4 w 308"/>
                <a:gd name="T97" fmla="*/ 80 h 182"/>
                <a:gd name="T98" fmla="*/ 9 w 308"/>
                <a:gd name="T99" fmla="*/ 75 h 182"/>
                <a:gd name="T100" fmla="*/ 10 w 308"/>
                <a:gd name="T101" fmla="*/ 68 h 182"/>
                <a:gd name="T102" fmla="*/ 18 w 308"/>
                <a:gd name="T103" fmla="*/ 63 h 182"/>
                <a:gd name="T104" fmla="*/ 24 w 308"/>
                <a:gd name="T105" fmla="*/ 58 h 182"/>
                <a:gd name="T106" fmla="*/ 31 w 308"/>
                <a:gd name="T107" fmla="*/ 53 h 182"/>
                <a:gd name="T108" fmla="*/ 36 w 308"/>
                <a:gd name="T109" fmla="*/ 46 h 182"/>
                <a:gd name="T110" fmla="*/ 44 w 308"/>
                <a:gd name="T111" fmla="*/ 42 h 182"/>
                <a:gd name="T112" fmla="*/ 51 w 308"/>
                <a:gd name="T113" fmla="*/ 34 h 182"/>
                <a:gd name="T114" fmla="*/ 58 w 308"/>
                <a:gd name="T115" fmla="*/ 26 h 182"/>
                <a:gd name="T116" fmla="*/ 68 w 308"/>
                <a:gd name="T117" fmla="*/ 25 h 182"/>
                <a:gd name="T118" fmla="*/ 68 w 308"/>
                <a:gd name="T119" fmla="*/ 16 h 182"/>
                <a:gd name="T120" fmla="*/ 77 w 308"/>
                <a:gd name="T121" fmla="*/ 15 h 182"/>
                <a:gd name="T122" fmla="*/ 79 w 308"/>
                <a:gd name="T123" fmla="*/ 8 h 182"/>
                <a:gd name="T124" fmla="*/ 85 w 308"/>
                <a:gd name="T125" fmla="*/ 6 h 18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8" h="182">
                  <a:moveTo>
                    <a:pt x="86" y="0"/>
                  </a:moveTo>
                  <a:lnTo>
                    <a:pt x="87" y="0"/>
                  </a:lnTo>
                  <a:lnTo>
                    <a:pt x="91" y="1"/>
                  </a:lnTo>
                  <a:lnTo>
                    <a:pt x="95" y="2"/>
                  </a:lnTo>
                  <a:lnTo>
                    <a:pt x="96" y="3"/>
                  </a:lnTo>
                  <a:lnTo>
                    <a:pt x="99" y="4"/>
                  </a:lnTo>
                  <a:lnTo>
                    <a:pt x="100" y="4"/>
                  </a:lnTo>
                  <a:lnTo>
                    <a:pt x="100" y="5"/>
                  </a:lnTo>
                  <a:lnTo>
                    <a:pt x="101" y="6"/>
                  </a:lnTo>
                  <a:lnTo>
                    <a:pt x="102" y="7"/>
                  </a:lnTo>
                  <a:lnTo>
                    <a:pt x="105" y="9"/>
                  </a:lnTo>
                  <a:lnTo>
                    <a:pt x="107" y="10"/>
                  </a:lnTo>
                  <a:lnTo>
                    <a:pt x="107" y="11"/>
                  </a:lnTo>
                  <a:lnTo>
                    <a:pt x="108" y="11"/>
                  </a:lnTo>
                  <a:lnTo>
                    <a:pt x="108" y="12"/>
                  </a:lnTo>
                  <a:lnTo>
                    <a:pt x="109" y="13"/>
                  </a:lnTo>
                  <a:lnTo>
                    <a:pt x="109" y="14"/>
                  </a:lnTo>
                  <a:lnTo>
                    <a:pt x="111" y="14"/>
                  </a:lnTo>
                  <a:lnTo>
                    <a:pt x="112" y="15"/>
                  </a:lnTo>
                  <a:lnTo>
                    <a:pt x="112" y="16"/>
                  </a:lnTo>
                  <a:lnTo>
                    <a:pt x="113" y="16"/>
                  </a:lnTo>
                  <a:lnTo>
                    <a:pt x="113" y="17"/>
                  </a:lnTo>
                  <a:lnTo>
                    <a:pt x="114" y="17"/>
                  </a:lnTo>
                  <a:lnTo>
                    <a:pt x="115" y="17"/>
                  </a:lnTo>
                  <a:lnTo>
                    <a:pt x="116" y="19"/>
                  </a:lnTo>
                  <a:lnTo>
                    <a:pt x="117" y="20"/>
                  </a:lnTo>
                  <a:lnTo>
                    <a:pt x="118" y="20"/>
                  </a:lnTo>
                  <a:lnTo>
                    <a:pt x="119" y="21"/>
                  </a:lnTo>
                  <a:lnTo>
                    <a:pt x="120" y="21"/>
                  </a:lnTo>
                  <a:lnTo>
                    <a:pt x="120" y="22"/>
                  </a:lnTo>
                  <a:lnTo>
                    <a:pt x="121" y="22"/>
                  </a:lnTo>
                  <a:lnTo>
                    <a:pt x="122" y="23"/>
                  </a:lnTo>
                  <a:lnTo>
                    <a:pt x="123" y="23"/>
                  </a:lnTo>
                  <a:lnTo>
                    <a:pt x="125" y="25"/>
                  </a:lnTo>
                  <a:lnTo>
                    <a:pt x="126" y="25"/>
                  </a:lnTo>
                  <a:lnTo>
                    <a:pt x="128" y="26"/>
                  </a:lnTo>
                  <a:lnTo>
                    <a:pt x="130" y="27"/>
                  </a:lnTo>
                  <a:lnTo>
                    <a:pt x="134" y="24"/>
                  </a:lnTo>
                  <a:lnTo>
                    <a:pt x="135" y="25"/>
                  </a:lnTo>
                  <a:lnTo>
                    <a:pt x="136" y="25"/>
                  </a:lnTo>
                  <a:lnTo>
                    <a:pt x="136" y="24"/>
                  </a:lnTo>
                  <a:lnTo>
                    <a:pt x="137" y="24"/>
                  </a:lnTo>
                  <a:lnTo>
                    <a:pt x="137" y="25"/>
                  </a:lnTo>
                  <a:lnTo>
                    <a:pt x="138" y="24"/>
                  </a:lnTo>
                  <a:lnTo>
                    <a:pt x="139" y="24"/>
                  </a:lnTo>
                  <a:lnTo>
                    <a:pt x="139" y="25"/>
                  </a:lnTo>
                  <a:lnTo>
                    <a:pt x="140" y="25"/>
                  </a:lnTo>
                  <a:lnTo>
                    <a:pt x="140" y="26"/>
                  </a:lnTo>
                  <a:lnTo>
                    <a:pt x="141" y="26"/>
                  </a:lnTo>
                  <a:lnTo>
                    <a:pt x="141" y="27"/>
                  </a:lnTo>
                  <a:lnTo>
                    <a:pt x="142" y="27"/>
                  </a:lnTo>
                  <a:lnTo>
                    <a:pt x="142" y="28"/>
                  </a:lnTo>
                  <a:lnTo>
                    <a:pt x="143" y="29"/>
                  </a:lnTo>
                  <a:lnTo>
                    <a:pt x="144" y="29"/>
                  </a:lnTo>
                  <a:lnTo>
                    <a:pt x="145" y="29"/>
                  </a:lnTo>
                  <a:lnTo>
                    <a:pt x="145" y="30"/>
                  </a:lnTo>
                  <a:lnTo>
                    <a:pt x="146" y="30"/>
                  </a:lnTo>
                  <a:lnTo>
                    <a:pt x="147" y="31"/>
                  </a:lnTo>
                  <a:lnTo>
                    <a:pt x="149" y="31"/>
                  </a:lnTo>
                  <a:lnTo>
                    <a:pt x="150" y="31"/>
                  </a:lnTo>
                  <a:lnTo>
                    <a:pt x="151" y="31"/>
                  </a:lnTo>
                  <a:lnTo>
                    <a:pt x="152" y="31"/>
                  </a:lnTo>
                  <a:lnTo>
                    <a:pt x="156" y="29"/>
                  </a:lnTo>
                  <a:lnTo>
                    <a:pt x="156" y="28"/>
                  </a:lnTo>
                  <a:lnTo>
                    <a:pt x="157" y="28"/>
                  </a:lnTo>
                  <a:lnTo>
                    <a:pt x="157" y="27"/>
                  </a:lnTo>
                  <a:lnTo>
                    <a:pt x="158" y="27"/>
                  </a:lnTo>
                  <a:lnTo>
                    <a:pt x="158" y="26"/>
                  </a:lnTo>
                  <a:lnTo>
                    <a:pt x="159" y="26"/>
                  </a:lnTo>
                  <a:lnTo>
                    <a:pt x="159" y="25"/>
                  </a:lnTo>
                  <a:lnTo>
                    <a:pt x="159" y="24"/>
                  </a:lnTo>
                  <a:lnTo>
                    <a:pt x="160" y="23"/>
                  </a:lnTo>
                  <a:lnTo>
                    <a:pt x="161" y="22"/>
                  </a:lnTo>
                  <a:lnTo>
                    <a:pt x="162" y="22"/>
                  </a:lnTo>
                  <a:lnTo>
                    <a:pt x="163" y="22"/>
                  </a:lnTo>
                  <a:lnTo>
                    <a:pt x="164" y="22"/>
                  </a:lnTo>
                  <a:lnTo>
                    <a:pt x="164" y="21"/>
                  </a:lnTo>
                  <a:lnTo>
                    <a:pt x="165" y="21"/>
                  </a:lnTo>
                  <a:lnTo>
                    <a:pt x="166" y="21"/>
                  </a:lnTo>
                  <a:lnTo>
                    <a:pt x="167" y="21"/>
                  </a:lnTo>
                  <a:lnTo>
                    <a:pt x="177" y="24"/>
                  </a:lnTo>
                  <a:lnTo>
                    <a:pt x="185" y="27"/>
                  </a:lnTo>
                  <a:lnTo>
                    <a:pt x="190" y="29"/>
                  </a:lnTo>
                  <a:lnTo>
                    <a:pt x="192" y="30"/>
                  </a:lnTo>
                  <a:lnTo>
                    <a:pt x="194" y="31"/>
                  </a:lnTo>
                  <a:lnTo>
                    <a:pt x="195" y="31"/>
                  </a:lnTo>
                  <a:lnTo>
                    <a:pt x="196" y="31"/>
                  </a:lnTo>
                  <a:lnTo>
                    <a:pt x="199" y="32"/>
                  </a:lnTo>
                  <a:lnTo>
                    <a:pt x="201" y="33"/>
                  </a:lnTo>
                  <a:lnTo>
                    <a:pt x="205" y="33"/>
                  </a:lnTo>
                  <a:lnTo>
                    <a:pt x="212" y="35"/>
                  </a:lnTo>
                  <a:lnTo>
                    <a:pt x="220" y="38"/>
                  </a:lnTo>
                  <a:lnTo>
                    <a:pt x="227" y="39"/>
                  </a:lnTo>
                  <a:lnTo>
                    <a:pt x="232" y="44"/>
                  </a:lnTo>
                  <a:lnTo>
                    <a:pt x="236" y="47"/>
                  </a:lnTo>
                  <a:lnTo>
                    <a:pt x="237" y="52"/>
                  </a:lnTo>
                  <a:lnTo>
                    <a:pt x="239" y="60"/>
                  </a:lnTo>
                  <a:lnTo>
                    <a:pt x="247" y="64"/>
                  </a:lnTo>
                  <a:lnTo>
                    <a:pt x="258" y="63"/>
                  </a:lnTo>
                  <a:lnTo>
                    <a:pt x="272" y="62"/>
                  </a:lnTo>
                  <a:lnTo>
                    <a:pt x="277" y="62"/>
                  </a:lnTo>
                  <a:lnTo>
                    <a:pt x="277" y="61"/>
                  </a:lnTo>
                  <a:lnTo>
                    <a:pt x="278" y="61"/>
                  </a:lnTo>
                  <a:lnTo>
                    <a:pt x="278" y="60"/>
                  </a:lnTo>
                  <a:lnTo>
                    <a:pt x="279" y="60"/>
                  </a:lnTo>
                  <a:lnTo>
                    <a:pt x="280" y="60"/>
                  </a:lnTo>
                  <a:lnTo>
                    <a:pt x="281" y="60"/>
                  </a:lnTo>
                  <a:lnTo>
                    <a:pt x="282" y="61"/>
                  </a:lnTo>
                  <a:lnTo>
                    <a:pt x="283" y="61"/>
                  </a:lnTo>
                  <a:lnTo>
                    <a:pt x="285" y="61"/>
                  </a:lnTo>
                  <a:lnTo>
                    <a:pt x="285" y="62"/>
                  </a:lnTo>
                  <a:lnTo>
                    <a:pt x="286" y="63"/>
                  </a:lnTo>
                  <a:lnTo>
                    <a:pt x="286" y="64"/>
                  </a:lnTo>
                  <a:lnTo>
                    <a:pt x="287" y="64"/>
                  </a:lnTo>
                  <a:lnTo>
                    <a:pt x="287" y="65"/>
                  </a:lnTo>
                  <a:lnTo>
                    <a:pt x="288" y="65"/>
                  </a:lnTo>
                  <a:lnTo>
                    <a:pt x="289" y="65"/>
                  </a:lnTo>
                  <a:lnTo>
                    <a:pt x="290" y="65"/>
                  </a:lnTo>
                  <a:lnTo>
                    <a:pt x="291" y="65"/>
                  </a:lnTo>
                  <a:lnTo>
                    <a:pt x="292" y="65"/>
                  </a:lnTo>
                  <a:lnTo>
                    <a:pt x="292" y="66"/>
                  </a:lnTo>
                  <a:lnTo>
                    <a:pt x="293" y="66"/>
                  </a:lnTo>
                  <a:lnTo>
                    <a:pt x="293" y="67"/>
                  </a:lnTo>
                  <a:lnTo>
                    <a:pt x="294" y="67"/>
                  </a:lnTo>
                  <a:lnTo>
                    <a:pt x="294" y="68"/>
                  </a:lnTo>
                  <a:lnTo>
                    <a:pt x="295" y="69"/>
                  </a:lnTo>
                  <a:lnTo>
                    <a:pt x="302" y="74"/>
                  </a:lnTo>
                  <a:lnTo>
                    <a:pt x="308" y="79"/>
                  </a:lnTo>
                  <a:lnTo>
                    <a:pt x="305" y="85"/>
                  </a:lnTo>
                  <a:lnTo>
                    <a:pt x="300" y="91"/>
                  </a:lnTo>
                  <a:lnTo>
                    <a:pt x="297" y="95"/>
                  </a:lnTo>
                  <a:lnTo>
                    <a:pt x="297" y="97"/>
                  </a:lnTo>
                  <a:lnTo>
                    <a:pt x="296" y="98"/>
                  </a:lnTo>
                  <a:lnTo>
                    <a:pt x="294" y="101"/>
                  </a:lnTo>
                  <a:lnTo>
                    <a:pt x="291" y="106"/>
                  </a:lnTo>
                  <a:lnTo>
                    <a:pt x="288" y="111"/>
                  </a:lnTo>
                  <a:lnTo>
                    <a:pt x="286" y="114"/>
                  </a:lnTo>
                  <a:lnTo>
                    <a:pt x="286" y="116"/>
                  </a:lnTo>
                  <a:lnTo>
                    <a:pt x="285" y="117"/>
                  </a:lnTo>
                  <a:lnTo>
                    <a:pt x="277" y="116"/>
                  </a:lnTo>
                  <a:lnTo>
                    <a:pt x="272" y="114"/>
                  </a:lnTo>
                  <a:lnTo>
                    <a:pt x="266" y="113"/>
                  </a:lnTo>
                  <a:lnTo>
                    <a:pt x="261" y="114"/>
                  </a:lnTo>
                  <a:lnTo>
                    <a:pt x="256" y="119"/>
                  </a:lnTo>
                  <a:lnTo>
                    <a:pt x="256" y="120"/>
                  </a:lnTo>
                  <a:lnTo>
                    <a:pt x="255" y="121"/>
                  </a:lnTo>
                  <a:lnTo>
                    <a:pt x="255" y="122"/>
                  </a:lnTo>
                  <a:lnTo>
                    <a:pt x="254" y="122"/>
                  </a:lnTo>
                  <a:lnTo>
                    <a:pt x="253" y="124"/>
                  </a:lnTo>
                  <a:lnTo>
                    <a:pt x="252" y="125"/>
                  </a:lnTo>
                  <a:lnTo>
                    <a:pt x="250" y="128"/>
                  </a:lnTo>
                  <a:lnTo>
                    <a:pt x="249" y="129"/>
                  </a:lnTo>
                  <a:lnTo>
                    <a:pt x="248" y="130"/>
                  </a:lnTo>
                  <a:lnTo>
                    <a:pt x="246" y="132"/>
                  </a:lnTo>
                  <a:lnTo>
                    <a:pt x="246" y="136"/>
                  </a:lnTo>
                  <a:lnTo>
                    <a:pt x="246" y="137"/>
                  </a:lnTo>
                  <a:lnTo>
                    <a:pt x="246" y="138"/>
                  </a:lnTo>
                  <a:lnTo>
                    <a:pt x="244" y="141"/>
                  </a:lnTo>
                  <a:lnTo>
                    <a:pt x="244" y="142"/>
                  </a:lnTo>
                  <a:lnTo>
                    <a:pt x="244" y="143"/>
                  </a:lnTo>
                  <a:lnTo>
                    <a:pt x="244" y="144"/>
                  </a:lnTo>
                  <a:lnTo>
                    <a:pt x="246" y="146"/>
                  </a:lnTo>
                  <a:lnTo>
                    <a:pt x="246" y="147"/>
                  </a:lnTo>
                  <a:lnTo>
                    <a:pt x="246" y="148"/>
                  </a:lnTo>
                  <a:lnTo>
                    <a:pt x="246" y="149"/>
                  </a:lnTo>
                  <a:lnTo>
                    <a:pt x="246" y="150"/>
                  </a:lnTo>
                  <a:lnTo>
                    <a:pt x="246" y="151"/>
                  </a:lnTo>
                  <a:lnTo>
                    <a:pt x="244" y="152"/>
                  </a:lnTo>
                  <a:lnTo>
                    <a:pt x="244" y="153"/>
                  </a:lnTo>
                  <a:lnTo>
                    <a:pt x="244" y="155"/>
                  </a:lnTo>
                  <a:lnTo>
                    <a:pt x="244" y="157"/>
                  </a:lnTo>
                  <a:lnTo>
                    <a:pt x="244" y="158"/>
                  </a:lnTo>
                  <a:lnTo>
                    <a:pt x="244" y="161"/>
                  </a:lnTo>
                  <a:lnTo>
                    <a:pt x="243" y="163"/>
                  </a:lnTo>
                  <a:lnTo>
                    <a:pt x="243" y="164"/>
                  </a:lnTo>
                  <a:lnTo>
                    <a:pt x="244" y="165"/>
                  </a:lnTo>
                  <a:lnTo>
                    <a:pt x="246" y="166"/>
                  </a:lnTo>
                  <a:lnTo>
                    <a:pt x="246" y="167"/>
                  </a:lnTo>
                  <a:lnTo>
                    <a:pt x="247" y="168"/>
                  </a:lnTo>
                  <a:lnTo>
                    <a:pt x="248" y="169"/>
                  </a:lnTo>
                  <a:lnTo>
                    <a:pt x="248" y="170"/>
                  </a:lnTo>
                  <a:lnTo>
                    <a:pt x="249" y="170"/>
                  </a:lnTo>
                  <a:lnTo>
                    <a:pt x="249" y="171"/>
                  </a:lnTo>
                  <a:lnTo>
                    <a:pt x="249" y="172"/>
                  </a:lnTo>
                  <a:lnTo>
                    <a:pt x="249" y="173"/>
                  </a:lnTo>
                  <a:lnTo>
                    <a:pt x="249" y="175"/>
                  </a:lnTo>
                  <a:lnTo>
                    <a:pt x="248" y="177"/>
                  </a:lnTo>
                  <a:lnTo>
                    <a:pt x="246" y="179"/>
                  </a:lnTo>
                  <a:lnTo>
                    <a:pt x="246" y="180"/>
                  </a:lnTo>
                  <a:lnTo>
                    <a:pt x="246" y="181"/>
                  </a:lnTo>
                  <a:lnTo>
                    <a:pt x="244" y="180"/>
                  </a:lnTo>
                  <a:lnTo>
                    <a:pt x="243" y="179"/>
                  </a:lnTo>
                  <a:lnTo>
                    <a:pt x="242" y="179"/>
                  </a:lnTo>
                  <a:lnTo>
                    <a:pt x="241" y="178"/>
                  </a:lnTo>
                  <a:lnTo>
                    <a:pt x="240" y="177"/>
                  </a:lnTo>
                  <a:lnTo>
                    <a:pt x="239" y="176"/>
                  </a:lnTo>
                  <a:lnTo>
                    <a:pt x="238" y="175"/>
                  </a:lnTo>
                  <a:lnTo>
                    <a:pt x="238" y="173"/>
                  </a:lnTo>
                  <a:lnTo>
                    <a:pt x="237" y="173"/>
                  </a:lnTo>
                  <a:lnTo>
                    <a:pt x="237" y="172"/>
                  </a:lnTo>
                  <a:lnTo>
                    <a:pt x="237" y="171"/>
                  </a:lnTo>
                  <a:lnTo>
                    <a:pt x="237" y="170"/>
                  </a:lnTo>
                  <a:lnTo>
                    <a:pt x="237" y="169"/>
                  </a:lnTo>
                  <a:lnTo>
                    <a:pt x="237" y="168"/>
                  </a:lnTo>
                  <a:lnTo>
                    <a:pt x="236" y="168"/>
                  </a:lnTo>
                  <a:lnTo>
                    <a:pt x="236" y="167"/>
                  </a:lnTo>
                  <a:lnTo>
                    <a:pt x="235" y="167"/>
                  </a:lnTo>
                  <a:lnTo>
                    <a:pt x="235" y="166"/>
                  </a:lnTo>
                  <a:lnTo>
                    <a:pt x="234" y="166"/>
                  </a:lnTo>
                  <a:lnTo>
                    <a:pt x="233" y="167"/>
                  </a:lnTo>
                  <a:lnTo>
                    <a:pt x="233" y="168"/>
                  </a:lnTo>
                  <a:lnTo>
                    <a:pt x="232" y="168"/>
                  </a:lnTo>
                  <a:lnTo>
                    <a:pt x="232" y="169"/>
                  </a:lnTo>
                  <a:lnTo>
                    <a:pt x="231" y="169"/>
                  </a:lnTo>
                  <a:lnTo>
                    <a:pt x="231" y="170"/>
                  </a:lnTo>
                  <a:lnTo>
                    <a:pt x="230" y="171"/>
                  </a:lnTo>
                  <a:lnTo>
                    <a:pt x="229" y="171"/>
                  </a:lnTo>
                  <a:lnTo>
                    <a:pt x="228" y="171"/>
                  </a:lnTo>
                  <a:lnTo>
                    <a:pt x="227" y="171"/>
                  </a:lnTo>
                  <a:lnTo>
                    <a:pt x="225" y="171"/>
                  </a:lnTo>
                  <a:lnTo>
                    <a:pt x="224" y="171"/>
                  </a:lnTo>
                  <a:lnTo>
                    <a:pt x="223" y="171"/>
                  </a:lnTo>
                  <a:lnTo>
                    <a:pt x="222" y="172"/>
                  </a:lnTo>
                  <a:lnTo>
                    <a:pt x="221" y="172"/>
                  </a:lnTo>
                  <a:lnTo>
                    <a:pt x="220" y="172"/>
                  </a:lnTo>
                  <a:lnTo>
                    <a:pt x="219" y="172"/>
                  </a:lnTo>
                  <a:lnTo>
                    <a:pt x="218" y="172"/>
                  </a:lnTo>
                  <a:lnTo>
                    <a:pt x="217" y="172"/>
                  </a:lnTo>
                  <a:lnTo>
                    <a:pt x="217" y="171"/>
                  </a:lnTo>
                  <a:lnTo>
                    <a:pt x="216" y="171"/>
                  </a:lnTo>
                  <a:lnTo>
                    <a:pt x="216" y="170"/>
                  </a:lnTo>
                  <a:lnTo>
                    <a:pt x="216" y="169"/>
                  </a:lnTo>
                  <a:lnTo>
                    <a:pt x="215" y="169"/>
                  </a:lnTo>
                  <a:lnTo>
                    <a:pt x="215" y="168"/>
                  </a:lnTo>
                  <a:lnTo>
                    <a:pt x="214" y="168"/>
                  </a:lnTo>
                  <a:lnTo>
                    <a:pt x="213" y="168"/>
                  </a:lnTo>
                  <a:lnTo>
                    <a:pt x="213" y="169"/>
                  </a:lnTo>
                  <a:lnTo>
                    <a:pt x="212" y="169"/>
                  </a:lnTo>
                  <a:lnTo>
                    <a:pt x="212" y="170"/>
                  </a:lnTo>
                  <a:lnTo>
                    <a:pt x="211" y="171"/>
                  </a:lnTo>
                  <a:lnTo>
                    <a:pt x="210" y="171"/>
                  </a:lnTo>
                  <a:lnTo>
                    <a:pt x="210" y="172"/>
                  </a:lnTo>
                  <a:lnTo>
                    <a:pt x="209" y="172"/>
                  </a:lnTo>
                  <a:lnTo>
                    <a:pt x="208" y="172"/>
                  </a:lnTo>
                  <a:lnTo>
                    <a:pt x="207" y="172"/>
                  </a:lnTo>
                  <a:lnTo>
                    <a:pt x="205" y="172"/>
                  </a:lnTo>
                  <a:lnTo>
                    <a:pt x="204" y="172"/>
                  </a:lnTo>
                  <a:lnTo>
                    <a:pt x="204" y="171"/>
                  </a:lnTo>
                  <a:lnTo>
                    <a:pt x="203" y="171"/>
                  </a:lnTo>
                  <a:lnTo>
                    <a:pt x="202" y="171"/>
                  </a:lnTo>
                  <a:lnTo>
                    <a:pt x="201" y="171"/>
                  </a:lnTo>
                  <a:lnTo>
                    <a:pt x="201" y="170"/>
                  </a:lnTo>
                  <a:lnTo>
                    <a:pt x="200" y="170"/>
                  </a:lnTo>
                  <a:lnTo>
                    <a:pt x="199" y="170"/>
                  </a:lnTo>
                  <a:lnTo>
                    <a:pt x="198" y="170"/>
                  </a:lnTo>
                  <a:lnTo>
                    <a:pt x="197" y="170"/>
                  </a:lnTo>
                  <a:lnTo>
                    <a:pt x="197" y="169"/>
                  </a:lnTo>
                  <a:lnTo>
                    <a:pt x="196" y="169"/>
                  </a:lnTo>
                  <a:lnTo>
                    <a:pt x="195" y="169"/>
                  </a:lnTo>
                  <a:lnTo>
                    <a:pt x="194" y="169"/>
                  </a:lnTo>
                  <a:lnTo>
                    <a:pt x="194" y="168"/>
                  </a:lnTo>
                  <a:lnTo>
                    <a:pt x="194" y="169"/>
                  </a:lnTo>
                  <a:lnTo>
                    <a:pt x="193" y="171"/>
                  </a:lnTo>
                  <a:lnTo>
                    <a:pt x="192" y="175"/>
                  </a:lnTo>
                  <a:lnTo>
                    <a:pt x="190" y="176"/>
                  </a:lnTo>
                  <a:lnTo>
                    <a:pt x="185" y="177"/>
                  </a:lnTo>
                  <a:lnTo>
                    <a:pt x="180" y="178"/>
                  </a:lnTo>
                  <a:lnTo>
                    <a:pt x="175" y="179"/>
                  </a:lnTo>
                  <a:lnTo>
                    <a:pt x="171" y="180"/>
                  </a:lnTo>
                  <a:lnTo>
                    <a:pt x="165" y="181"/>
                  </a:lnTo>
                  <a:lnTo>
                    <a:pt x="162" y="182"/>
                  </a:lnTo>
                  <a:lnTo>
                    <a:pt x="160" y="180"/>
                  </a:lnTo>
                  <a:lnTo>
                    <a:pt x="158" y="178"/>
                  </a:lnTo>
                  <a:lnTo>
                    <a:pt x="155" y="176"/>
                  </a:lnTo>
                  <a:lnTo>
                    <a:pt x="154" y="175"/>
                  </a:lnTo>
                  <a:lnTo>
                    <a:pt x="154" y="173"/>
                  </a:lnTo>
                  <a:lnTo>
                    <a:pt x="153" y="173"/>
                  </a:lnTo>
                  <a:lnTo>
                    <a:pt x="152" y="173"/>
                  </a:lnTo>
                  <a:lnTo>
                    <a:pt x="151" y="172"/>
                  </a:lnTo>
                  <a:lnTo>
                    <a:pt x="149" y="171"/>
                  </a:lnTo>
                  <a:lnTo>
                    <a:pt x="149" y="170"/>
                  </a:lnTo>
                  <a:lnTo>
                    <a:pt x="150" y="168"/>
                  </a:lnTo>
                  <a:lnTo>
                    <a:pt x="151" y="166"/>
                  </a:lnTo>
                  <a:lnTo>
                    <a:pt x="151" y="165"/>
                  </a:lnTo>
                  <a:lnTo>
                    <a:pt x="151" y="164"/>
                  </a:lnTo>
                  <a:lnTo>
                    <a:pt x="150" y="164"/>
                  </a:lnTo>
                  <a:lnTo>
                    <a:pt x="150" y="163"/>
                  </a:lnTo>
                  <a:lnTo>
                    <a:pt x="151" y="163"/>
                  </a:lnTo>
                  <a:lnTo>
                    <a:pt x="151" y="161"/>
                  </a:lnTo>
                  <a:lnTo>
                    <a:pt x="150" y="161"/>
                  </a:lnTo>
                  <a:lnTo>
                    <a:pt x="147" y="161"/>
                  </a:lnTo>
                  <a:lnTo>
                    <a:pt x="143" y="162"/>
                  </a:lnTo>
                  <a:lnTo>
                    <a:pt x="141" y="162"/>
                  </a:lnTo>
                  <a:lnTo>
                    <a:pt x="137" y="162"/>
                  </a:lnTo>
                  <a:lnTo>
                    <a:pt x="135" y="163"/>
                  </a:lnTo>
                  <a:lnTo>
                    <a:pt x="132" y="163"/>
                  </a:lnTo>
                  <a:lnTo>
                    <a:pt x="128" y="163"/>
                  </a:lnTo>
                  <a:lnTo>
                    <a:pt x="123" y="164"/>
                  </a:lnTo>
                  <a:lnTo>
                    <a:pt x="120" y="164"/>
                  </a:lnTo>
                  <a:lnTo>
                    <a:pt x="118" y="165"/>
                  </a:lnTo>
                  <a:lnTo>
                    <a:pt x="116" y="165"/>
                  </a:lnTo>
                  <a:lnTo>
                    <a:pt x="112" y="165"/>
                  </a:lnTo>
                  <a:lnTo>
                    <a:pt x="105" y="166"/>
                  </a:lnTo>
                  <a:lnTo>
                    <a:pt x="101" y="166"/>
                  </a:lnTo>
                  <a:lnTo>
                    <a:pt x="99" y="167"/>
                  </a:lnTo>
                  <a:lnTo>
                    <a:pt x="95" y="167"/>
                  </a:lnTo>
                  <a:lnTo>
                    <a:pt x="89" y="168"/>
                  </a:lnTo>
                  <a:lnTo>
                    <a:pt x="86" y="168"/>
                  </a:lnTo>
                  <a:lnTo>
                    <a:pt x="83" y="168"/>
                  </a:lnTo>
                  <a:lnTo>
                    <a:pt x="81" y="169"/>
                  </a:lnTo>
                  <a:lnTo>
                    <a:pt x="72" y="169"/>
                  </a:lnTo>
                  <a:lnTo>
                    <a:pt x="66" y="170"/>
                  </a:lnTo>
                  <a:lnTo>
                    <a:pt x="64" y="170"/>
                  </a:lnTo>
                  <a:lnTo>
                    <a:pt x="62" y="170"/>
                  </a:lnTo>
                  <a:lnTo>
                    <a:pt x="55" y="171"/>
                  </a:lnTo>
                  <a:lnTo>
                    <a:pt x="48" y="172"/>
                  </a:lnTo>
                  <a:lnTo>
                    <a:pt x="42" y="172"/>
                  </a:lnTo>
                  <a:lnTo>
                    <a:pt x="37" y="173"/>
                  </a:lnTo>
                  <a:lnTo>
                    <a:pt x="33" y="173"/>
                  </a:lnTo>
                  <a:lnTo>
                    <a:pt x="28" y="175"/>
                  </a:lnTo>
                  <a:lnTo>
                    <a:pt x="26" y="175"/>
                  </a:lnTo>
                  <a:lnTo>
                    <a:pt x="25" y="175"/>
                  </a:lnTo>
                  <a:lnTo>
                    <a:pt x="22" y="176"/>
                  </a:lnTo>
                  <a:lnTo>
                    <a:pt x="18" y="176"/>
                  </a:lnTo>
                  <a:lnTo>
                    <a:pt x="12" y="177"/>
                  </a:lnTo>
                  <a:lnTo>
                    <a:pt x="8" y="177"/>
                  </a:lnTo>
                  <a:lnTo>
                    <a:pt x="7" y="177"/>
                  </a:lnTo>
                  <a:lnTo>
                    <a:pt x="6" y="177"/>
                  </a:lnTo>
                  <a:lnTo>
                    <a:pt x="5" y="178"/>
                  </a:lnTo>
                  <a:lnTo>
                    <a:pt x="4" y="178"/>
                  </a:lnTo>
                  <a:lnTo>
                    <a:pt x="1" y="173"/>
                  </a:lnTo>
                  <a:lnTo>
                    <a:pt x="0" y="172"/>
                  </a:lnTo>
                  <a:lnTo>
                    <a:pt x="1" y="172"/>
                  </a:lnTo>
                  <a:lnTo>
                    <a:pt x="2" y="172"/>
                  </a:lnTo>
                  <a:lnTo>
                    <a:pt x="3" y="172"/>
                  </a:lnTo>
                  <a:lnTo>
                    <a:pt x="3" y="171"/>
                  </a:lnTo>
                  <a:lnTo>
                    <a:pt x="3" y="170"/>
                  </a:lnTo>
                  <a:lnTo>
                    <a:pt x="4" y="170"/>
                  </a:lnTo>
                  <a:lnTo>
                    <a:pt x="5" y="169"/>
                  </a:lnTo>
                  <a:lnTo>
                    <a:pt x="6" y="169"/>
                  </a:lnTo>
                  <a:lnTo>
                    <a:pt x="7" y="169"/>
                  </a:lnTo>
                  <a:lnTo>
                    <a:pt x="7" y="168"/>
                  </a:lnTo>
                  <a:lnTo>
                    <a:pt x="8" y="168"/>
                  </a:lnTo>
                  <a:lnTo>
                    <a:pt x="8" y="167"/>
                  </a:lnTo>
                  <a:lnTo>
                    <a:pt x="9" y="167"/>
                  </a:lnTo>
                  <a:lnTo>
                    <a:pt x="10" y="167"/>
                  </a:lnTo>
                  <a:lnTo>
                    <a:pt x="11" y="167"/>
                  </a:lnTo>
                  <a:lnTo>
                    <a:pt x="11" y="166"/>
                  </a:lnTo>
                  <a:lnTo>
                    <a:pt x="11" y="167"/>
                  </a:lnTo>
                  <a:lnTo>
                    <a:pt x="12" y="167"/>
                  </a:lnTo>
                  <a:lnTo>
                    <a:pt x="12" y="166"/>
                  </a:lnTo>
                  <a:lnTo>
                    <a:pt x="12" y="165"/>
                  </a:lnTo>
                  <a:lnTo>
                    <a:pt x="14" y="165"/>
                  </a:lnTo>
                  <a:lnTo>
                    <a:pt x="14" y="164"/>
                  </a:lnTo>
                  <a:lnTo>
                    <a:pt x="14" y="163"/>
                  </a:lnTo>
                  <a:lnTo>
                    <a:pt x="15" y="162"/>
                  </a:lnTo>
                  <a:lnTo>
                    <a:pt x="16" y="162"/>
                  </a:lnTo>
                  <a:lnTo>
                    <a:pt x="17" y="161"/>
                  </a:lnTo>
                  <a:lnTo>
                    <a:pt x="18" y="161"/>
                  </a:lnTo>
                  <a:lnTo>
                    <a:pt x="19" y="161"/>
                  </a:lnTo>
                  <a:lnTo>
                    <a:pt x="20" y="161"/>
                  </a:lnTo>
                  <a:lnTo>
                    <a:pt x="20" y="160"/>
                  </a:lnTo>
                  <a:lnTo>
                    <a:pt x="21" y="160"/>
                  </a:lnTo>
                  <a:lnTo>
                    <a:pt x="21" y="161"/>
                  </a:lnTo>
                  <a:lnTo>
                    <a:pt x="22" y="161"/>
                  </a:lnTo>
                  <a:lnTo>
                    <a:pt x="22" y="160"/>
                  </a:lnTo>
                  <a:lnTo>
                    <a:pt x="23" y="160"/>
                  </a:lnTo>
                  <a:lnTo>
                    <a:pt x="24" y="160"/>
                  </a:lnTo>
                  <a:lnTo>
                    <a:pt x="25" y="160"/>
                  </a:lnTo>
                  <a:lnTo>
                    <a:pt x="25" y="159"/>
                  </a:lnTo>
                  <a:lnTo>
                    <a:pt x="25" y="158"/>
                  </a:lnTo>
                  <a:lnTo>
                    <a:pt x="25" y="157"/>
                  </a:lnTo>
                  <a:lnTo>
                    <a:pt x="26" y="157"/>
                  </a:lnTo>
                  <a:lnTo>
                    <a:pt x="26" y="156"/>
                  </a:lnTo>
                  <a:lnTo>
                    <a:pt x="27" y="156"/>
                  </a:lnTo>
                  <a:lnTo>
                    <a:pt x="28" y="156"/>
                  </a:lnTo>
                  <a:lnTo>
                    <a:pt x="28" y="155"/>
                  </a:lnTo>
                  <a:lnTo>
                    <a:pt x="29" y="155"/>
                  </a:lnTo>
                  <a:lnTo>
                    <a:pt x="29" y="153"/>
                  </a:lnTo>
                  <a:lnTo>
                    <a:pt x="30" y="152"/>
                  </a:lnTo>
                  <a:lnTo>
                    <a:pt x="31" y="152"/>
                  </a:lnTo>
                  <a:lnTo>
                    <a:pt x="33" y="151"/>
                  </a:lnTo>
                  <a:lnTo>
                    <a:pt x="34" y="151"/>
                  </a:lnTo>
                  <a:lnTo>
                    <a:pt x="35" y="150"/>
                  </a:lnTo>
                  <a:lnTo>
                    <a:pt x="35" y="149"/>
                  </a:lnTo>
                  <a:lnTo>
                    <a:pt x="36" y="149"/>
                  </a:lnTo>
                  <a:lnTo>
                    <a:pt x="36" y="148"/>
                  </a:lnTo>
                  <a:lnTo>
                    <a:pt x="37" y="148"/>
                  </a:lnTo>
                  <a:lnTo>
                    <a:pt x="37" y="147"/>
                  </a:lnTo>
                  <a:lnTo>
                    <a:pt x="37" y="146"/>
                  </a:lnTo>
                  <a:lnTo>
                    <a:pt x="38" y="146"/>
                  </a:lnTo>
                  <a:lnTo>
                    <a:pt x="38" y="145"/>
                  </a:lnTo>
                  <a:lnTo>
                    <a:pt x="38" y="144"/>
                  </a:lnTo>
                  <a:lnTo>
                    <a:pt x="38" y="143"/>
                  </a:lnTo>
                  <a:lnTo>
                    <a:pt x="38" y="142"/>
                  </a:lnTo>
                  <a:lnTo>
                    <a:pt x="38" y="141"/>
                  </a:lnTo>
                  <a:lnTo>
                    <a:pt x="39" y="141"/>
                  </a:lnTo>
                  <a:lnTo>
                    <a:pt x="39" y="140"/>
                  </a:lnTo>
                  <a:lnTo>
                    <a:pt x="40" y="140"/>
                  </a:lnTo>
                  <a:lnTo>
                    <a:pt x="40" y="139"/>
                  </a:lnTo>
                  <a:lnTo>
                    <a:pt x="41" y="139"/>
                  </a:lnTo>
                  <a:lnTo>
                    <a:pt x="42" y="139"/>
                  </a:lnTo>
                  <a:lnTo>
                    <a:pt x="42" y="138"/>
                  </a:lnTo>
                  <a:lnTo>
                    <a:pt x="43" y="138"/>
                  </a:lnTo>
                  <a:lnTo>
                    <a:pt x="43" y="137"/>
                  </a:lnTo>
                  <a:lnTo>
                    <a:pt x="44" y="137"/>
                  </a:lnTo>
                  <a:lnTo>
                    <a:pt x="44" y="136"/>
                  </a:lnTo>
                  <a:lnTo>
                    <a:pt x="44" y="134"/>
                  </a:lnTo>
                  <a:lnTo>
                    <a:pt x="44" y="133"/>
                  </a:lnTo>
                  <a:lnTo>
                    <a:pt x="44" y="132"/>
                  </a:lnTo>
                  <a:lnTo>
                    <a:pt x="45" y="132"/>
                  </a:lnTo>
                  <a:lnTo>
                    <a:pt x="45" y="131"/>
                  </a:lnTo>
                  <a:lnTo>
                    <a:pt x="45" y="130"/>
                  </a:lnTo>
                  <a:lnTo>
                    <a:pt x="45" y="129"/>
                  </a:lnTo>
                  <a:lnTo>
                    <a:pt x="45" y="128"/>
                  </a:lnTo>
                  <a:lnTo>
                    <a:pt x="45" y="127"/>
                  </a:lnTo>
                  <a:lnTo>
                    <a:pt x="45" y="126"/>
                  </a:lnTo>
                  <a:lnTo>
                    <a:pt x="45" y="125"/>
                  </a:lnTo>
                  <a:lnTo>
                    <a:pt x="45" y="124"/>
                  </a:lnTo>
                  <a:lnTo>
                    <a:pt x="46" y="124"/>
                  </a:lnTo>
                  <a:lnTo>
                    <a:pt x="46" y="123"/>
                  </a:lnTo>
                  <a:lnTo>
                    <a:pt x="46" y="124"/>
                  </a:lnTo>
                  <a:lnTo>
                    <a:pt x="46" y="123"/>
                  </a:lnTo>
                  <a:lnTo>
                    <a:pt x="46" y="122"/>
                  </a:lnTo>
                  <a:lnTo>
                    <a:pt x="46" y="121"/>
                  </a:lnTo>
                  <a:lnTo>
                    <a:pt x="47" y="121"/>
                  </a:lnTo>
                  <a:lnTo>
                    <a:pt x="47" y="120"/>
                  </a:lnTo>
                  <a:lnTo>
                    <a:pt x="48" y="120"/>
                  </a:lnTo>
                  <a:lnTo>
                    <a:pt x="49" y="119"/>
                  </a:lnTo>
                  <a:lnTo>
                    <a:pt x="50" y="119"/>
                  </a:lnTo>
                  <a:lnTo>
                    <a:pt x="51" y="119"/>
                  </a:lnTo>
                  <a:lnTo>
                    <a:pt x="51" y="118"/>
                  </a:lnTo>
                  <a:lnTo>
                    <a:pt x="51" y="117"/>
                  </a:lnTo>
                  <a:lnTo>
                    <a:pt x="53" y="117"/>
                  </a:lnTo>
                  <a:lnTo>
                    <a:pt x="53" y="116"/>
                  </a:lnTo>
                  <a:lnTo>
                    <a:pt x="53" y="114"/>
                  </a:lnTo>
                  <a:lnTo>
                    <a:pt x="54" y="113"/>
                  </a:lnTo>
                  <a:lnTo>
                    <a:pt x="54" y="112"/>
                  </a:lnTo>
                  <a:lnTo>
                    <a:pt x="54" y="111"/>
                  </a:lnTo>
                  <a:lnTo>
                    <a:pt x="53" y="110"/>
                  </a:lnTo>
                  <a:lnTo>
                    <a:pt x="53" y="109"/>
                  </a:lnTo>
                  <a:lnTo>
                    <a:pt x="54" y="109"/>
                  </a:lnTo>
                  <a:lnTo>
                    <a:pt x="53" y="109"/>
                  </a:lnTo>
                  <a:lnTo>
                    <a:pt x="54" y="109"/>
                  </a:lnTo>
                  <a:lnTo>
                    <a:pt x="54" y="108"/>
                  </a:lnTo>
                  <a:lnTo>
                    <a:pt x="55" y="108"/>
                  </a:lnTo>
                  <a:lnTo>
                    <a:pt x="55" y="107"/>
                  </a:lnTo>
                  <a:lnTo>
                    <a:pt x="55" y="106"/>
                  </a:lnTo>
                  <a:lnTo>
                    <a:pt x="56" y="105"/>
                  </a:lnTo>
                  <a:lnTo>
                    <a:pt x="56" y="104"/>
                  </a:lnTo>
                  <a:lnTo>
                    <a:pt x="57" y="104"/>
                  </a:lnTo>
                  <a:lnTo>
                    <a:pt x="56" y="104"/>
                  </a:lnTo>
                  <a:lnTo>
                    <a:pt x="56" y="103"/>
                  </a:lnTo>
                  <a:lnTo>
                    <a:pt x="57" y="103"/>
                  </a:lnTo>
                  <a:lnTo>
                    <a:pt x="57" y="102"/>
                  </a:lnTo>
                  <a:lnTo>
                    <a:pt x="57" y="101"/>
                  </a:lnTo>
                  <a:lnTo>
                    <a:pt x="57" y="100"/>
                  </a:lnTo>
                  <a:lnTo>
                    <a:pt x="57" y="99"/>
                  </a:lnTo>
                  <a:lnTo>
                    <a:pt x="57" y="98"/>
                  </a:lnTo>
                  <a:lnTo>
                    <a:pt x="57" y="97"/>
                  </a:lnTo>
                  <a:lnTo>
                    <a:pt x="57" y="95"/>
                  </a:lnTo>
                  <a:lnTo>
                    <a:pt x="58" y="94"/>
                  </a:lnTo>
                  <a:lnTo>
                    <a:pt x="58" y="93"/>
                  </a:lnTo>
                  <a:lnTo>
                    <a:pt x="58" y="92"/>
                  </a:lnTo>
                  <a:lnTo>
                    <a:pt x="58" y="91"/>
                  </a:lnTo>
                  <a:lnTo>
                    <a:pt x="57" y="91"/>
                  </a:lnTo>
                  <a:lnTo>
                    <a:pt x="57" y="90"/>
                  </a:lnTo>
                  <a:lnTo>
                    <a:pt x="57" y="89"/>
                  </a:lnTo>
                  <a:lnTo>
                    <a:pt x="56" y="89"/>
                  </a:lnTo>
                  <a:lnTo>
                    <a:pt x="55" y="88"/>
                  </a:lnTo>
                  <a:lnTo>
                    <a:pt x="54" y="88"/>
                  </a:lnTo>
                  <a:lnTo>
                    <a:pt x="54" y="89"/>
                  </a:lnTo>
                  <a:lnTo>
                    <a:pt x="53" y="89"/>
                  </a:lnTo>
                  <a:lnTo>
                    <a:pt x="51" y="89"/>
                  </a:lnTo>
                  <a:lnTo>
                    <a:pt x="51" y="90"/>
                  </a:lnTo>
                  <a:lnTo>
                    <a:pt x="50" y="90"/>
                  </a:lnTo>
                  <a:lnTo>
                    <a:pt x="50" y="91"/>
                  </a:lnTo>
                  <a:lnTo>
                    <a:pt x="49" y="92"/>
                  </a:lnTo>
                  <a:lnTo>
                    <a:pt x="49" y="93"/>
                  </a:lnTo>
                  <a:lnTo>
                    <a:pt x="48" y="93"/>
                  </a:lnTo>
                  <a:lnTo>
                    <a:pt x="48" y="94"/>
                  </a:lnTo>
                  <a:lnTo>
                    <a:pt x="47" y="94"/>
                  </a:lnTo>
                  <a:lnTo>
                    <a:pt x="47" y="95"/>
                  </a:lnTo>
                  <a:lnTo>
                    <a:pt x="46" y="95"/>
                  </a:lnTo>
                  <a:lnTo>
                    <a:pt x="46" y="94"/>
                  </a:lnTo>
                  <a:lnTo>
                    <a:pt x="46" y="95"/>
                  </a:lnTo>
                  <a:lnTo>
                    <a:pt x="45" y="95"/>
                  </a:lnTo>
                  <a:lnTo>
                    <a:pt x="44" y="95"/>
                  </a:lnTo>
                  <a:lnTo>
                    <a:pt x="44" y="97"/>
                  </a:lnTo>
                  <a:lnTo>
                    <a:pt x="43" y="97"/>
                  </a:lnTo>
                  <a:lnTo>
                    <a:pt x="43" y="98"/>
                  </a:lnTo>
                  <a:lnTo>
                    <a:pt x="43" y="99"/>
                  </a:lnTo>
                  <a:lnTo>
                    <a:pt x="42" y="99"/>
                  </a:lnTo>
                  <a:lnTo>
                    <a:pt x="42" y="100"/>
                  </a:lnTo>
                  <a:lnTo>
                    <a:pt x="41" y="100"/>
                  </a:lnTo>
                  <a:lnTo>
                    <a:pt x="41" y="101"/>
                  </a:lnTo>
                  <a:lnTo>
                    <a:pt x="40" y="101"/>
                  </a:lnTo>
                  <a:lnTo>
                    <a:pt x="40" y="100"/>
                  </a:lnTo>
                  <a:lnTo>
                    <a:pt x="39" y="100"/>
                  </a:lnTo>
                  <a:lnTo>
                    <a:pt x="39" y="99"/>
                  </a:lnTo>
                  <a:lnTo>
                    <a:pt x="38" y="99"/>
                  </a:lnTo>
                  <a:lnTo>
                    <a:pt x="38" y="98"/>
                  </a:lnTo>
                  <a:lnTo>
                    <a:pt x="37" y="98"/>
                  </a:lnTo>
                  <a:lnTo>
                    <a:pt x="37" y="97"/>
                  </a:lnTo>
                  <a:lnTo>
                    <a:pt x="36" y="95"/>
                  </a:lnTo>
                  <a:lnTo>
                    <a:pt x="36" y="94"/>
                  </a:lnTo>
                  <a:lnTo>
                    <a:pt x="35" y="94"/>
                  </a:lnTo>
                  <a:lnTo>
                    <a:pt x="35" y="93"/>
                  </a:lnTo>
                  <a:lnTo>
                    <a:pt x="34" y="93"/>
                  </a:lnTo>
                  <a:lnTo>
                    <a:pt x="33" y="93"/>
                  </a:lnTo>
                  <a:lnTo>
                    <a:pt x="33" y="92"/>
                  </a:lnTo>
                  <a:lnTo>
                    <a:pt x="31" y="91"/>
                  </a:lnTo>
                  <a:lnTo>
                    <a:pt x="30" y="91"/>
                  </a:lnTo>
                  <a:lnTo>
                    <a:pt x="29" y="91"/>
                  </a:lnTo>
                  <a:lnTo>
                    <a:pt x="28" y="91"/>
                  </a:lnTo>
                  <a:lnTo>
                    <a:pt x="28" y="92"/>
                  </a:lnTo>
                  <a:lnTo>
                    <a:pt x="27" y="92"/>
                  </a:lnTo>
                  <a:lnTo>
                    <a:pt x="27" y="93"/>
                  </a:lnTo>
                  <a:lnTo>
                    <a:pt x="26" y="93"/>
                  </a:lnTo>
                  <a:lnTo>
                    <a:pt x="25" y="93"/>
                  </a:lnTo>
                  <a:lnTo>
                    <a:pt x="25" y="94"/>
                  </a:lnTo>
                  <a:lnTo>
                    <a:pt x="24" y="94"/>
                  </a:lnTo>
                  <a:lnTo>
                    <a:pt x="24" y="95"/>
                  </a:lnTo>
                  <a:lnTo>
                    <a:pt x="23" y="95"/>
                  </a:lnTo>
                  <a:lnTo>
                    <a:pt x="23" y="97"/>
                  </a:lnTo>
                  <a:lnTo>
                    <a:pt x="22" y="97"/>
                  </a:lnTo>
                  <a:lnTo>
                    <a:pt x="22" y="98"/>
                  </a:lnTo>
                  <a:lnTo>
                    <a:pt x="21" y="98"/>
                  </a:lnTo>
                  <a:lnTo>
                    <a:pt x="21" y="99"/>
                  </a:lnTo>
                  <a:lnTo>
                    <a:pt x="20" y="100"/>
                  </a:lnTo>
                  <a:lnTo>
                    <a:pt x="19" y="100"/>
                  </a:lnTo>
                  <a:lnTo>
                    <a:pt x="19" y="101"/>
                  </a:lnTo>
                  <a:lnTo>
                    <a:pt x="18" y="101"/>
                  </a:lnTo>
                  <a:lnTo>
                    <a:pt x="11" y="105"/>
                  </a:lnTo>
                  <a:lnTo>
                    <a:pt x="10" y="104"/>
                  </a:lnTo>
                  <a:lnTo>
                    <a:pt x="8" y="98"/>
                  </a:lnTo>
                  <a:lnTo>
                    <a:pt x="5" y="88"/>
                  </a:lnTo>
                  <a:lnTo>
                    <a:pt x="3" y="80"/>
                  </a:lnTo>
                  <a:lnTo>
                    <a:pt x="4" y="80"/>
                  </a:lnTo>
                  <a:lnTo>
                    <a:pt x="5" y="80"/>
                  </a:lnTo>
                  <a:lnTo>
                    <a:pt x="6" y="80"/>
                  </a:lnTo>
                  <a:lnTo>
                    <a:pt x="7" y="80"/>
                  </a:lnTo>
                  <a:lnTo>
                    <a:pt x="8" y="81"/>
                  </a:lnTo>
                  <a:lnTo>
                    <a:pt x="8" y="80"/>
                  </a:lnTo>
                  <a:lnTo>
                    <a:pt x="9" y="80"/>
                  </a:lnTo>
                  <a:lnTo>
                    <a:pt x="9" y="79"/>
                  </a:lnTo>
                  <a:lnTo>
                    <a:pt x="9" y="78"/>
                  </a:lnTo>
                  <a:lnTo>
                    <a:pt x="10" y="78"/>
                  </a:lnTo>
                  <a:lnTo>
                    <a:pt x="9" y="77"/>
                  </a:lnTo>
                  <a:lnTo>
                    <a:pt x="9" y="75"/>
                  </a:lnTo>
                  <a:lnTo>
                    <a:pt x="10" y="75"/>
                  </a:lnTo>
                  <a:lnTo>
                    <a:pt x="10" y="74"/>
                  </a:lnTo>
                  <a:lnTo>
                    <a:pt x="11" y="74"/>
                  </a:lnTo>
                  <a:lnTo>
                    <a:pt x="11" y="73"/>
                  </a:lnTo>
                  <a:lnTo>
                    <a:pt x="10" y="73"/>
                  </a:lnTo>
                  <a:lnTo>
                    <a:pt x="10" y="72"/>
                  </a:lnTo>
                  <a:lnTo>
                    <a:pt x="10" y="71"/>
                  </a:lnTo>
                  <a:lnTo>
                    <a:pt x="9" y="71"/>
                  </a:lnTo>
                  <a:lnTo>
                    <a:pt x="9" y="70"/>
                  </a:lnTo>
                  <a:lnTo>
                    <a:pt x="9" y="69"/>
                  </a:lnTo>
                  <a:lnTo>
                    <a:pt x="10" y="68"/>
                  </a:lnTo>
                  <a:lnTo>
                    <a:pt x="10" y="67"/>
                  </a:lnTo>
                  <a:lnTo>
                    <a:pt x="10" y="66"/>
                  </a:lnTo>
                  <a:lnTo>
                    <a:pt x="11" y="66"/>
                  </a:lnTo>
                  <a:lnTo>
                    <a:pt x="12" y="66"/>
                  </a:lnTo>
                  <a:lnTo>
                    <a:pt x="14" y="66"/>
                  </a:lnTo>
                  <a:lnTo>
                    <a:pt x="15" y="66"/>
                  </a:lnTo>
                  <a:lnTo>
                    <a:pt x="16" y="65"/>
                  </a:lnTo>
                  <a:lnTo>
                    <a:pt x="17" y="65"/>
                  </a:lnTo>
                  <a:lnTo>
                    <a:pt x="17" y="64"/>
                  </a:lnTo>
                  <a:lnTo>
                    <a:pt x="17" y="63"/>
                  </a:lnTo>
                  <a:lnTo>
                    <a:pt x="18" y="63"/>
                  </a:lnTo>
                  <a:lnTo>
                    <a:pt x="19" y="63"/>
                  </a:lnTo>
                  <a:lnTo>
                    <a:pt x="19" y="62"/>
                  </a:lnTo>
                  <a:lnTo>
                    <a:pt x="20" y="62"/>
                  </a:lnTo>
                  <a:lnTo>
                    <a:pt x="21" y="62"/>
                  </a:lnTo>
                  <a:lnTo>
                    <a:pt x="21" y="61"/>
                  </a:lnTo>
                  <a:lnTo>
                    <a:pt x="22" y="61"/>
                  </a:lnTo>
                  <a:lnTo>
                    <a:pt x="23" y="61"/>
                  </a:lnTo>
                  <a:lnTo>
                    <a:pt x="24" y="61"/>
                  </a:lnTo>
                  <a:lnTo>
                    <a:pt x="24" y="60"/>
                  </a:lnTo>
                  <a:lnTo>
                    <a:pt x="24" y="59"/>
                  </a:lnTo>
                  <a:lnTo>
                    <a:pt x="24" y="58"/>
                  </a:lnTo>
                  <a:lnTo>
                    <a:pt x="25" y="58"/>
                  </a:lnTo>
                  <a:lnTo>
                    <a:pt x="26" y="58"/>
                  </a:lnTo>
                  <a:lnTo>
                    <a:pt x="26" y="56"/>
                  </a:lnTo>
                  <a:lnTo>
                    <a:pt x="27" y="56"/>
                  </a:lnTo>
                  <a:lnTo>
                    <a:pt x="28" y="56"/>
                  </a:lnTo>
                  <a:lnTo>
                    <a:pt x="29" y="56"/>
                  </a:lnTo>
                  <a:lnTo>
                    <a:pt x="30" y="56"/>
                  </a:lnTo>
                  <a:lnTo>
                    <a:pt x="30" y="55"/>
                  </a:lnTo>
                  <a:lnTo>
                    <a:pt x="30" y="54"/>
                  </a:lnTo>
                  <a:lnTo>
                    <a:pt x="30" y="53"/>
                  </a:lnTo>
                  <a:lnTo>
                    <a:pt x="31" y="53"/>
                  </a:lnTo>
                  <a:lnTo>
                    <a:pt x="31" y="52"/>
                  </a:lnTo>
                  <a:lnTo>
                    <a:pt x="31" y="51"/>
                  </a:lnTo>
                  <a:lnTo>
                    <a:pt x="31" y="50"/>
                  </a:lnTo>
                  <a:lnTo>
                    <a:pt x="33" y="50"/>
                  </a:lnTo>
                  <a:lnTo>
                    <a:pt x="33" y="49"/>
                  </a:lnTo>
                  <a:lnTo>
                    <a:pt x="34" y="49"/>
                  </a:lnTo>
                  <a:lnTo>
                    <a:pt x="34" y="48"/>
                  </a:lnTo>
                  <a:lnTo>
                    <a:pt x="34" y="47"/>
                  </a:lnTo>
                  <a:lnTo>
                    <a:pt x="35" y="47"/>
                  </a:lnTo>
                  <a:lnTo>
                    <a:pt x="35" y="46"/>
                  </a:lnTo>
                  <a:lnTo>
                    <a:pt x="36" y="46"/>
                  </a:lnTo>
                  <a:lnTo>
                    <a:pt x="37" y="46"/>
                  </a:lnTo>
                  <a:lnTo>
                    <a:pt x="37" y="45"/>
                  </a:lnTo>
                  <a:lnTo>
                    <a:pt x="38" y="44"/>
                  </a:lnTo>
                  <a:lnTo>
                    <a:pt x="39" y="44"/>
                  </a:lnTo>
                  <a:lnTo>
                    <a:pt x="40" y="44"/>
                  </a:lnTo>
                  <a:lnTo>
                    <a:pt x="40" y="43"/>
                  </a:lnTo>
                  <a:lnTo>
                    <a:pt x="41" y="43"/>
                  </a:lnTo>
                  <a:lnTo>
                    <a:pt x="42" y="43"/>
                  </a:lnTo>
                  <a:lnTo>
                    <a:pt x="42" y="42"/>
                  </a:lnTo>
                  <a:lnTo>
                    <a:pt x="43" y="42"/>
                  </a:lnTo>
                  <a:lnTo>
                    <a:pt x="44" y="42"/>
                  </a:lnTo>
                  <a:lnTo>
                    <a:pt x="45" y="41"/>
                  </a:lnTo>
                  <a:lnTo>
                    <a:pt x="46" y="40"/>
                  </a:lnTo>
                  <a:lnTo>
                    <a:pt x="46" y="39"/>
                  </a:lnTo>
                  <a:lnTo>
                    <a:pt x="46" y="38"/>
                  </a:lnTo>
                  <a:lnTo>
                    <a:pt x="47" y="36"/>
                  </a:lnTo>
                  <a:lnTo>
                    <a:pt x="47" y="35"/>
                  </a:lnTo>
                  <a:lnTo>
                    <a:pt x="48" y="35"/>
                  </a:lnTo>
                  <a:lnTo>
                    <a:pt x="49" y="36"/>
                  </a:lnTo>
                  <a:lnTo>
                    <a:pt x="50" y="36"/>
                  </a:lnTo>
                  <a:lnTo>
                    <a:pt x="51" y="35"/>
                  </a:lnTo>
                  <a:lnTo>
                    <a:pt x="51" y="34"/>
                  </a:lnTo>
                  <a:lnTo>
                    <a:pt x="53" y="33"/>
                  </a:lnTo>
                  <a:lnTo>
                    <a:pt x="53" y="32"/>
                  </a:lnTo>
                  <a:lnTo>
                    <a:pt x="53" y="31"/>
                  </a:lnTo>
                  <a:lnTo>
                    <a:pt x="54" y="30"/>
                  </a:lnTo>
                  <a:lnTo>
                    <a:pt x="55" y="30"/>
                  </a:lnTo>
                  <a:lnTo>
                    <a:pt x="55" y="29"/>
                  </a:lnTo>
                  <a:lnTo>
                    <a:pt x="56" y="29"/>
                  </a:lnTo>
                  <a:lnTo>
                    <a:pt x="56" y="28"/>
                  </a:lnTo>
                  <a:lnTo>
                    <a:pt x="57" y="27"/>
                  </a:lnTo>
                  <a:lnTo>
                    <a:pt x="57" y="26"/>
                  </a:lnTo>
                  <a:lnTo>
                    <a:pt x="58" y="26"/>
                  </a:lnTo>
                  <a:lnTo>
                    <a:pt x="59" y="26"/>
                  </a:lnTo>
                  <a:lnTo>
                    <a:pt x="60" y="26"/>
                  </a:lnTo>
                  <a:lnTo>
                    <a:pt x="61" y="26"/>
                  </a:lnTo>
                  <a:lnTo>
                    <a:pt x="62" y="26"/>
                  </a:lnTo>
                  <a:lnTo>
                    <a:pt x="63" y="27"/>
                  </a:lnTo>
                  <a:lnTo>
                    <a:pt x="64" y="27"/>
                  </a:lnTo>
                  <a:lnTo>
                    <a:pt x="65" y="26"/>
                  </a:lnTo>
                  <a:lnTo>
                    <a:pt x="66" y="26"/>
                  </a:lnTo>
                  <a:lnTo>
                    <a:pt x="67" y="26"/>
                  </a:lnTo>
                  <a:lnTo>
                    <a:pt x="68" y="26"/>
                  </a:lnTo>
                  <a:lnTo>
                    <a:pt x="68" y="25"/>
                  </a:lnTo>
                  <a:lnTo>
                    <a:pt x="68" y="24"/>
                  </a:lnTo>
                  <a:lnTo>
                    <a:pt x="68" y="23"/>
                  </a:lnTo>
                  <a:lnTo>
                    <a:pt x="67" y="23"/>
                  </a:lnTo>
                  <a:lnTo>
                    <a:pt x="67" y="22"/>
                  </a:lnTo>
                  <a:lnTo>
                    <a:pt x="68" y="21"/>
                  </a:lnTo>
                  <a:lnTo>
                    <a:pt x="68" y="20"/>
                  </a:lnTo>
                  <a:lnTo>
                    <a:pt x="67" y="20"/>
                  </a:lnTo>
                  <a:lnTo>
                    <a:pt x="67" y="19"/>
                  </a:lnTo>
                  <a:lnTo>
                    <a:pt x="68" y="19"/>
                  </a:lnTo>
                  <a:lnTo>
                    <a:pt x="68" y="17"/>
                  </a:lnTo>
                  <a:lnTo>
                    <a:pt x="68" y="16"/>
                  </a:lnTo>
                  <a:lnTo>
                    <a:pt x="69" y="15"/>
                  </a:lnTo>
                  <a:lnTo>
                    <a:pt x="70" y="15"/>
                  </a:lnTo>
                  <a:lnTo>
                    <a:pt x="72" y="15"/>
                  </a:lnTo>
                  <a:lnTo>
                    <a:pt x="72" y="16"/>
                  </a:lnTo>
                  <a:lnTo>
                    <a:pt x="73" y="17"/>
                  </a:lnTo>
                  <a:lnTo>
                    <a:pt x="74" y="19"/>
                  </a:lnTo>
                  <a:lnTo>
                    <a:pt x="74" y="17"/>
                  </a:lnTo>
                  <a:lnTo>
                    <a:pt x="75" y="17"/>
                  </a:lnTo>
                  <a:lnTo>
                    <a:pt x="75" y="16"/>
                  </a:lnTo>
                  <a:lnTo>
                    <a:pt x="76" y="16"/>
                  </a:lnTo>
                  <a:lnTo>
                    <a:pt x="77" y="15"/>
                  </a:lnTo>
                  <a:lnTo>
                    <a:pt x="77" y="14"/>
                  </a:lnTo>
                  <a:lnTo>
                    <a:pt x="78" y="14"/>
                  </a:lnTo>
                  <a:lnTo>
                    <a:pt x="78" y="13"/>
                  </a:lnTo>
                  <a:lnTo>
                    <a:pt x="79" y="13"/>
                  </a:lnTo>
                  <a:lnTo>
                    <a:pt x="79" y="12"/>
                  </a:lnTo>
                  <a:lnTo>
                    <a:pt x="79" y="11"/>
                  </a:lnTo>
                  <a:lnTo>
                    <a:pt x="80" y="11"/>
                  </a:lnTo>
                  <a:lnTo>
                    <a:pt x="80" y="10"/>
                  </a:lnTo>
                  <a:lnTo>
                    <a:pt x="80" y="9"/>
                  </a:lnTo>
                  <a:lnTo>
                    <a:pt x="79" y="9"/>
                  </a:lnTo>
                  <a:lnTo>
                    <a:pt x="79" y="8"/>
                  </a:lnTo>
                  <a:lnTo>
                    <a:pt x="78" y="8"/>
                  </a:lnTo>
                  <a:lnTo>
                    <a:pt x="78" y="7"/>
                  </a:lnTo>
                  <a:lnTo>
                    <a:pt x="78" y="6"/>
                  </a:lnTo>
                  <a:lnTo>
                    <a:pt x="79" y="6"/>
                  </a:lnTo>
                  <a:lnTo>
                    <a:pt x="80" y="6"/>
                  </a:lnTo>
                  <a:lnTo>
                    <a:pt x="81" y="6"/>
                  </a:lnTo>
                  <a:lnTo>
                    <a:pt x="82" y="6"/>
                  </a:lnTo>
                  <a:lnTo>
                    <a:pt x="82" y="7"/>
                  </a:lnTo>
                  <a:lnTo>
                    <a:pt x="83" y="7"/>
                  </a:lnTo>
                  <a:lnTo>
                    <a:pt x="84" y="7"/>
                  </a:lnTo>
                  <a:lnTo>
                    <a:pt x="85" y="6"/>
                  </a:lnTo>
                  <a:lnTo>
                    <a:pt x="86" y="6"/>
                  </a:lnTo>
                  <a:lnTo>
                    <a:pt x="86" y="5"/>
                  </a:lnTo>
                  <a:lnTo>
                    <a:pt x="87" y="4"/>
                  </a:lnTo>
                  <a:lnTo>
                    <a:pt x="86" y="3"/>
                  </a:lnTo>
                  <a:lnTo>
                    <a:pt x="86" y="2"/>
                  </a:lnTo>
                  <a:lnTo>
                    <a:pt x="86" y="1"/>
                  </a:lnTo>
                  <a:lnTo>
                    <a:pt x="86" y="0"/>
                  </a:lnTo>
                </a:path>
              </a:pathLst>
            </a:custGeom>
            <a:solidFill>
              <a:srgbClr val="6666FF"/>
            </a:solidFill>
            <a:ln w="19050" cap="flat">
              <a:solidFill>
                <a:srgbClr val="6666FF"/>
              </a:solidFill>
              <a:prstDash val="solid"/>
              <a:miter lim="800000"/>
              <a:headEnd/>
              <a:tailEnd/>
            </a:ln>
          </p:spPr>
          <p:txBody>
            <a:bodyPr/>
            <a:lstStyle/>
            <a:p>
              <a:endParaRPr lang="en-US" sz="1013" dirty="0"/>
            </a:p>
          </p:txBody>
        </p:sp>
        <p:grpSp>
          <p:nvGrpSpPr>
            <p:cNvPr id="19503" name="Group 12"/>
            <p:cNvGrpSpPr>
              <a:grpSpLocks/>
            </p:cNvGrpSpPr>
            <p:nvPr/>
          </p:nvGrpSpPr>
          <p:grpSpPr bwMode="auto">
            <a:xfrm>
              <a:off x="4542" y="2508"/>
              <a:ext cx="631" cy="796"/>
              <a:chOff x="4446" y="2412"/>
              <a:chExt cx="631" cy="796"/>
            </a:xfrm>
          </p:grpSpPr>
          <p:sp>
            <p:nvSpPr>
              <p:cNvPr id="19545" name="Freeform 13"/>
              <p:cNvSpPr>
                <a:spLocks/>
              </p:cNvSpPr>
              <p:nvPr/>
            </p:nvSpPr>
            <p:spPr bwMode="auto">
              <a:xfrm>
                <a:off x="4683" y="2433"/>
                <a:ext cx="394" cy="775"/>
              </a:xfrm>
              <a:custGeom>
                <a:avLst/>
                <a:gdLst>
                  <a:gd name="T0" fmla="*/ 131 w 394"/>
                  <a:gd name="T1" fmla="*/ 2 h 775"/>
                  <a:gd name="T2" fmla="*/ 140 w 394"/>
                  <a:gd name="T3" fmla="*/ 8 h 775"/>
                  <a:gd name="T4" fmla="*/ 150 w 394"/>
                  <a:gd name="T5" fmla="*/ 15 h 775"/>
                  <a:gd name="T6" fmla="*/ 160 w 394"/>
                  <a:gd name="T7" fmla="*/ 19 h 775"/>
                  <a:gd name="T8" fmla="*/ 167 w 394"/>
                  <a:gd name="T9" fmla="*/ 23 h 775"/>
                  <a:gd name="T10" fmla="*/ 173 w 394"/>
                  <a:gd name="T11" fmla="*/ 32 h 775"/>
                  <a:gd name="T12" fmla="*/ 184 w 394"/>
                  <a:gd name="T13" fmla="*/ 34 h 775"/>
                  <a:gd name="T14" fmla="*/ 194 w 394"/>
                  <a:gd name="T15" fmla="*/ 38 h 775"/>
                  <a:gd name="T16" fmla="*/ 209 w 394"/>
                  <a:gd name="T17" fmla="*/ 42 h 775"/>
                  <a:gd name="T18" fmla="*/ 228 w 394"/>
                  <a:gd name="T19" fmla="*/ 86 h 775"/>
                  <a:gd name="T20" fmla="*/ 249 w 394"/>
                  <a:gd name="T21" fmla="*/ 133 h 775"/>
                  <a:gd name="T22" fmla="*/ 263 w 394"/>
                  <a:gd name="T23" fmla="*/ 162 h 775"/>
                  <a:gd name="T24" fmla="*/ 278 w 394"/>
                  <a:gd name="T25" fmla="*/ 205 h 775"/>
                  <a:gd name="T26" fmla="*/ 304 w 394"/>
                  <a:gd name="T27" fmla="*/ 269 h 775"/>
                  <a:gd name="T28" fmla="*/ 341 w 394"/>
                  <a:gd name="T29" fmla="*/ 362 h 775"/>
                  <a:gd name="T30" fmla="*/ 391 w 394"/>
                  <a:gd name="T31" fmla="*/ 480 h 775"/>
                  <a:gd name="T32" fmla="*/ 394 w 394"/>
                  <a:gd name="T33" fmla="*/ 626 h 775"/>
                  <a:gd name="T34" fmla="*/ 394 w 394"/>
                  <a:gd name="T35" fmla="*/ 706 h 775"/>
                  <a:gd name="T36" fmla="*/ 388 w 394"/>
                  <a:gd name="T37" fmla="*/ 719 h 775"/>
                  <a:gd name="T38" fmla="*/ 385 w 394"/>
                  <a:gd name="T39" fmla="*/ 734 h 775"/>
                  <a:gd name="T40" fmla="*/ 373 w 394"/>
                  <a:gd name="T41" fmla="*/ 738 h 775"/>
                  <a:gd name="T42" fmla="*/ 369 w 394"/>
                  <a:gd name="T43" fmla="*/ 746 h 775"/>
                  <a:gd name="T44" fmla="*/ 364 w 394"/>
                  <a:gd name="T45" fmla="*/ 757 h 775"/>
                  <a:gd name="T46" fmla="*/ 350 w 394"/>
                  <a:gd name="T47" fmla="*/ 758 h 775"/>
                  <a:gd name="T48" fmla="*/ 353 w 394"/>
                  <a:gd name="T49" fmla="*/ 773 h 775"/>
                  <a:gd name="T50" fmla="*/ 341 w 394"/>
                  <a:gd name="T51" fmla="*/ 767 h 775"/>
                  <a:gd name="T52" fmla="*/ 341 w 394"/>
                  <a:gd name="T53" fmla="*/ 753 h 775"/>
                  <a:gd name="T54" fmla="*/ 334 w 394"/>
                  <a:gd name="T55" fmla="*/ 764 h 775"/>
                  <a:gd name="T56" fmla="*/ 326 w 394"/>
                  <a:gd name="T57" fmla="*/ 757 h 775"/>
                  <a:gd name="T58" fmla="*/ 313 w 394"/>
                  <a:gd name="T59" fmla="*/ 762 h 775"/>
                  <a:gd name="T60" fmla="*/ 303 w 394"/>
                  <a:gd name="T61" fmla="*/ 754 h 775"/>
                  <a:gd name="T62" fmla="*/ 293 w 394"/>
                  <a:gd name="T63" fmla="*/ 748 h 775"/>
                  <a:gd name="T64" fmla="*/ 282 w 394"/>
                  <a:gd name="T65" fmla="*/ 740 h 775"/>
                  <a:gd name="T66" fmla="*/ 270 w 394"/>
                  <a:gd name="T67" fmla="*/ 737 h 775"/>
                  <a:gd name="T68" fmla="*/ 263 w 394"/>
                  <a:gd name="T69" fmla="*/ 730 h 775"/>
                  <a:gd name="T70" fmla="*/ 253 w 394"/>
                  <a:gd name="T71" fmla="*/ 722 h 775"/>
                  <a:gd name="T72" fmla="*/ 242 w 394"/>
                  <a:gd name="T73" fmla="*/ 712 h 775"/>
                  <a:gd name="T74" fmla="*/ 232 w 394"/>
                  <a:gd name="T75" fmla="*/ 705 h 775"/>
                  <a:gd name="T76" fmla="*/ 218 w 394"/>
                  <a:gd name="T77" fmla="*/ 703 h 775"/>
                  <a:gd name="T78" fmla="*/ 207 w 394"/>
                  <a:gd name="T79" fmla="*/ 695 h 775"/>
                  <a:gd name="T80" fmla="*/ 197 w 394"/>
                  <a:gd name="T81" fmla="*/ 685 h 775"/>
                  <a:gd name="T82" fmla="*/ 187 w 394"/>
                  <a:gd name="T83" fmla="*/ 677 h 775"/>
                  <a:gd name="T84" fmla="*/ 174 w 394"/>
                  <a:gd name="T85" fmla="*/ 669 h 775"/>
                  <a:gd name="T86" fmla="*/ 164 w 394"/>
                  <a:gd name="T87" fmla="*/ 675 h 775"/>
                  <a:gd name="T88" fmla="*/ 158 w 394"/>
                  <a:gd name="T89" fmla="*/ 671 h 775"/>
                  <a:gd name="T90" fmla="*/ 149 w 394"/>
                  <a:gd name="T91" fmla="*/ 671 h 775"/>
                  <a:gd name="T92" fmla="*/ 141 w 394"/>
                  <a:gd name="T93" fmla="*/ 666 h 775"/>
                  <a:gd name="T94" fmla="*/ 137 w 394"/>
                  <a:gd name="T95" fmla="*/ 655 h 775"/>
                  <a:gd name="T96" fmla="*/ 137 w 394"/>
                  <a:gd name="T97" fmla="*/ 643 h 775"/>
                  <a:gd name="T98" fmla="*/ 137 w 394"/>
                  <a:gd name="T99" fmla="*/ 634 h 775"/>
                  <a:gd name="T100" fmla="*/ 137 w 394"/>
                  <a:gd name="T101" fmla="*/ 623 h 775"/>
                  <a:gd name="T102" fmla="*/ 133 w 394"/>
                  <a:gd name="T103" fmla="*/ 611 h 775"/>
                  <a:gd name="T104" fmla="*/ 128 w 394"/>
                  <a:gd name="T105" fmla="*/ 598 h 775"/>
                  <a:gd name="T106" fmla="*/ 116 w 394"/>
                  <a:gd name="T107" fmla="*/ 584 h 775"/>
                  <a:gd name="T108" fmla="*/ 73 w 394"/>
                  <a:gd name="T109" fmla="*/ 548 h 775"/>
                  <a:gd name="T110" fmla="*/ 41 w 394"/>
                  <a:gd name="T111" fmla="*/ 526 h 775"/>
                  <a:gd name="T112" fmla="*/ 31 w 394"/>
                  <a:gd name="T113" fmla="*/ 515 h 775"/>
                  <a:gd name="T114" fmla="*/ 21 w 394"/>
                  <a:gd name="T115" fmla="*/ 506 h 775"/>
                  <a:gd name="T116" fmla="*/ 14 w 394"/>
                  <a:gd name="T117" fmla="*/ 493 h 775"/>
                  <a:gd name="T118" fmla="*/ 3 w 394"/>
                  <a:gd name="T119" fmla="*/ 482 h 77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94" h="775">
                    <a:moveTo>
                      <a:pt x="122" y="2"/>
                    </a:moveTo>
                    <a:lnTo>
                      <a:pt x="123" y="2"/>
                    </a:lnTo>
                    <a:lnTo>
                      <a:pt x="125" y="1"/>
                    </a:lnTo>
                    <a:lnTo>
                      <a:pt x="125" y="0"/>
                    </a:lnTo>
                    <a:lnTo>
                      <a:pt x="126" y="1"/>
                    </a:lnTo>
                    <a:lnTo>
                      <a:pt x="127" y="1"/>
                    </a:lnTo>
                    <a:lnTo>
                      <a:pt x="127" y="0"/>
                    </a:lnTo>
                    <a:lnTo>
                      <a:pt x="127" y="1"/>
                    </a:lnTo>
                    <a:lnTo>
                      <a:pt x="127" y="2"/>
                    </a:lnTo>
                    <a:lnTo>
                      <a:pt x="128" y="2"/>
                    </a:lnTo>
                    <a:lnTo>
                      <a:pt x="128" y="3"/>
                    </a:lnTo>
                    <a:lnTo>
                      <a:pt x="129" y="3"/>
                    </a:lnTo>
                    <a:lnTo>
                      <a:pt x="129" y="2"/>
                    </a:lnTo>
                    <a:lnTo>
                      <a:pt x="129" y="1"/>
                    </a:lnTo>
                    <a:lnTo>
                      <a:pt x="130" y="1"/>
                    </a:lnTo>
                    <a:lnTo>
                      <a:pt x="131" y="1"/>
                    </a:lnTo>
                    <a:lnTo>
                      <a:pt x="131" y="2"/>
                    </a:lnTo>
                    <a:lnTo>
                      <a:pt x="132" y="2"/>
                    </a:lnTo>
                    <a:lnTo>
                      <a:pt x="133" y="2"/>
                    </a:lnTo>
                    <a:lnTo>
                      <a:pt x="132" y="3"/>
                    </a:lnTo>
                    <a:lnTo>
                      <a:pt x="133" y="3"/>
                    </a:lnTo>
                    <a:lnTo>
                      <a:pt x="134" y="2"/>
                    </a:lnTo>
                    <a:lnTo>
                      <a:pt x="135" y="2"/>
                    </a:lnTo>
                    <a:lnTo>
                      <a:pt x="135" y="3"/>
                    </a:lnTo>
                    <a:lnTo>
                      <a:pt x="135" y="4"/>
                    </a:lnTo>
                    <a:lnTo>
                      <a:pt x="136" y="4"/>
                    </a:lnTo>
                    <a:lnTo>
                      <a:pt x="136" y="5"/>
                    </a:lnTo>
                    <a:lnTo>
                      <a:pt x="136" y="6"/>
                    </a:lnTo>
                    <a:lnTo>
                      <a:pt x="137" y="6"/>
                    </a:lnTo>
                    <a:lnTo>
                      <a:pt x="138" y="6"/>
                    </a:lnTo>
                    <a:lnTo>
                      <a:pt x="138" y="7"/>
                    </a:lnTo>
                    <a:lnTo>
                      <a:pt x="139" y="7"/>
                    </a:lnTo>
                    <a:lnTo>
                      <a:pt x="139" y="8"/>
                    </a:lnTo>
                    <a:lnTo>
                      <a:pt x="140" y="8"/>
                    </a:lnTo>
                    <a:lnTo>
                      <a:pt x="141" y="8"/>
                    </a:lnTo>
                    <a:lnTo>
                      <a:pt x="141" y="9"/>
                    </a:lnTo>
                    <a:lnTo>
                      <a:pt x="142" y="9"/>
                    </a:lnTo>
                    <a:lnTo>
                      <a:pt x="142" y="10"/>
                    </a:lnTo>
                    <a:lnTo>
                      <a:pt x="142" y="12"/>
                    </a:lnTo>
                    <a:lnTo>
                      <a:pt x="143" y="12"/>
                    </a:lnTo>
                    <a:lnTo>
                      <a:pt x="143" y="10"/>
                    </a:lnTo>
                    <a:lnTo>
                      <a:pt x="145" y="10"/>
                    </a:lnTo>
                    <a:lnTo>
                      <a:pt x="146" y="10"/>
                    </a:lnTo>
                    <a:lnTo>
                      <a:pt x="146" y="12"/>
                    </a:lnTo>
                    <a:lnTo>
                      <a:pt x="147" y="12"/>
                    </a:lnTo>
                    <a:lnTo>
                      <a:pt x="147" y="13"/>
                    </a:lnTo>
                    <a:lnTo>
                      <a:pt x="148" y="13"/>
                    </a:lnTo>
                    <a:lnTo>
                      <a:pt x="148" y="14"/>
                    </a:lnTo>
                    <a:lnTo>
                      <a:pt x="148" y="15"/>
                    </a:lnTo>
                    <a:lnTo>
                      <a:pt x="149" y="15"/>
                    </a:lnTo>
                    <a:lnTo>
                      <a:pt x="150" y="15"/>
                    </a:lnTo>
                    <a:lnTo>
                      <a:pt x="151" y="15"/>
                    </a:lnTo>
                    <a:lnTo>
                      <a:pt x="152" y="15"/>
                    </a:lnTo>
                    <a:lnTo>
                      <a:pt x="152" y="16"/>
                    </a:lnTo>
                    <a:lnTo>
                      <a:pt x="153" y="16"/>
                    </a:lnTo>
                    <a:lnTo>
                      <a:pt x="153" y="17"/>
                    </a:lnTo>
                    <a:lnTo>
                      <a:pt x="154" y="17"/>
                    </a:lnTo>
                    <a:lnTo>
                      <a:pt x="154" y="16"/>
                    </a:lnTo>
                    <a:lnTo>
                      <a:pt x="155" y="15"/>
                    </a:lnTo>
                    <a:lnTo>
                      <a:pt x="155" y="16"/>
                    </a:lnTo>
                    <a:lnTo>
                      <a:pt x="156" y="16"/>
                    </a:lnTo>
                    <a:lnTo>
                      <a:pt x="157" y="16"/>
                    </a:lnTo>
                    <a:lnTo>
                      <a:pt x="157" y="17"/>
                    </a:lnTo>
                    <a:lnTo>
                      <a:pt x="158" y="17"/>
                    </a:lnTo>
                    <a:lnTo>
                      <a:pt x="158" y="18"/>
                    </a:lnTo>
                    <a:lnTo>
                      <a:pt x="158" y="19"/>
                    </a:lnTo>
                    <a:lnTo>
                      <a:pt x="159" y="19"/>
                    </a:lnTo>
                    <a:lnTo>
                      <a:pt x="160" y="19"/>
                    </a:lnTo>
                    <a:lnTo>
                      <a:pt x="159" y="19"/>
                    </a:lnTo>
                    <a:lnTo>
                      <a:pt x="159" y="20"/>
                    </a:lnTo>
                    <a:lnTo>
                      <a:pt x="160" y="20"/>
                    </a:lnTo>
                    <a:lnTo>
                      <a:pt x="161" y="20"/>
                    </a:lnTo>
                    <a:lnTo>
                      <a:pt x="161" y="21"/>
                    </a:lnTo>
                    <a:lnTo>
                      <a:pt x="162" y="21"/>
                    </a:lnTo>
                    <a:lnTo>
                      <a:pt x="161" y="21"/>
                    </a:lnTo>
                    <a:lnTo>
                      <a:pt x="161" y="22"/>
                    </a:lnTo>
                    <a:lnTo>
                      <a:pt x="162" y="23"/>
                    </a:lnTo>
                    <a:lnTo>
                      <a:pt x="164" y="22"/>
                    </a:lnTo>
                    <a:lnTo>
                      <a:pt x="164" y="21"/>
                    </a:lnTo>
                    <a:lnTo>
                      <a:pt x="165" y="21"/>
                    </a:lnTo>
                    <a:lnTo>
                      <a:pt x="166" y="21"/>
                    </a:lnTo>
                    <a:lnTo>
                      <a:pt x="165" y="22"/>
                    </a:lnTo>
                    <a:lnTo>
                      <a:pt x="166" y="22"/>
                    </a:lnTo>
                    <a:lnTo>
                      <a:pt x="166" y="23"/>
                    </a:lnTo>
                    <a:lnTo>
                      <a:pt x="167" y="23"/>
                    </a:lnTo>
                    <a:lnTo>
                      <a:pt x="168" y="23"/>
                    </a:lnTo>
                    <a:lnTo>
                      <a:pt x="169" y="23"/>
                    </a:lnTo>
                    <a:lnTo>
                      <a:pt x="169" y="22"/>
                    </a:lnTo>
                    <a:lnTo>
                      <a:pt x="170" y="22"/>
                    </a:lnTo>
                    <a:lnTo>
                      <a:pt x="171" y="22"/>
                    </a:lnTo>
                    <a:lnTo>
                      <a:pt x="171" y="23"/>
                    </a:lnTo>
                    <a:lnTo>
                      <a:pt x="172" y="23"/>
                    </a:lnTo>
                    <a:lnTo>
                      <a:pt x="172" y="24"/>
                    </a:lnTo>
                    <a:lnTo>
                      <a:pt x="172" y="25"/>
                    </a:lnTo>
                    <a:lnTo>
                      <a:pt x="172" y="26"/>
                    </a:lnTo>
                    <a:lnTo>
                      <a:pt x="173" y="27"/>
                    </a:lnTo>
                    <a:lnTo>
                      <a:pt x="173" y="28"/>
                    </a:lnTo>
                    <a:lnTo>
                      <a:pt x="173" y="29"/>
                    </a:lnTo>
                    <a:lnTo>
                      <a:pt x="173" y="30"/>
                    </a:lnTo>
                    <a:lnTo>
                      <a:pt x="172" y="30"/>
                    </a:lnTo>
                    <a:lnTo>
                      <a:pt x="172" y="32"/>
                    </a:lnTo>
                    <a:lnTo>
                      <a:pt x="173" y="32"/>
                    </a:lnTo>
                    <a:lnTo>
                      <a:pt x="173" y="33"/>
                    </a:lnTo>
                    <a:lnTo>
                      <a:pt x="174" y="33"/>
                    </a:lnTo>
                    <a:lnTo>
                      <a:pt x="175" y="33"/>
                    </a:lnTo>
                    <a:lnTo>
                      <a:pt x="176" y="33"/>
                    </a:lnTo>
                    <a:lnTo>
                      <a:pt x="176" y="34"/>
                    </a:lnTo>
                    <a:lnTo>
                      <a:pt x="177" y="34"/>
                    </a:lnTo>
                    <a:lnTo>
                      <a:pt x="177" y="33"/>
                    </a:lnTo>
                    <a:lnTo>
                      <a:pt x="178" y="33"/>
                    </a:lnTo>
                    <a:lnTo>
                      <a:pt x="178" y="32"/>
                    </a:lnTo>
                    <a:lnTo>
                      <a:pt x="179" y="32"/>
                    </a:lnTo>
                    <a:lnTo>
                      <a:pt x="179" y="33"/>
                    </a:lnTo>
                    <a:lnTo>
                      <a:pt x="179" y="34"/>
                    </a:lnTo>
                    <a:lnTo>
                      <a:pt x="180" y="34"/>
                    </a:lnTo>
                    <a:lnTo>
                      <a:pt x="181" y="33"/>
                    </a:lnTo>
                    <a:lnTo>
                      <a:pt x="181" y="34"/>
                    </a:lnTo>
                    <a:lnTo>
                      <a:pt x="183" y="34"/>
                    </a:lnTo>
                    <a:lnTo>
                      <a:pt x="184" y="34"/>
                    </a:lnTo>
                    <a:lnTo>
                      <a:pt x="184" y="35"/>
                    </a:lnTo>
                    <a:lnTo>
                      <a:pt x="185" y="35"/>
                    </a:lnTo>
                    <a:lnTo>
                      <a:pt x="186" y="34"/>
                    </a:lnTo>
                    <a:lnTo>
                      <a:pt x="187" y="34"/>
                    </a:lnTo>
                    <a:lnTo>
                      <a:pt x="188" y="34"/>
                    </a:lnTo>
                    <a:lnTo>
                      <a:pt x="188" y="35"/>
                    </a:lnTo>
                    <a:lnTo>
                      <a:pt x="187" y="35"/>
                    </a:lnTo>
                    <a:lnTo>
                      <a:pt x="187" y="36"/>
                    </a:lnTo>
                    <a:lnTo>
                      <a:pt x="188" y="36"/>
                    </a:lnTo>
                    <a:lnTo>
                      <a:pt x="189" y="36"/>
                    </a:lnTo>
                    <a:lnTo>
                      <a:pt x="190" y="36"/>
                    </a:lnTo>
                    <a:lnTo>
                      <a:pt x="191" y="36"/>
                    </a:lnTo>
                    <a:lnTo>
                      <a:pt x="192" y="36"/>
                    </a:lnTo>
                    <a:lnTo>
                      <a:pt x="192" y="37"/>
                    </a:lnTo>
                    <a:lnTo>
                      <a:pt x="192" y="38"/>
                    </a:lnTo>
                    <a:lnTo>
                      <a:pt x="193" y="38"/>
                    </a:lnTo>
                    <a:lnTo>
                      <a:pt x="194" y="38"/>
                    </a:lnTo>
                    <a:lnTo>
                      <a:pt x="195" y="38"/>
                    </a:lnTo>
                    <a:lnTo>
                      <a:pt x="196" y="37"/>
                    </a:lnTo>
                    <a:lnTo>
                      <a:pt x="197" y="37"/>
                    </a:lnTo>
                    <a:lnTo>
                      <a:pt x="198" y="37"/>
                    </a:lnTo>
                    <a:lnTo>
                      <a:pt x="198" y="36"/>
                    </a:lnTo>
                    <a:lnTo>
                      <a:pt x="199" y="37"/>
                    </a:lnTo>
                    <a:lnTo>
                      <a:pt x="200" y="37"/>
                    </a:lnTo>
                    <a:lnTo>
                      <a:pt x="201" y="37"/>
                    </a:lnTo>
                    <a:lnTo>
                      <a:pt x="201" y="36"/>
                    </a:lnTo>
                    <a:lnTo>
                      <a:pt x="203" y="37"/>
                    </a:lnTo>
                    <a:lnTo>
                      <a:pt x="204" y="36"/>
                    </a:lnTo>
                    <a:lnTo>
                      <a:pt x="205" y="36"/>
                    </a:lnTo>
                    <a:lnTo>
                      <a:pt x="204" y="36"/>
                    </a:lnTo>
                    <a:lnTo>
                      <a:pt x="205" y="37"/>
                    </a:lnTo>
                    <a:lnTo>
                      <a:pt x="206" y="36"/>
                    </a:lnTo>
                    <a:lnTo>
                      <a:pt x="207" y="40"/>
                    </a:lnTo>
                    <a:lnTo>
                      <a:pt x="209" y="42"/>
                    </a:lnTo>
                    <a:lnTo>
                      <a:pt x="209" y="43"/>
                    </a:lnTo>
                    <a:lnTo>
                      <a:pt x="210" y="44"/>
                    </a:lnTo>
                    <a:lnTo>
                      <a:pt x="211" y="47"/>
                    </a:lnTo>
                    <a:lnTo>
                      <a:pt x="212" y="51"/>
                    </a:lnTo>
                    <a:lnTo>
                      <a:pt x="213" y="53"/>
                    </a:lnTo>
                    <a:lnTo>
                      <a:pt x="214" y="54"/>
                    </a:lnTo>
                    <a:lnTo>
                      <a:pt x="214" y="55"/>
                    </a:lnTo>
                    <a:lnTo>
                      <a:pt x="214" y="56"/>
                    </a:lnTo>
                    <a:lnTo>
                      <a:pt x="215" y="57"/>
                    </a:lnTo>
                    <a:lnTo>
                      <a:pt x="215" y="58"/>
                    </a:lnTo>
                    <a:lnTo>
                      <a:pt x="216" y="59"/>
                    </a:lnTo>
                    <a:lnTo>
                      <a:pt x="218" y="64"/>
                    </a:lnTo>
                    <a:lnTo>
                      <a:pt x="220" y="70"/>
                    </a:lnTo>
                    <a:lnTo>
                      <a:pt x="223" y="73"/>
                    </a:lnTo>
                    <a:lnTo>
                      <a:pt x="225" y="78"/>
                    </a:lnTo>
                    <a:lnTo>
                      <a:pt x="227" y="82"/>
                    </a:lnTo>
                    <a:lnTo>
                      <a:pt x="228" y="86"/>
                    </a:lnTo>
                    <a:lnTo>
                      <a:pt x="230" y="90"/>
                    </a:lnTo>
                    <a:lnTo>
                      <a:pt x="232" y="94"/>
                    </a:lnTo>
                    <a:lnTo>
                      <a:pt x="235" y="100"/>
                    </a:lnTo>
                    <a:lnTo>
                      <a:pt x="237" y="105"/>
                    </a:lnTo>
                    <a:lnTo>
                      <a:pt x="238" y="109"/>
                    </a:lnTo>
                    <a:lnTo>
                      <a:pt x="238" y="110"/>
                    </a:lnTo>
                    <a:lnTo>
                      <a:pt x="239" y="111"/>
                    </a:lnTo>
                    <a:lnTo>
                      <a:pt x="241" y="112"/>
                    </a:lnTo>
                    <a:lnTo>
                      <a:pt x="242" y="116"/>
                    </a:lnTo>
                    <a:lnTo>
                      <a:pt x="243" y="117"/>
                    </a:lnTo>
                    <a:lnTo>
                      <a:pt x="243" y="119"/>
                    </a:lnTo>
                    <a:lnTo>
                      <a:pt x="244" y="121"/>
                    </a:lnTo>
                    <a:lnTo>
                      <a:pt x="245" y="123"/>
                    </a:lnTo>
                    <a:lnTo>
                      <a:pt x="247" y="126"/>
                    </a:lnTo>
                    <a:lnTo>
                      <a:pt x="248" y="129"/>
                    </a:lnTo>
                    <a:lnTo>
                      <a:pt x="249" y="132"/>
                    </a:lnTo>
                    <a:lnTo>
                      <a:pt x="249" y="133"/>
                    </a:lnTo>
                    <a:lnTo>
                      <a:pt x="250" y="135"/>
                    </a:lnTo>
                    <a:lnTo>
                      <a:pt x="250" y="136"/>
                    </a:lnTo>
                    <a:lnTo>
                      <a:pt x="251" y="137"/>
                    </a:lnTo>
                    <a:lnTo>
                      <a:pt x="251" y="138"/>
                    </a:lnTo>
                    <a:lnTo>
                      <a:pt x="251" y="139"/>
                    </a:lnTo>
                    <a:lnTo>
                      <a:pt x="252" y="139"/>
                    </a:lnTo>
                    <a:lnTo>
                      <a:pt x="254" y="144"/>
                    </a:lnTo>
                    <a:lnTo>
                      <a:pt x="256" y="149"/>
                    </a:lnTo>
                    <a:lnTo>
                      <a:pt x="256" y="151"/>
                    </a:lnTo>
                    <a:lnTo>
                      <a:pt x="257" y="152"/>
                    </a:lnTo>
                    <a:lnTo>
                      <a:pt x="258" y="153"/>
                    </a:lnTo>
                    <a:lnTo>
                      <a:pt x="259" y="156"/>
                    </a:lnTo>
                    <a:lnTo>
                      <a:pt x="259" y="157"/>
                    </a:lnTo>
                    <a:lnTo>
                      <a:pt x="261" y="158"/>
                    </a:lnTo>
                    <a:lnTo>
                      <a:pt x="261" y="159"/>
                    </a:lnTo>
                    <a:lnTo>
                      <a:pt x="262" y="161"/>
                    </a:lnTo>
                    <a:lnTo>
                      <a:pt x="263" y="162"/>
                    </a:lnTo>
                    <a:lnTo>
                      <a:pt x="264" y="166"/>
                    </a:lnTo>
                    <a:lnTo>
                      <a:pt x="265" y="169"/>
                    </a:lnTo>
                    <a:lnTo>
                      <a:pt x="266" y="172"/>
                    </a:lnTo>
                    <a:lnTo>
                      <a:pt x="267" y="175"/>
                    </a:lnTo>
                    <a:lnTo>
                      <a:pt x="268" y="177"/>
                    </a:lnTo>
                    <a:lnTo>
                      <a:pt x="268" y="179"/>
                    </a:lnTo>
                    <a:lnTo>
                      <a:pt x="269" y="180"/>
                    </a:lnTo>
                    <a:lnTo>
                      <a:pt x="270" y="182"/>
                    </a:lnTo>
                    <a:lnTo>
                      <a:pt x="271" y="187"/>
                    </a:lnTo>
                    <a:lnTo>
                      <a:pt x="272" y="189"/>
                    </a:lnTo>
                    <a:lnTo>
                      <a:pt x="273" y="193"/>
                    </a:lnTo>
                    <a:lnTo>
                      <a:pt x="274" y="194"/>
                    </a:lnTo>
                    <a:lnTo>
                      <a:pt x="274" y="195"/>
                    </a:lnTo>
                    <a:lnTo>
                      <a:pt x="275" y="197"/>
                    </a:lnTo>
                    <a:lnTo>
                      <a:pt x="276" y="200"/>
                    </a:lnTo>
                    <a:lnTo>
                      <a:pt x="277" y="203"/>
                    </a:lnTo>
                    <a:lnTo>
                      <a:pt x="278" y="205"/>
                    </a:lnTo>
                    <a:lnTo>
                      <a:pt x="278" y="207"/>
                    </a:lnTo>
                    <a:lnTo>
                      <a:pt x="280" y="210"/>
                    </a:lnTo>
                    <a:lnTo>
                      <a:pt x="282" y="215"/>
                    </a:lnTo>
                    <a:lnTo>
                      <a:pt x="283" y="218"/>
                    </a:lnTo>
                    <a:lnTo>
                      <a:pt x="285" y="222"/>
                    </a:lnTo>
                    <a:lnTo>
                      <a:pt x="287" y="228"/>
                    </a:lnTo>
                    <a:lnTo>
                      <a:pt x="288" y="231"/>
                    </a:lnTo>
                    <a:lnTo>
                      <a:pt x="289" y="233"/>
                    </a:lnTo>
                    <a:lnTo>
                      <a:pt x="290" y="234"/>
                    </a:lnTo>
                    <a:lnTo>
                      <a:pt x="290" y="235"/>
                    </a:lnTo>
                    <a:lnTo>
                      <a:pt x="291" y="238"/>
                    </a:lnTo>
                    <a:lnTo>
                      <a:pt x="293" y="242"/>
                    </a:lnTo>
                    <a:lnTo>
                      <a:pt x="293" y="244"/>
                    </a:lnTo>
                    <a:lnTo>
                      <a:pt x="294" y="244"/>
                    </a:lnTo>
                    <a:lnTo>
                      <a:pt x="296" y="251"/>
                    </a:lnTo>
                    <a:lnTo>
                      <a:pt x="300" y="259"/>
                    </a:lnTo>
                    <a:lnTo>
                      <a:pt x="304" y="269"/>
                    </a:lnTo>
                    <a:lnTo>
                      <a:pt x="307" y="276"/>
                    </a:lnTo>
                    <a:lnTo>
                      <a:pt x="310" y="286"/>
                    </a:lnTo>
                    <a:lnTo>
                      <a:pt x="313" y="293"/>
                    </a:lnTo>
                    <a:lnTo>
                      <a:pt x="316" y="300"/>
                    </a:lnTo>
                    <a:lnTo>
                      <a:pt x="317" y="302"/>
                    </a:lnTo>
                    <a:lnTo>
                      <a:pt x="319" y="308"/>
                    </a:lnTo>
                    <a:lnTo>
                      <a:pt x="322" y="315"/>
                    </a:lnTo>
                    <a:lnTo>
                      <a:pt x="325" y="323"/>
                    </a:lnTo>
                    <a:lnTo>
                      <a:pt x="327" y="329"/>
                    </a:lnTo>
                    <a:lnTo>
                      <a:pt x="330" y="336"/>
                    </a:lnTo>
                    <a:lnTo>
                      <a:pt x="333" y="343"/>
                    </a:lnTo>
                    <a:lnTo>
                      <a:pt x="334" y="347"/>
                    </a:lnTo>
                    <a:lnTo>
                      <a:pt x="336" y="351"/>
                    </a:lnTo>
                    <a:lnTo>
                      <a:pt x="338" y="354"/>
                    </a:lnTo>
                    <a:lnTo>
                      <a:pt x="339" y="356"/>
                    </a:lnTo>
                    <a:lnTo>
                      <a:pt x="340" y="359"/>
                    </a:lnTo>
                    <a:lnTo>
                      <a:pt x="341" y="362"/>
                    </a:lnTo>
                    <a:lnTo>
                      <a:pt x="342" y="363"/>
                    </a:lnTo>
                    <a:lnTo>
                      <a:pt x="345" y="371"/>
                    </a:lnTo>
                    <a:lnTo>
                      <a:pt x="348" y="379"/>
                    </a:lnTo>
                    <a:lnTo>
                      <a:pt x="351" y="386"/>
                    </a:lnTo>
                    <a:lnTo>
                      <a:pt x="351" y="387"/>
                    </a:lnTo>
                    <a:lnTo>
                      <a:pt x="352" y="389"/>
                    </a:lnTo>
                    <a:lnTo>
                      <a:pt x="358" y="401"/>
                    </a:lnTo>
                    <a:lnTo>
                      <a:pt x="363" y="412"/>
                    </a:lnTo>
                    <a:lnTo>
                      <a:pt x="367" y="423"/>
                    </a:lnTo>
                    <a:lnTo>
                      <a:pt x="368" y="426"/>
                    </a:lnTo>
                    <a:lnTo>
                      <a:pt x="369" y="429"/>
                    </a:lnTo>
                    <a:lnTo>
                      <a:pt x="374" y="441"/>
                    </a:lnTo>
                    <a:lnTo>
                      <a:pt x="379" y="451"/>
                    </a:lnTo>
                    <a:lnTo>
                      <a:pt x="383" y="461"/>
                    </a:lnTo>
                    <a:lnTo>
                      <a:pt x="387" y="469"/>
                    </a:lnTo>
                    <a:lnTo>
                      <a:pt x="390" y="476"/>
                    </a:lnTo>
                    <a:lnTo>
                      <a:pt x="391" y="480"/>
                    </a:lnTo>
                    <a:lnTo>
                      <a:pt x="394" y="486"/>
                    </a:lnTo>
                    <a:lnTo>
                      <a:pt x="394" y="487"/>
                    </a:lnTo>
                    <a:lnTo>
                      <a:pt x="394" y="488"/>
                    </a:lnTo>
                    <a:lnTo>
                      <a:pt x="394" y="491"/>
                    </a:lnTo>
                    <a:lnTo>
                      <a:pt x="394" y="499"/>
                    </a:lnTo>
                    <a:lnTo>
                      <a:pt x="394" y="508"/>
                    </a:lnTo>
                    <a:lnTo>
                      <a:pt x="394" y="514"/>
                    </a:lnTo>
                    <a:lnTo>
                      <a:pt x="394" y="516"/>
                    </a:lnTo>
                    <a:lnTo>
                      <a:pt x="394" y="521"/>
                    </a:lnTo>
                    <a:lnTo>
                      <a:pt x="394" y="533"/>
                    </a:lnTo>
                    <a:lnTo>
                      <a:pt x="394" y="552"/>
                    </a:lnTo>
                    <a:lnTo>
                      <a:pt x="394" y="563"/>
                    </a:lnTo>
                    <a:lnTo>
                      <a:pt x="394" y="577"/>
                    </a:lnTo>
                    <a:lnTo>
                      <a:pt x="394" y="589"/>
                    </a:lnTo>
                    <a:lnTo>
                      <a:pt x="394" y="601"/>
                    </a:lnTo>
                    <a:lnTo>
                      <a:pt x="394" y="617"/>
                    </a:lnTo>
                    <a:lnTo>
                      <a:pt x="394" y="626"/>
                    </a:lnTo>
                    <a:lnTo>
                      <a:pt x="394" y="632"/>
                    </a:lnTo>
                    <a:lnTo>
                      <a:pt x="394" y="641"/>
                    </a:lnTo>
                    <a:lnTo>
                      <a:pt x="394" y="654"/>
                    </a:lnTo>
                    <a:lnTo>
                      <a:pt x="394" y="663"/>
                    </a:lnTo>
                    <a:lnTo>
                      <a:pt x="394" y="667"/>
                    </a:lnTo>
                    <a:lnTo>
                      <a:pt x="394" y="670"/>
                    </a:lnTo>
                    <a:lnTo>
                      <a:pt x="394" y="673"/>
                    </a:lnTo>
                    <a:lnTo>
                      <a:pt x="394" y="676"/>
                    </a:lnTo>
                    <a:lnTo>
                      <a:pt x="394" y="679"/>
                    </a:lnTo>
                    <a:lnTo>
                      <a:pt x="394" y="682"/>
                    </a:lnTo>
                    <a:lnTo>
                      <a:pt x="394" y="686"/>
                    </a:lnTo>
                    <a:lnTo>
                      <a:pt x="394" y="689"/>
                    </a:lnTo>
                    <a:lnTo>
                      <a:pt x="394" y="695"/>
                    </a:lnTo>
                    <a:lnTo>
                      <a:pt x="394" y="700"/>
                    </a:lnTo>
                    <a:lnTo>
                      <a:pt x="394" y="703"/>
                    </a:lnTo>
                    <a:lnTo>
                      <a:pt x="394" y="705"/>
                    </a:lnTo>
                    <a:lnTo>
                      <a:pt x="394" y="706"/>
                    </a:lnTo>
                    <a:lnTo>
                      <a:pt x="394" y="707"/>
                    </a:lnTo>
                    <a:lnTo>
                      <a:pt x="393" y="707"/>
                    </a:lnTo>
                    <a:lnTo>
                      <a:pt x="393" y="708"/>
                    </a:lnTo>
                    <a:lnTo>
                      <a:pt x="392" y="708"/>
                    </a:lnTo>
                    <a:lnTo>
                      <a:pt x="392" y="709"/>
                    </a:lnTo>
                    <a:lnTo>
                      <a:pt x="392" y="710"/>
                    </a:lnTo>
                    <a:lnTo>
                      <a:pt x="391" y="710"/>
                    </a:lnTo>
                    <a:lnTo>
                      <a:pt x="391" y="712"/>
                    </a:lnTo>
                    <a:lnTo>
                      <a:pt x="391" y="713"/>
                    </a:lnTo>
                    <a:lnTo>
                      <a:pt x="390" y="714"/>
                    </a:lnTo>
                    <a:lnTo>
                      <a:pt x="390" y="715"/>
                    </a:lnTo>
                    <a:lnTo>
                      <a:pt x="390" y="716"/>
                    </a:lnTo>
                    <a:lnTo>
                      <a:pt x="389" y="716"/>
                    </a:lnTo>
                    <a:lnTo>
                      <a:pt x="389" y="717"/>
                    </a:lnTo>
                    <a:lnTo>
                      <a:pt x="389" y="718"/>
                    </a:lnTo>
                    <a:lnTo>
                      <a:pt x="389" y="719"/>
                    </a:lnTo>
                    <a:lnTo>
                      <a:pt x="388" y="719"/>
                    </a:lnTo>
                    <a:lnTo>
                      <a:pt x="388" y="720"/>
                    </a:lnTo>
                    <a:lnTo>
                      <a:pt x="388" y="721"/>
                    </a:lnTo>
                    <a:lnTo>
                      <a:pt x="388" y="722"/>
                    </a:lnTo>
                    <a:lnTo>
                      <a:pt x="388" y="723"/>
                    </a:lnTo>
                    <a:lnTo>
                      <a:pt x="388" y="724"/>
                    </a:lnTo>
                    <a:lnTo>
                      <a:pt x="387" y="724"/>
                    </a:lnTo>
                    <a:lnTo>
                      <a:pt x="387" y="725"/>
                    </a:lnTo>
                    <a:lnTo>
                      <a:pt x="387" y="726"/>
                    </a:lnTo>
                    <a:lnTo>
                      <a:pt x="387" y="727"/>
                    </a:lnTo>
                    <a:lnTo>
                      <a:pt x="387" y="728"/>
                    </a:lnTo>
                    <a:lnTo>
                      <a:pt x="387" y="729"/>
                    </a:lnTo>
                    <a:lnTo>
                      <a:pt x="387" y="730"/>
                    </a:lnTo>
                    <a:lnTo>
                      <a:pt x="387" y="732"/>
                    </a:lnTo>
                    <a:lnTo>
                      <a:pt x="386" y="732"/>
                    </a:lnTo>
                    <a:lnTo>
                      <a:pt x="386" y="733"/>
                    </a:lnTo>
                    <a:lnTo>
                      <a:pt x="386" y="734"/>
                    </a:lnTo>
                    <a:lnTo>
                      <a:pt x="385" y="734"/>
                    </a:lnTo>
                    <a:lnTo>
                      <a:pt x="385" y="735"/>
                    </a:lnTo>
                    <a:lnTo>
                      <a:pt x="384" y="735"/>
                    </a:lnTo>
                    <a:lnTo>
                      <a:pt x="384" y="736"/>
                    </a:lnTo>
                    <a:lnTo>
                      <a:pt x="384" y="737"/>
                    </a:lnTo>
                    <a:lnTo>
                      <a:pt x="383" y="737"/>
                    </a:lnTo>
                    <a:lnTo>
                      <a:pt x="382" y="737"/>
                    </a:lnTo>
                    <a:lnTo>
                      <a:pt x="382" y="738"/>
                    </a:lnTo>
                    <a:lnTo>
                      <a:pt x="381" y="739"/>
                    </a:lnTo>
                    <a:lnTo>
                      <a:pt x="380" y="739"/>
                    </a:lnTo>
                    <a:lnTo>
                      <a:pt x="380" y="740"/>
                    </a:lnTo>
                    <a:lnTo>
                      <a:pt x="379" y="740"/>
                    </a:lnTo>
                    <a:lnTo>
                      <a:pt x="378" y="740"/>
                    </a:lnTo>
                    <a:lnTo>
                      <a:pt x="377" y="740"/>
                    </a:lnTo>
                    <a:lnTo>
                      <a:pt x="377" y="739"/>
                    </a:lnTo>
                    <a:lnTo>
                      <a:pt x="375" y="738"/>
                    </a:lnTo>
                    <a:lnTo>
                      <a:pt x="374" y="738"/>
                    </a:lnTo>
                    <a:lnTo>
                      <a:pt x="373" y="738"/>
                    </a:lnTo>
                    <a:lnTo>
                      <a:pt x="373" y="739"/>
                    </a:lnTo>
                    <a:lnTo>
                      <a:pt x="372" y="739"/>
                    </a:lnTo>
                    <a:lnTo>
                      <a:pt x="371" y="739"/>
                    </a:lnTo>
                    <a:lnTo>
                      <a:pt x="371" y="738"/>
                    </a:lnTo>
                    <a:lnTo>
                      <a:pt x="370" y="738"/>
                    </a:lnTo>
                    <a:lnTo>
                      <a:pt x="369" y="739"/>
                    </a:lnTo>
                    <a:lnTo>
                      <a:pt x="368" y="739"/>
                    </a:lnTo>
                    <a:lnTo>
                      <a:pt x="368" y="740"/>
                    </a:lnTo>
                    <a:lnTo>
                      <a:pt x="367" y="740"/>
                    </a:lnTo>
                    <a:lnTo>
                      <a:pt x="367" y="741"/>
                    </a:lnTo>
                    <a:lnTo>
                      <a:pt x="367" y="742"/>
                    </a:lnTo>
                    <a:lnTo>
                      <a:pt x="367" y="743"/>
                    </a:lnTo>
                    <a:lnTo>
                      <a:pt x="368" y="743"/>
                    </a:lnTo>
                    <a:lnTo>
                      <a:pt x="368" y="744"/>
                    </a:lnTo>
                    <a:lnTo>
                      <a:pt x="368" y="745"/>
                    </a:lnTo>
                    <a:lnTo>
                      <a:pt x="368" y="746"/>
                    </a:lnTo>
                    <a:lnTo>
                      <a:pt x="369" y="746"/>
                    </a:lnTo>
                    <a:lnTo>
                      <a:pt x="369" y="747"/>
                    </a:lnTo>
                    <a:lnTo>
                      <a:pt x="370" y="747"/>
                    </a:lnTo>
                    <a:lnTo>
                      <a:pt x="371" y="747"/>
                    </a:lnTo>
                    <a:lnTo>
                      <a:pt x="371" y="748"/>
                    </a:lnTo>
                    <a:lnTo>
                      <a:pt x="371" y="749"/>
                    </a:lnTo>
                    <a:lnTo>
                      <a:pt x="371" y="751"/>
                    </a:lnTo>
                    <a:lnTo>
                      <a:pt x="370" y="752"/>
                    </a:lnTo>
                    <a:lnTo>
                      <a:pt x="369" y="753"/>
                    </a:lnTo>
                    <a:lnTo>
                      <a:pt x="368" y="753"/>
                    </a:lnTo>
                    <a:lnTo>
                      <a:pt x="368" y="754"/>
                    </a:lnTo>
                    <a:lnTo>
                      <a:pt x="367" y="754"/>
                    </a:lnTo>
                    <a:lnTo>
                      <a:pt x="367" y="755"/>
                    </a:lnTo>
                    <a:lnTo>
                      <a:pt x="366" y="755"/>
                    </a:lnTo>
                    <a:lnTo>
                      <a:pt x="365" y="755"/>
                    </a:lnTo>
                    <a:lnTo>
                      <a:pt x="365" y="756"/>
                    </a:lnTo>
                    <a:lnTo>
                      <a:pt x="364" y="756"/>
                    </a:lnTo>
                    <a:lnTo>
                      <a:pt x="364" y="757"/>
                    </a:lnTo>
                    <a:lnTo>
                      <a:pt x="363" y="757"/>
                    </a:lnTo>
                    <a:lnTo>
                      <a:pt x="363" y="758"/>
                    </a:lnTo>
                    <a:lnTo>
                      <a:pt x="362" y="758"/>
                    </a:lnTo>
                    <a:lnTo>
                      <a:pt x="362" y="759"/>
                    </a:lnTo>
                    <a:lnTo>
                      <a:pt x="361" y="759"/>
                    </a:lnTo>
                    <a:lnTo>
                      <a:pt x="361" y="760"/>
                    </a:lnTo>
                    <a:lnTo>
                      <a:pt x="360" y="760"/>
                    </a:lnTo>
                    <a:lnTo>
                      <a:pt x="359" y="760"/>
                    </a:lnTo>
                    <a:lnTo>
                      <a:pt x="358" y="760"/>
                    </a:lnTo>
                    <a:lnTo>
                      <a:pt x="358" y="759"/>
                    </a:lnTo>
                    <a:lnTo>
                      <a:pt x="357" y="759"/>
                    </a:lnTo>
                    <a:lnTo>
                      <a:pt x="355" y="758"/>
                    </a:lnTo>
                    <a:lnTo>
                      <a:pt x="354" y="758"/>
                    </a:lnTo>
                    <a:lnTo>
                      <a:pt x="353" y="757"/>
                    </a:lnTo>
                    <a:lnTo>
                      <a:pt x="352" y="757"/>
                    </a:lnTo>
                    <a:lnTo>
                      <a:pt x="351" y="757"/>
                    </a:lnTo>
                    <a:lnTo>
                      <a:pt x="350" y="758"/>
                    </a:lnTo>
                    <a:lnTo>
                      <a:pt x="349" y="758"/>
                    </a:lnTo>
                    <a:lnTo>
                      <a:pt x="349" y="759"/>
                    </a:lnTo>
                    <a:lnTo>
                      <a:pt x="348" y="759"/>
                    </a:lnTo>
                    <a:lnTo>
                      <a:pt x="348" y="760"/>
                    </a:lnTo>
                    <a:lnTo>
                      <a:pt x="348" y="761"/>
                    </a:lnTo>
                    <a:lnTo>
                      <a:pt x="348" y="762"/>
                    </a:lnTo>
                    <a:lnTo>
                      <a:pt x="349" y="763"/>
                    </a:lnTo>
                    <a:lnTo>
                      <a:pt x="350" y="764"/>
                    </a:lnTo>
                    <a:lnTo>
                      <a:pt x="350" y="765"/>
                    </a:lnTo>
                    <a:lnTo>
                      <a:pt x="351" y="766"/>
                    </a:lnTo>
                    <a:lnTo>
                      <a:pt x="351" y="767"/>
                    </a:lnTo>
                    <a:lnTo>
                      <a:pt x="352" y="767"/>
                    </a:lnTo>
                    <a:lnTo>
                      <a:pt x="352" y="768"/>
                    </a:lnTo>
                    <a:lnTo>
                      <a:pt x="352" y="769"/>
                    </a:lnTo>
                    <a:lnTo>
                      <a:pt x="353" y="771"/>
                    </a:lnTo>
                    <a:lnTo>
                      <a:pt x="353" y="772"/>
                    </a:lnTo>
                    <a:lnTo>
                      <a:pt x="353" y="773"/>
                    </a:lnTo>
                    <a:lnTo>
                      <a:pt x="352" y="773"/>
                    </a:lnTo>
                    <a:lnTo>
                      <a:pt x="352" y="774"/>
                    </a:lnTo>
                    <a:lnTo>
                      <a:pt x="351" y="775"/>
                    </a:lnTo>
                    <a:lnTo>
                      <a:pt x="350" y="775"/>
                    </a:lnTo>
                    <a:lnTo>
                      <a:pt x="349" y="775"/>
                    </a:lnTo>
                    <a:lnTo>
                      <a:pt x="348" y="775"/>
                    </a:lnTo>
                    <a:lnTo>
                      <a:pt x="347" y="775"/>
                    </a:lnTo>
                    <a:lnTo>
                      <a:pt x="346" y="774"/>
                    </a:lnTo>
                    <a:lnTo>
                      <a:pt x="345" y="773"/>
                    </a:lnTo>
                    <a:lnTo>
                      <a:pt x="345" y="772"/>
                    </a:lnTo>
                    <a:lnTo>
                      <a:pt x="344" y="772"/>
                    </a:lnTo>
                    <a:lnTo>
                      <a:pt x="344" y="771"/>
                    </a:lnTo>
                    <a:lnTo>
                      <a:pt x="343" y="771"/>
                    </a:lnTo>
                    <a:lnTo>
                      <a:pt x="343" y="769"/>
                    </a:lnTo>
                    <a:lnTo>
                      <a:pt x="342" y="769"/>
                    </a:lnTo>
                    <a:lnTo>
                      <a:pt x="342" y="768"/>
                    </a:lnTo>
                    <a:lnTo>
                      <a:pt x="341" y="767"/>
                    </a:lnTo>
                    <a:lnTo>
                      <a:pt x="341" y="766"/>
                    </a:lnTo>
                    <a:lnTo>
                      <a:pt x="341" y="765"/>
                    </a:lnTo>
                    <a:lnTo>
                      <a:pt x="341" y="764"/>
                    </a:lnTo>
                    <a:lnTo>
                      <a:pt x="341" y="763"/>
                    </a:lnTo>
                    <a:lnTo>
                      <a:pt x="342" y="762"/>
                    </a:lnTo>
                    <a:lnTo>
                      <a:pt x="342" y="761"/>
                    </a:lnTo>
                    <a:lnTo>
                      <a:pt x="342" y="760"/>
                    </a:lnTo>
                    <a:lnTo>
                      <a:pt x="343" y="760"/>
                    </a:lnTo>
                    <a:lnTo>
                      <a:pt x="343" y="759"/>
                    </a:lnTo>
                    <a:lnTo>
                      <a:pt x="343" y="758"/>
                    </a:lnTo>
                    <a:lnTo>
                      <a:pt x="344" y="758"/>
                    </a:lnTo>
                    <a:lnTo>
                      <a:pt x="344" y="757"/>
                    </a:lnTo>
                    <a:lnTo>
                      <a:pt x="344" y="756"/>
                    </a:lnTo>
                    <a:lnTo>
                      <a:pt x="343" y="756"/>
                    </a:lnTo>
                    <a:lnTo>
                      <a:pt x="343" y="755"/>
                    </a:lnTo>
                    <a:lnTo>
                      <a:pt x="342" y="754"/>
                    </a:lnTo>
                    <a:lnTo>
                      <a:pt x="341" y="753"/>
                    </a:lnTo>
                    <a:lnTo>
                      <a:pt x="340" y="753"/>
                    </a:lnTo>
                    <a:lnTo>
                      <a:pt x="339" y="753"/>
                    </a:lnTo>
                    <a:lnTo>
                      <a:pt x="338" y="753"/>
                    </a:lnTo>
                    <a:lnTo>
                      <a:pt x="336" y="753"/>
                    </a:lnTo>
                    <a:lnTo>
                      <a:pt x="336" y="754"/>
                    </a:lnTo>
                    <a:lnTo>
                      <a:pt x="335" y="754"/>
                    </a:lnTo>
                    <a:lnTo>
                      <a:pt x="335" y="755"/>
                    </a:lnTo>
                    <a:lnTo>
                      <a:pt x="334" y="755"/>
                    </a:lnTo>
                    <a:lnTo>
                      <a:pt x="334" y="756"/>
                    </a:lnTo>
                    <a:lnTo>
                      <a:pt x="334" y="757"/>
                    </a:lnTo>
                    <a:lnTo>
                      <a:pt x="334" y="758"/>
                    </a:lnTo>
                    <a:lnTo>
                      <a:pt x="334" y="759"/>
                    </a:lnTo>
                    <a:lnTo>
                      <a:pt x="334" y="760"/>
                    </a:lnTo>
                    <a:lnTo>
                      <a:pt x="334" y="761"/>
                    </a:lnTo>
                    <a:lnTo>
                      <a:pt x="334" y="762"/>
                    </a:lnTo>
                    <a:lnTo>
                      <a:pt x="334" y="763"/>
                    </a:lnTo>
                    <a:lnTo>
                      <a:pt x="334" y="764"/>
                    </a:lnTo>
                    <a:lnTo>
                      <a:pt x="333" y="765"/>
                    </a:lnTo>
                    <a:lnTo>
                      <a:pt x="333" y="766"/>
                    </a:lnTo>
                    <a:lnTo>
                      <a:pt x="332" y="766"/>
                    </a:lnTo>
                    <a:lnTo>
                      <a:pt x="332" y="767"/>
                    </a:lnTo>
                    <a:lnTo>
                      <a:pt x="331" y="767"/>
                    </a:lnTo>
                    <a:lnTo>
                      <a:pt x="330" y="767"/>
                    </a:lnTo>
                    <a:lnTo>
                      <a:pt x="329" y="766"/>
                    </a:lnTo>
                    <a:lnTo>
                      <a:pt x="328" y="765"/>
                    </a:lnTo>
                    <a:lnTo>
                      <a:pt x="328" y="764"/>
                    </a:lnTo>
                    <a:lnTo>
                      <a:pt x="327" y="764"/>
                    </a:lnTo>
                    <a:lnTo>
                      <a:pt x="327" y="763"/>
                    </a:lnTo>
                    <a:lnTo>
                      <a:pt x="327" y="762"/>
                    </a:lnTo>
                    <a:lnTo>
                      <a:pt x="327" y="761"/>
                    </a:lnTo>
                    <a:lnTo>
                      <a:pt x="327" y="760"/>
                    </a:lnTo>
                    <a:lnTo>
                      <a:pt x="327" y="759"/>
                    </a:lnTo>
                    <a:lnTo>
                      <a:pt x="327" y="758"/>
                    </a:lnTo>
                    <a:lnTo>
                      <a:pt x="326" y="757"/>
                    </a:lnTo>
                    <a:lnTo>
                      <a:pt x="325" y="756"/>
                    </a:lnTo>
                    <a:lnTo>
                      <a:pt x="324" y="756"/>
                    </a:lnTo>
                    <a:lnTo>
                      <a:pt x="323" y="756"/>
                    </a:lnTo>
                    <a:lnTo>
                      <a:pt x="322" y="756"/>
                    </a:lnTo>
                    <a:lnTo>
                      <a:pt x="321" y="756"/>
                    </a:lnTo>
                    <a:lnTo>
                      <a:pt x="321" y="757"/>
                    </a:lnTo>
                    <a:lnTo>
                      <a:pt x="320" y="757"/>
                    </a:lnTo>
                    <a:lnTo>
                      <a:pt x="319" y="758"/>
                    </a:lnTo>
                    <a:lnTo>
                      <a:pt x="319" y="759"/>
                    </a:lnTo>
                    <a:lnTo>
                      <a:pt x="317" y="759"/>
                    </a:lnTo>
                    <a:lnTo>
                      <a:pt x="317" y="760"/>
                    </a:lnTo>
                    <a:lnTo>
                      <a:pt x="316" y="760"/>
                    </a:lnTo>
                    <a:lnTo>
                      <a:pt x="316" y="761"/>
                    </a:lnTo>
                    <a:lnTo>
                      <a:pt x="315" y="761"/>
                    </a:lnTo>
                    <a:lnTo>
                      <a:pt x="315" y="762"/>
                    </a:lnTo>
                    <a:lnTo>
                      <a:pt x="314" y="762"/>
                    </a:lnTo>
                    <a:lnTo>
                      <a:pt x="313" y="762"/>
                    </a:lnTo>
                    <a:lnTo>
                      <a:pt x="312" y="762"/>
                    </a:lnTo>
                    <a:lnTo>
                      <a:pt x="312" y="761"/>
                    </a:lnTo>
                    <a:lnTo>
                      <a:pt x="311" y="761"/>
                    </a:lnTo>
                    <a:lnTo>
                      <a:pt x="311" y="760"/>
                    </a:lnTo>
                    <a:lnTo>
                      <a:pt x="310" y="760"/>
                    </a:lnTo>
                    <a:lnTo>
                      <a:pt x="310" y="759"/>
                    </a:lnTo>
                    <a:lnTo>
                      <a:pt x="309" y="758"/>
                    </a:lnTo>
                    <a:lnTo>
                      <a:pt x="309" y="757"/>
                    </a:lnTo>
                    <a:lnTo>
                      <a:pt x="309" y="756"/>
                    </a:lnTo>
                    <a:lnTo>
                      <a:pt x="308" y="755"/>
                    </a:lnTo>
                    <a:lnTo>
                      <a:pt x="307" y="755"/>
                    </a:lnTo>
                    <a:lnTo>
                      <a:pt x="307" y="754"/>
                    </a:lnTo>
                    <a:lnTo>
                      <a:pt x="306" y="754"/>
                    </a:lnTo>
                    <a:lnTo>
                      <a:pt x="305" y="753"/>
                    </a:lnTo>
                    <a:lnTo>
                      <a:pt x="304" y="753"/>
                    </a:lnTo>
                    <a:lnTo>
                      <a:pt x="303" y="753"/>
                    </a:lnTo>
                    <a:lnTo>
                      <a:pt x="303" y="754"/>
                    </a:lnTo>
                    <a:lnTo>
                      <a:pt x="302" y="754"/>
                    </a:lnTo>
                    <a:lnTo>
                      <a:pt x="301" y="754"/>
                    </a:lnTo>
                    <a:lnTo>
                      <a:pt x="301" y="755"/>
                    </a:lnTo>
                    <a:lnTo>
                      <a:pt x="300" y="755"/>
                    </a:lnTo>
                    <a:lnTo>
                      <a:pt x="300" y="756"/>
                    </a:lnTo>
                    <a:lnTo>
                      <a:pt x="299" y="756"/>
                    </a:lnTo>
                    <a:lnTo>
                      <a:pt x="297" y="756"/>
                    </a:lnTo>
                    <a:lnTo>
                      <a:pt x="296" y="756"/>
                    </a:lnTo>
                    <a:lnTo>
                      <a:pt x="295" y="756"/>
                    </a:lnTo>
                    <a:lnTo>
                      <a:pt x="294" y="755"/>
                    </a:lnTo>
                    <a:lnTo>
                      <a:pt x="294" y="754"/>
                    </a:lnTo>
                    <a:lnTo>
                      <a:pt x="293" y="754"/>
                    </a:lnTo>
                    <a:lnTo>
                      <a:pt x="293" y="753"/>
                    </a:lnTo>
                    <a:lnTo>
                      <a:pt x="293" y="752"/>
                    </a:lnTo>
                    <a:lnTo>
                      <a:pt x="293" y="751"/>
                    </a:lnTo>
                    <a:lnTo>
                      <a:pt x="293" y="749"/>
                    </a:lnTo>
                    <a:lnTo>
                      <a:pt x="293" y="748"/>
                    </a:lnTo>
                    <a:lnTo>
                      <a:pt x="293" y="747"/>
                    </a:lnTo>
                    <a:lnTo>
                      <a:pt x="292" y="747"/>
                    </a:lnTo>
                    <a:lnTo>
                      <a:pt x="291" y="747"/>
                    </a:lnTo>
                    <a:lnTo>
                      <a:pt x="291" y="746"/>
                    </a:lnTo>
                    <a:lnTo>
                      <a:pt x="290" y="746"/>
                    </a:lnTo>
                    <a:lnTo>
                      <a:pt x="289" y="746"/>
                    </a:lnTo>
                    <a:lnTo>
                      <a:pt x="289" y="745"/>
                    </a:lnTo>
                    <a:lnTo>
                      <a:pt x="288" y="745"/>
                    </a:lnTo>
                    <a:lnTo>
                      <a:pt x="288" y="744"/>
                    </a:lnTo>
                    <a:lnTo>
                      <a:pt x="287" y="743"/>
                    </a:lnTo>
                    <a:lnTo>
                      <a:pt x="287" y="742"/>
                    </a:lnTo>
                    <a:lnTo>
                      <a:pt x="286" y="741"/>
                    </a:lnTo>
                    <a:lnTo>
                      <a:pt x="286" y="740"/>
                    </a:lnTo>
                    <a:lnTo>
                      <a:pt x="285" y="740"/>
                    </a:lnTo>
                    <a:lnTo>
                      <a:pt x="284" y="740"/>
                    </a:lnTo>
                    <a:lnTo>
                      <a:pt x="283" y="740"/>
                    </a:lnTo>
                    <a:lnTo>
                      <a:pt x="282" y="740"/>
                    </a:lnTo>
                    <a:lnTo>
                      <a:pt x="281" y="740"/>
                    </a:lnTo>
                    <a:lnTo>
                      <a:pt x="280" y="740"/>
                    </a:lnTo>
                    <a:lnTo>
                      <a:pt x="278" y="740"/>
                    </a:lnTo>
                    <a:lnTo>
                      <a:pt x="277" y="739"/>
                    </a:lnTo>
                    <a:lnTo>
                      <a:pt x="277" y="738"/>
                    </a:lnTo>
                    <a:lnTo>
                      <a:pt x="276" y="738"/>
                    </a:lnTo>
                    <a:lnTo>
                      <a:pt x="276" y="737"/>
                    </a:lnTo>
                    <a:lnTo>
                      <a:pt x="276" y="736"/>
                    </a:lnTo>
                    <a:lnTo>
                      <a:pt x="275" y="735"/>
                    </a:lnTo>
                    <a:lnTo>
                      <a:pt x="275" y="734"/>
                    </a:lnTo>
                    <a:lnTo>
                      <a:pt x="274" y="735"/>
                    </a:lnTo>
                    <a:lnTo>
                      <a:pt x="273" y="735"/>
                    </a:lnTo>
                    <a:lnTo>
                      <a:pt x="272" y="735"/>
                    </a:lnTo>
                    <a:lnTo>
                      <a:pt x="272" y="736"/>
                    </a:lnTo>
                    <a:lnTo>
                      <a:pt x="271" y="736"/>
                    </a:lnTo>
                    <a:lnTo>
                      <a:pt x="271" y="737"/>
                    </a:lnTo>
                    <a:lnTo>
                      <a:pt x="270" y="737"/>
                    </a:lnTo>
                    <a:lnTo>
                      <a:pt x="270" y="738"/>
                    </a:lnTo>
                    <a:lnTo>
                      <a:pt x="269" y="738"/>
                    </a:lnTo>
                    <a:lnTo>
                      <a:pt x="268" y="739"/>
                    </a:lnTo>
                    <a:lnTo>
                      <a:pt x="267" y="740"/>
                    </a:lnTo>
                    <a:lnTo>
                      <a:pt x="266" y="740"/>
                    </a:lnTo>
                    <a:lnTo>
                      <a:pt x="266" y="739"/>
                    </a:lnTo>
                    <a:lnTo>
                      <a:pt x="265" y="739"/>
                    </a:lnTo>
                    <a:lnTo>
                      <a:pt x="265" y="738"/>
                    </a:lnTo>
                    <a:lnTo>
                      <a:pt x="265" y="737"/>
                    </a:lnTo>
                    <a:lnTo>
                      <a:pt x="265" y="736"/>
                    </a:lnTo>
                    <a:lnTo>
                      <a:pt x="265" y="735"/>
                    </a:lnTo>
                    <a:lnTo>
                      <a:pt x="265" y="734"/>
                    </a:lnTo>
                    <a:lnTo>
                      <a:pt x="266" y="734"/>
                    </a:lnTo>
                    <a:lnTo>
                      <a:pt x="266" y="733"/>
                    </a:lnTo>
                    <a:lnTo>
                      <a:pt x="265" y="732"/>
                    </a:lnTo>
                    <a:lnTo>
                      <a:pt x="264" y="730"/>
                    </a:lnTo>
                    <a:lnTo>
                      <a:pt x="263" y="730"/>
                    </a:lnTo>
                    <a:lnTo>
                      <a:pt x="263" y="729"/>
                    </a:lnTo>
                    <a:lnTo>
                      <a:pt x="262" y="729"/>
                    </a:lnTo>
                    <a:lnTo>
                      <a:pt x="262" y="728"/>
                    </a:lnTo>
                    <a:lnTo>
                      <a:pt x="261" y="728"/>
                    </a:lnTo>
                    <a:lnTo>
                      <a:pt x="261" y="727"/>
                    </a:lnTo>
                    <a:lnTo>
                      <a:pt x="259" y="727"/>
                    </a:lnTo>
                    <a:lnTo>
                      <a:pt x="259" y="726"/>
                    </a:lnTo>
                    <a:lnTo>
                      <a:pt x="258" y="726"/>
                    </a:lnTo>
                    <a:lnTo>
                      <a:pt x="258" y="725"/>
                    </a:lnTo>
                    <a:lnTo>
                      <a:pt x="257" y="725"/>
                    </a:lnTo>
                    <a:lnTo>
                      <a:pt x="256" y="725"/>
                    </a:lnTo>
                    <a:lnTo>
                      <a:pt x="256" y="724"/>
                    </a:lnTo>
                    <a:lnTo>
                      <a:pt x="255" y="724"/>
                    </a:lnTo>
                    <a:lnTo>
                      <a:pt x="255" y="723"/>
                    </a:lnTo>
                    <a:lnTo>
                      <a:pt x="254" y="723"/>
                    </a:lnTo>
                    <a:lnTo>
                      <a:pt x="253" y="723"/>
                    </a:lnTo>
                    <a:lnTo>
                      <a:pt x="253" y="722"/>
                    </a:lnTo>
                    <a:lnTo>
                      <a:pt x="252" y="722"/>
                    </a:lnTo>
                    <a:lnTo>
                      <a:pt x="251" y="721"/>
                    </a:lnTo>
                    <a:lnTo>
                      <a:pt x="250" y="721"/>
                    </a:lnTo>
                    <a:lnTo>
                      <a:pt x="250" y="720"/>
                    </a:lnTo>
                    <a:lnTo>
                      <a:pt x="249" y="720"/>
                    </a:lnTo>
                    <a:lnTo>
                      <a:pt x="249" y="719"/>
                    </a:lnTo>
                    <a:lnTo>
                      <a:pt x="248" y="718"/>
                    </a:lnTo>
                    <a:lnTo>
                      <a:pt x="247" y="718"/>
                    </a:lnTo>
                    <a:lnTo>
                      <a:pt x="246" y="717"/>
                    </a:lnTo>
                    <a:lnTo>
                      <a:pt x="245" y="717"/>
                    </a:lnTo>
                    <a:lnTo>
                      <a:pt x="244" y="716"/>
                    </a:lnTo>
                    <a:lnTo>
                      <a:pt x="243" y="716"/>
                    </a:lnTo>
                    <a:lnTo>
                      <a:pt x="243" y="715"/>
                    </a:lnTo>
                    <a:lnTo>
                      <a:pt x="242" y="715"/>
                    </a:lnTo>
                    <a:lnTo>
                      <a:pt x="242" y="714"/>
                    </a:lnTo>
                    <a:lnTo>
                      <a:pt x="242" y="713"/>
                    </a:lnTo>
                    <a:lnTo>
                      <a:pt x="242" y="712"/>
                    </a:lnTo>
                    <a:lnTo>
                      <a:pt x="241" y="712"/>
                    </a:lnTo>
                    <a:lnTo>
                      <a:pt x="241" y="710"/>
                    </a:lnTo>
                    <a:lnTo>
                      <a:pt x="241" y="709"/>
                    </a:lnTo>
                    <a:lnTo>
                      <a:pt x="239" y="709"/>
                    </a:lnTo>
                    <a:lnTo>
                      <a:pt x="239" y="708"/>
                    </a:lnTo>
                    <a:lnTo>
                      <a:pt x="239" y="707"/>
                    </a:lnTo>
                    <a:lnTo>
                      <a:pt x="238" y="707"/>
                    </a:lnTo>
                    <a:lnTo>
                      <a:pt x="238" y="706"/>
                    </a:lnTo>
                    <a:lnTo>
                      <a:pt x="238" y="705"/>
                    </a:lnTo>
                    <a:lnTo>
                      <a:pt x="237" y="705"/>
                    </a:lnTo>
                    <a:lnTo>
                      <a:pt x="237" y="704"/>
                    </a:lnTo>
                    <a:lnTo>
                      <a:pt x="236" y="704"/>
                    </a:lnTo>
                    <a:lnTo>
                      <a:pt x="235" y="704"/>
                    </a:lnTo>
                    <a:lnTo>
                      <a:pt x="234" y="704"/>
                    </a:lnTo>
                    <a:lnTo>
                      <a:pt x="234" y="705"/>
                    </a:lnTo>
                    <a:lnTo>
                      <a:pt x="233" y="705"/>
                    </a:lnTo>
                    <a:lnTo>
                      <a:pt x="232" y="705"/>
                    </a:lnTo>
                    <a:lnTo>
                      <a:pt x="231" y="705"/>
                    </a:lnTo>
                    <a:lnTo>
                      <a:pt x="231" y="706"/>
                    </a:lnTo>
                    <a:lnTo>
                      <a:pt x="230" y="706"/>
                    </a:lnTo>
                    <a:lnTo>
                      <a:pt x="229" y="706"/>
                    </a:lnTo>
                    <a:lnTo>
                      <a:pt x="228" y="706"/>
                    </a:lnTo>
                    <a:lnTo>
                      <a:pt x="227" y="706"/>
                    </a:lnTo>
                    <a:lnTo>
                      <a:pt x="226" y="706"/>
                    </a:lnTo>
                    <a:lnTo>
                      <a:pt x="226" y="705"/>
                    </a:lnTo>
                    <a:lnTo>
                      <a:pt x="225" y="705"/>
                    </a:lnTo>
                    <a:lnTo>
                      <a:pt x="224" y="705"/>
                    </a:lnTo>
                    <a:lnTo>
                      <a:pt x="224" y="704"/>
                    </a:lnTo>
                    <a:lnTo>
                      <a:pt x="223" y="704"/>
                    </a:lnTo>
                    <a:lnTo>
                      <a:pt x="223" y="703"/>
                    </a:lnTo>
                    <a:lnTo>
                      <a:pt x="222" y="703"/>
                    </a:lnTo>
                    <a:lnTo>
                      <a:pt x="220" y="703"/>
                    </a:lnTo>
                    <a:lnTo>
                      <a:pt x="219" y="703"/>
                    </a:lnTo>
                    <a:lnTo>
                      <a:pt x="218" y="703"/>
                    </a:lnTo>
                    <a:lnTo>
                      <a:pt x="217" y="704"/>
                    </a:lnTo>
                    <a:lnTo>
                      <a:pt x="216" y="704"/>
                    </a:lnTo>
                    <a:lnTo>
                      <a:pt x="216" y="703"/>
                    </a:lnTo>
                    <a:lnTo>
                      <a:pt x="215" y="703"/>
                    </a:lnTo>
                    <a:lnTo>
                      <a:pt x="215" y="702"/>
                    </a:lnTo>
                    <a:lnTo>
                      <a:pt x="214" y="702"/>
                    </a:lnTo>
                    <a:lnTo>
                      <a:pt x="214" y="701"/>
                    </a:lnTo>
                    <a:lnTo>
                      <a:pt x="214" y="700"/>
                    </a:lnTo>
                    <a:lnTo>
                      <a:pt x="213" y="700"/>
                    </a:lnTo>
                    <a:lnTo>
                      <a:pt x="213" y="699"/>
                    </a:lnTo>
                    <a:lnTo>
                      <a:pt x="213" y="698"/>
                    </a:lnTo>
                    <a:lnTo>
                      <a:pt x="212" y="698"/>
                    </a:lnTo>
                    <a:lnTo>
                      <a:pt x="211" y="697"/>
                    </a:lnTo>
                    <a:lnTo>
                      <a:pt x="210" y="697"/>
                    </a:lnTo>
                    <a:lnTo>
                      <a:pt x="209" y="697"/>
                    </a:lnTo>
                    <a:lnTo>
                      <a:pt x="208" y="696"/>
                    </a:lnTo>
                    <a:lnTo>
                      <a:pt x="207" y="695"/>
                    </a:lnTo>
                    <a:lnTo>
                      <a:pt x="207" y="694"/>
                    </a:lnTo>
                    <a:lnTo>
                      <a:pt x="207" y="693"/>
                    </a:lnTo>
                    <a:lnTo>
                      <a:pt x="207" y="691"/>
                    </a:lnTo>
                    <a:lnTo>
                      <a:pt x="206" y="691"/>
                    </a:lnTo>
                    <a:lnTo>
                      <a:pt x="206" y="690"/>
                    </a:lnTo>
                    <a:lnTo>
                      <a:pt x="206" y="689"/>
                    </a:lnTo>
                    <a:lnTo>
                      <a:pt x="206" y="688"/>
                    </a:lnTo>
                    <a:lnTo>
                      <a:pt x="205" y="688"/>
                    </a:lnTo>
                    <a:lnTo>
                      <a:pt x="205" y="687"/>
                    </a:lnTo>
                    <a:lnTo>
                      <a:pt x="204" y="687"/>
                    </a:lnTo>
                    <a:lnTo>
                      <a:pt x="204" y="686"/>
                    </a:lnTo>
                    <a:lnTo>
                      <a:pt x="203" y="686"/>
                    </a:lnTo>
                    <a:lnTo>
                      <a:pt x="201" y="686"/>
                    </a:lnTo>
                    <a:lnTo>
                      <a:pt x="200" y="686"/>
                    </a:lnTo>
                    <a:lnTo>
                      <a:pt x="199" y="685"/>
                    </a:lnTo>
                    <a:lnTo>
                      <a:pt x="198" y="685"/>
                    </a:lnTo>
                    <a:lnTo>
                      <a:pt x="197" y="685"/>
                    </a:lnTo>
                    <a:lnTo>
                      <a:pt x="197" y="684"/>
                    </a:lnTo>
                    <a:lnTo>
                      <a:pt x="196" y="684"/>
                    </a:lnTo>
                    <a:lnTo>
                      <a:pt x="196" y="683"/>
                    </a:lnTo>
                    <a:lnTo>
                      <a:pt x="195" y="683"/>
                    </a:lnTo>
                    <a:lnTo>
                      <a:pt x="194" y="683"/>
                    </a:lnTo>
                    <a:lnTo>
                      <a:pt x="194" y="682"/>
                    </a:lnTo>
                    <a:lnTo>
                      <a:pt x="193" y="682"/>
                    </a:lnTo>
                    <a:lnTo>
                      <a:pt x="193" y="681"/>
                    </a:lnTo>
                    <a:lnTo>
                      <a:pt x="192" y="681"/>
                    </a:lnTo>
                    <a:lnTo>
                      <a:pt x="192" y="680"/>
                    </a:lnTo>
                    <a:lnTo>
                      <a:pt x="191" y="680"/>
                    </a:lnTo>
                    <a:lnTo>
                      <a:pt x="191" y="679"/>
                    </a:lnTo>
                    <a:lnTo>
                      <a:pt x="190" y="679"/>
                    </a:lnTo>
                    <a:lnTo>
                      <a:pt x="189" y="678"/>
                    </a:lnTo>
                    <a:lnTo>
                      <a:pt x="188" y="678"/>
                    </a:lnTo>
                    <a:lnTo>
                      <a:pt x="188" y="677"/>
                    </a:lnTo>
                    <a:lnTo>
                      <a:pt x="187" y="677"/>
                    </a:lnTo>
                    <a:lnTo>
                      <a:pt x="187" y="676"/>
                    </a:lnTo>
                    <a:lnTo>
                      <a:pt x="186" y="676"/>
                    </a:lnTo>
                    <a:lnTo>
                      <a:pt x="185" y="675"/>
                    </a:lnTo>
                    <a:lnTo>
                      <a:pt x="184" y="675"/>
                    </a:lnTo>
                    <a:lnTo>
                      <a:pt x="183" y="674"/>
                    </a:lnTo>
                    <a:lnTo>
                      <a:pt x="181" y="674"/>
                    </a:lnTo>
                    <a:lnTo>
                      <a:pt x="181" y="673"/>
                    </a:lnTo>
                    <a:lnTo>
                      <a:pt x="180" y="673"/>
                    </a:lnTo>
                    <a:lnTo>
                      <a:pt x="179" y="673"/>
                    </a:lnTo>
                    <a:lnTo>
                      <a:pt x="179" y="674"/>
                    </a:lnTo>
                    <a:lnTo>
                      <a:pt x="179" y="673"/>
                    </a:lnTo>
                    <a:lnTo>
                      <a:pt x="178" y="673"/>
                    </a:lnTo>
                    <a:lnTo>
                      <a:pt x="177" y="673"/>
                    </a:lnTo>
                    <a:lnTo>
                      <a:pt x="176" y="671"/>
                    </a:lnTo>
                    <a:lnTo>
                      <a:pt x="175" y="670"/>
                    </a:lnTo>
                    <a:lnTo>
                      <a:pt x="174" y="670"/>
                    </a:lnTo>
                    <a:lnTo>
                      <a:pt x="174" y="669"/>
                    </a:lnTo>
                    <a:lnTo>
                      <a:pt x="173" y="669"/>
                    </a:lnTo>
                    <a:lnTo>
                      <a:pt x="172" y="668"/>
                    </a:lnTo>
                    <a:lnTo>
                      <a:pt x="171" y="669"/>
                    </a:lnTo>
                    <a:lnTo>
                      <a:pt x="170" y="670"/>
                    </a:lnTo>
                    <a:lnTo>
                      <a:pt x="170" y="671"/>
                    </a:lnTo>
                    <a:lnTo>
                      <a:pt x="170" y="673"/>
                    </a:lnTo>
                    <a:lnTo>
                      <a:pt x="169" y="673"/>
                    </a:lnTo>
                    <a:lnTo>
                      <a:pt x="169" y="674"/>
                    </a:lnTo>
                    <a:lnTo>
                      <a:pt x="169" y="675"/>
                    </a:lnTo>
                    <a:lnTo>
                      <a:pt x="169" y="676"/>
                    </a:lnTo>
                    <a:lnTo>
                      <a:pt x="168" y="676"/>
                    </a:lnTo>
                    <a:lnTo>
                      <a:pt x="167" y="677"/>
                    </a:lnTo>
                    <a:lnTo>
                      <a:pt x="166" y="677"/>
                    </a:lnTo>
                    <a:lnTo>
                      <a:pt x="165" y="677"/>
                    </a:lnTo>
                    <a:lnTo>
                      <a:pt x="164" y="677"/>
                    </a:lnTo>
                    <a:lnTo>
                      <a:pt x="164" y="676"/>
                    </a:lnTo>
                    <a:lnTo>
                      <a:pt x="164" y="675"/>
                    </a:lnTo>
                    <a:lnTo>
                      <a:pt x="162" y="675"/>
                    </a:lnTo>
                    <a:lnTo>
                      <a:pt x="162" y="674"/>
                    </a:lnTo>
                    <a:lnTo>
                      <a:pt x="164" y="674"/>
                    </a:lnTo>
                    <a:lnTo>
                      <a:pt x="164" y="673"/>
                    </a:lnTo>
                    <a:lnTo>
                      <a:pt x="164" y="671"/>
                    </a:lnTo>
                    <a:lnTo>
                      <a:pt x="164" y="670"/>
                    </a:lnTo>
                    <a:lnTo>
                      <a:pt x="164" y="669"/>
                    </a:lnTo>
                    <a:lnTo>
                      <a:pt x="162" y="669"/>
                    </a:lnTo>
                    <a:lnTo>
                      <a:pt x="162" y="668"/>
                    </a:lnTo>
                    <a:lnTo>
                      <a:pt x="161" y="668"/>
                    </a:lnTo>
                    <a:lnTo>
                      <a:pt x="161" y="667"/>
                    </a:lnTo>
                    <a:lnTo>
                      <a:pt x="160" y="667"/>
                    </a:lnTo>
                    <a:lnTo>
                      <a:pt x="160" y="668"/>
                    </a:lnTo>
                    <a:lnTo>
                      <a:pt x="159" y="668"/>
                    </a:lnTo>
                    <a:lnTo>
                      <a:pt x="159" y="669"/>
                    </a:lnTo>
                    <a:lnTo>
                      <a:pt x="159" y="670"/>
                    </a:lnTo>
                    <a:lnTo>
                      <a:pt x="158" y="671"/>
                    </a:lnTo>
                    <a:lnTo>
                      <a:pt x="158" y="673"/>
                    </a:lnTo>
                    <a:lnTo>
                      <a:pt x="157" y="673"/>
                    </a:lnTo>
                    <a:lnTo>
                      <a:pt x="157" y="674"/>
                    </a:lnTo>
                    <a:lnTo>
                      <a:pt x="156" y="674"/>
                    </a:lnTo>
                    <a:lnTo>
                      <a:pt x="155" y="674"/>
                    </a:lnTo>
                    <a:lnTo>
                      <a:pt x="154" y="673"/>
                    </a:lnTo>
                    <a:lnTo>
                      <a:pt x="154" y="671"/>
                    </a:lnTo>
                    <a:lnTo>
                      <a:pt x="155" y="671"/>
                    </a:lnTo>
                    <a:lnTo>
                      <a:pt x="155" y="670"/>
                    </a:lnTo>
                    <a:lnTo>
                      <a:pt x="154" y="670"/>
                    </a:lnTo>
                    <a:lnTo>
                      <a:pt x="153" y="670"/>
                    </a:lnTo>
                    <a:lnTo>
                      <a:pt x="152" y="670"/>
                    </a:lnTo>
                    <a:lnTo>
                      <a:pt x="152" y="669"/>
                    </a:lnTo>
                    <a:lnTo>
                      <a:pt x="151" y="670"/>
                    </a:lnTo>
                    <a:lnTo>
                      <a:pt x="150" y="670"/>
                    </a:lnTo>
                    <a:lnTo>
                      <a:pt x="150" y="671"/>
                    </a:lnTo>
                    <a:lnTo>
                      <a:pt x="149" y="671"/>
                    </a:lnTo>
                    <a:lnTo>
                      <a:pt x="148" y="671"/>
                    </a:lnTo>
                    <a:lnTo>
                      <a:pt x="148" y="670"/>
                    </a:lnTo>
                    <a:lnTo>
                      <a:pt x="148" y="669"/>
                    </a:lnTo>
                    <a:lnTo>
                      <a:pt x="148" y="668"/>
                    </a:lnTo>
                    <a:lnTo>
                      <a:pt x="148" y="667"/>
                    </a:lnTo>
                    <a:lnTo>
                      <a:pt x="147" y="666"/>
                    </a:lnTo>
                    <a:lnTo>
                      <a:pt x="146" y="666"/>
                    </a:lnTo>
                    <a:lnTo>
                      <a:pt x="145" y="666"/>
                    </a:lnTo>
                    <a:lnTo>
                      <a:pt x="145" y="667"/>
                    </a:lnTo>
                    <a:lnTo>
                      <a:pt x="143" y="668"/>
                    </a:lnTo>
                    <a:lnTo>
                      <a:pt x="142" y="669"/>
                    </a:lnTo>
                    <a:lnTo>
                      <a:pt x="142" y="668"/>
                    </a:lnTo>
                    <a:lnTo>
                      <a:pt x="141" y="668"/>
                    </a:lnTo>
                    <a:lnTo>
                      <a:pt x="140" y="668"/>
                    </a:lnTo>
                    <a:lnTo>
                      <a:pt x="140" y="667"/>
                    </a:lnTo>
                    <a:lnTo>
                      <a:pt x="141" y="667"/>
                    </a:lnTo>
                    <a:lnTo>
                      <a:pt x="141" y="666"/>
                    </a:lnTo>
                    <a:lnTo>
                      <a:pt x="141" y="665"/>
                    </a:lnTo>
                    <a:lnTo>
                      <a:pt x="141" y="664"/>
                    </a:lnTo>
                    <a:lnTo>
                      <a:pt x="140" y="664"/>
                    </a:lnTo>
                    <a:lnTo>
                      <a:pt x="140" y="663"/>
                    </a:lnTo>
                    <a:lnTo>
                      <a:pt x="139" y="663"/>
                    </a:lnTo>
                    <a:lnTo>
                      <a:pt x="138" y="663"/>
                    </a:lnTo>
                    <a:lnTo>
                      <a:pt x="137" y="663"/>
                    </a:lnTo>
                    <a:lnTo>
                      <a:pt x="137" y="662"/>
                    </a:lnTo>
                    <a:lnTo>
                      <a:pt x="137" y="661"/>
                    </a:lnTo>
                    <a:lnTo>
                      <a:pt x="137" y="660"/>
                    </a:lnTo>
                    <a:lnTo>
                      <a:pt x="137" y="659"/>
                    </a:lnTo>
                    <a:lnTo>
                      <a:pt x="137" y="658"/>
                    </a:lnTo>
                    <a:lnTo>
                      <a:pt x="138" y="658"/>
                    </a:lnTo>
                    <a:lnTo>
                      <a:pt x="138" y="657"/>
                    </a:lnTo>
                    <a:lnTo>
                      <a:pt x="137" y="657"/>
                    </a:lnTo>
                    <a:lnTo>
                      <a:pt x="137" y="656"/>
                    </a:lnTo>
                    <a:lnTo>
                      <a:pt x="137" y="655"/>
                    </a:lnTo>
                    <a:lnTo>
                      <a:pt x="137" y="654"/>
                    </a:lnTo>
                    <a:lnTo>
                      <a:pt x="137" y="652"/>
                    </a:lnTo>
                    <a:lnTo>
                      <a:pt x="137" y="651"/>
                    </a:lnTo>
                    <a:lnTo>
                      <a:pt x="136" y="651"/>
                    </a:lnTo>
                    <a:lnTo>
                      <a:pt x="137" y="651"/>
                    </a:lnTo>
                    <a:lnTo>
                      <a:pt x="137" y="650"/>
                    </a:lnTo>
                    <a:lnTo>
                      <a:pt x="137" y="649"/>
                    </a:lnTo>
                    <a:lnTo>
                      <a:pt x="138" y="649"/>
                    </a:lnTo>
                    <a:lnTo>
                      <a:pt x="138" y="648"/>
                    </a:lnTo>
                    <a:lnTo>
                      <a:pt x="138" y="647"/>
                    </a:lnTo>
                    <a:lnTo>
                      <a:pt x="139" y="647"/>
                    </a:lnTo>
                    <a:lnTo>
                      <a:pt x="139" y="646"/>
                    </a:lnTo>
                    <a:lnTo>
                      <a:pt x="138" y="646"/>
                    </a:lnTo>
                    <a:lnTo>
                      <a:pt x="138" y="645"/>
                    </a:lnTo>
                    <a:lnTo>
                      <a:pt x="137" y="645"/>
                    </a:lnTo>
                    <a:lnTo>
                      <a:pt x="137" y="644"/>
                    </a:lnTo>
                    <a:lnTo>
                      <a:pt x="137" y="643"/>
                    </a:lnTo>
                    <a:lnTo>
                      <a:pt x="137" y="642"/>
                    </a:lnTo>
                    <a:lnTo>
                      <a:pt x="137" y="641"/>
                    </a:lnTo>
                    <a:lnTo>
                      <a:pt x="138" y="641"/>
                    </a:lnTo>
                    <a:lnTo>
                      <a:pt x="137" y="641"/>
                    </a:lnTo>
                    <a:lnTo>
                      <a:pt x="137" y="640"/>
                    </a:lnTo>
                    <a:lnTo>
                      <a:pt x="138" y="640"/>
                    </a:lnTo>
                    <a:lnTo>
                      <a:pt x="138" y="639"/>
                    </a:lnTo>
                    <a:lnTo>
                      <a:pt x="137" y="639"/>
                    </a:lnTo>
                    <a:lnTo>
                      <a:pt x="138" y="638"/>
                    </a:lnTo>
                    <a:lnTo>
                      <a:pt x="137" y="638"/>
                    </a:lnTo>
                    <a:lnTo>
                      <a:pt x="136" y="638"/>
                    </a:lnTo>
                    <a:lnTo>
                      <a:pt x="136" y="637"/>
                    </a:lnTo>
                    <a:lnTo>
                      <a:pt x="136" y="636"/>
                    </a:lnTo>
                    <a:lnTo>
                      <a:pt x="137" y="636"/>
                    </a:lnTo>
                    <a:lnTo>
                      <a:pt x="138" y="635"/>
                    </a:lnTo>
                    <a:lnTo>
                      <a:pt x="137" y="635"/>
                    </a:lnTo>
                    <a:lnTo>
                      <a:pt x="137" y="634"/>
                    </a:lnTo>
                    <a:lnTo>
                      <a:pt x="137" y="632"/>
                    </a:lnTo>
                    <a:lnTo>
                      <a:pt x="137" y="631"/>
                    </a:lnTo>
                    <a:lnTo>
                      <a:pt x="138" y="631"/>
                    </a:lnTo>
                    <a:lnTo>
                      <a:pt x="138" y="630"/>
                    </a:lnTo>
                    <a:lnTo>
                      <a:pt x="137" y="630"/>
                    </a:lnTo>
                    <a:lnTo>
                      <a:pt x="137" y="629"/>
                    </a:lnTo>
                    <a:lnTo>
                      <a:pt x="137" y="628"/>
                    </a:lnTo>
                    <a:lnTo>
                      <a:pt x="137" y="627"/>
                    </a:lnTo>
                    <a:lnTo>
                      <a:pt x="138" y="627"/>
                    </a:lnTo>
                    <a:lnTo>
                      <a:pt x="138" y="626"/>
                    </a:lnTo>
                    <a:lnTo>
                      <a:pt x="137" y="626"/>
                    </a:lnTo>
                    <a:lnTo>
                      <a:pt x="138" y="626"/>
                    </a:lnTo>
                    <a:lnTo>
                      <a:pt x="138" y="625"/>
                    </a:lnTo>
                    <a:lnTo>
                      <a:pt x="137" y="625"/>
                    </a:lnTo>
                    <a:lnTo>
                      <a:pt x="137" y="624"/>
                    </a:lnTo>
                    <a:lnTo>
                      <a:pt x="136" y="624"/>
                    </a:lnTo>
                    <a:lnTo>
                      <a:pt x="137" y="623"/>
                    </a:lnTo>
                    <a:lnTo>
                      <a:pt x="136" y="623"/>
                    </a:lnTo>
                    <a:lnTo>
                      <a:pt x="136" y="622"/>
                    </a:lnTo>
                    <a:lnTo>
                      <a:pt x="136" y="621"/>
                    </a:lnTo>
                    <a:lnTo>
                      <a:pt x="136" y="620"/>
                    </a:lnTo>
                    <a:lnTo>
                      <a:pt x="136" y="619"/>
                    </a:lnTo>
                    <a:lnTo>
                      <a:pt x="136" y="618"/>
                    </a:lnTo>
                    <a:lnTo>
                      <a:pt x="136" y="617"/>
                    </a:lnTo>
                    <a:lnTo>
                      <a:pt x="135" y="617"/>
                    </a:lnTo>
                    <a:lnTo>
                      <a:pt x="135" y="616"/>
                    </a:lnTo>
                    <a:lnTo>
                      <a:pt x="135" y="615"/>
                    </a:lnTo>
                    <a:lnTo>
                      <a:pt x="134" y="615"/>
                    </a:lnTo>
                    <a:lnTo>
                      <a:pt x="134" y="613"/>
                    </a:lnTo>
                    <a:lnTo>
                      <a:pt x="133" y="613"/>
                    </a:lnTo>
                    <a:lnTo>
                      <a:pt x="134" y="613"/>
                    </a:lnTo>
                    <a:lnTo>
                      <a:pt x="134" y="612"/>
                    </a:lnTo>
                    <a:lnTo>
                      <a:pt x="133" y="612"/>
                    </a:lnTo>
                    <a:lnTo>
                      <a:pt x="133" y="611"/>
                    </a:lnTo>
                    <a:lnTo>
                      <a:pt x="133" y="610"/>
                    </a:lnTo>
                    <a:lnTo>
                      <a:pt x="132" y="610"/>
                    </a:lnTo>
                    <a:lnTo>
                      <a:pt x="132" y="609"/>
                    </a:lnTo>
                    <a:lnTo>
                      <a:pt x="132" y="608"/>
                    </a:lnTo>
                    <a:lnTo>
                      <a:pt x="131" y="607"/>
                    </a:lnTo>
                    <a:lnTo>
                      <a:pt x="132" y="607"/>
                    </a:lnTo>
                    <a:lnTo>
                      <a:pt x="132" y="606"/>
                    </a:lnTo>
                    <a:lnTo>
                      <a:pt x="132" y="605"/>
                    </a:lnTo>
                    <a:lnTo>
                      <a:pt x="132" y="604"/>
                    </a:lnTo>
                    <a:lnTo>
                      <a:pt x="131" y="604"/>
                    </a:lnTo>
                    <a:lnTo>
                      <a:pt x="131" y="603"/>
                    </a:lnTo>
                    <a:lnTo>
                      <a:pt x="130" y="602"/>
                    </a:lnTo>
                    <a:lnTo>
                      <a:pt x="130" y="601"/>
                    </a:lnTo>
                    <a:lnTo>
                      <a:pt x="129" y="600"/>
                    </a:lnTo>
                    <a:lnTo>
                      <a:pt x="129" y="599"/>
                    </a:lnTo>
                    <a:lnTo>
                      <a:pt x="129" y="598"/>
                    </a:lnTo>
                    <a:lnTo>
                      <a:pt x="128" y="598"/>
                    </a:lnTo>
                    <a:lnTo>
                      <a:pt x="128" y="597"/>
                    </a:lnTo>
                    <a:lnTo>
                      <a:pt x="127" y="597"/>
                    </a:lnTo>
                    <a:lnTo>
                      <a:pt x="127" y="596"/>
                    </a:lnTo>
                    <a:lnTo>
                      <a:pt x="126" y="597"/>
                    </a:lnTo>
                    <a:lnTo>
                      <a:pt x="126" y="596"/>
                    </a:lnTo>
                    <a:lnTo>
                      <a:pt x="125" y="596"/>
                    </a:lnTo>
                    <a:lnTo>
                      <a:pt x="125" y="594"/>
                    </a:lnTo>
                    <a:lnTo>
                      <a:pt x="123" y="594"/>
                    </a:lnTo>
                    <a:lnTo>
                      <a:pt x="123" y="593"/>
                    </a:lnTo>
                    <a:lnTo>
                      <a:pt x="123" y="592"/>
                    </a:lnTo>
                    <a:lnTo>
                      <a:pt x="122" y="592"/>
                    </a:lnTo>
                    <a:lnTo>
                      <a:pt x="122" y="591"/>
                    </a:lnTo>
                    <a:lnTo>
                      <a:pt x="122" y="590"/>
                    </a:lnTo>
                    <a:lnTo>
                      <a:pt x="121" y="590"/>
                    </a:lnTo>
                    <a:lnTo>
                      <a:pt x="121" y="589"/>
                    </a:lnTo>
                    <a:lnTo>
                      <a:pt x="118" y="587"/>
                    </a:lnTo>
                    <a:lnTo>
                      <a:pt x="116" y="584"/>
                    </a:lnTo>
                    <a:lnTo>
                      <a:pt x="113" y="582"/>
                    </a:lnTo>
                    <a:lnTo>
                      <a:pt x="111" y="580"/>
                    </a:lnTo>
                    <a:lnTo>
                      <a:pt x="108" y="578"/>
                    </a:lnTo>
                    <a:lnTo>
                      <a:pt x="104" y="574"/>
                    </a:lnTo>
                    <a:lnTo>
                      <a:pt x="102" y="572"/>
                    </a:lnTo>
                    <a:lnTo>
                      <a:pt x="99" y="570"/>
                    </a:lnTo>
                    <a:lnTo>
                      <a:pt x="97" y="569"/>
                    </a:lnTo>
                    <a:lnTo>
                      <a:pt x="96" y="567"/>
                    </a:lnTo>
                    <a:lnTo>
                      <a:pt x="94" y="566"/>
                    </a:lnTo>
                    <a:lnTo>
                      <a:pt x="91" y="564"/>
                    </a:lnTo>
                    <a:lnTo>
                      <a:pt x="89" y="562"/>
                    </a:lnTo>
                    <a:lnTo>
                      <a:pt x="87" y="560"/>
                    </a:lnTo>
                    <a:lnTo>
                      <a:pt x="83" y="558"/>
                    </a:lnTo>
                    <a:lnTo>
                      <a:pt x="80" y="555"/>
                    </a:lnTo>
                    <a:lnTo>
                      <a:pt x="78" y="552"/>
                    </a:lnTo>
                    <a:lnTo>
                      <a:pt x="75" y="550"/>
                    </a:lnTo>
                    <a:lnTo>
                      <a:pt x="73" y="548"/>
                    </a:lnTo>
                    <a:lnTo>
                      <a:pt x="71" y="547"/>
                    </a:lnTo>
                    <a:lnTo>
                      <a:pt x="69" y="545"/>
                    </a:lnTo>
                    <a:lnTo>
                      <a:pt x="67" y="544"/>
                    </a:lnTo>
                    <a:lnTo>
                      <a:pt x="65" y="543"/>
                    </a:lnTo>
                    <a:lnTo>
                      <a:pt x="63" y="541"/>
                    </a:lnTo>
                    <a:lnTo>
                      <a:pt x="62" y="540"/>
                    </a:lnTo>
                    <a:lnTo>
                      <a:pt x="60" y="538"/>
                    </a:lnTo>
                    <a:lnTo>
                      <a:pt x="57" y="535"/>
                    </a:lnTo>
                    <a:lnTo>
                      <a:pt x="55" y="534"/>
                    </a:lnTo>
                    <a:lnTo>
                      <a:pt x="51" y="530"/>
                    </a:lnTo>
                    <a:lnTo>
                      <a:pt x="48" y="527"/>
                    </a:lnTo>
                    <a:lnTo>
                      <a:pt x="44" y="525"/>
                    </a:lnTo>
                    <a:lnTo>
                      <a:pt x="43" y="524"/>
                    </a:lnTo>
                    <a:lnTo>
                      <a:pt x="42" y="524"/>
                    </a:lnTo>
                    <a:lnTo>
                      <a:pt x="42" y="525"/>
                    </a:lnTo>
                    <a:lnTo>
                      <a:pt x="42" y="526"/>
                    </a:lnTo>
                    <a:lnTo>
                      <a:pt x="41" y="526"/>
                    </a:lnTo>
                    <a:lnTo>
                      <a:pt x="41" y="525"/>
                    </a:lnTo>
                    <a:lnTo>
                      <a:pt x="41" y="524"/>
                    </a:lnTo>
                    <a:lnTo>
                      <a:pt x="40" y="524"/>
                    </a:lnTo>
                    <a:lnTo>
                      <a:pt x="40" y="523"/>
                    </a:lnTo>
                    <a:lnTo>
                      <a:pt x="39" y="523"/>
                    </a:lnTo>
                    <a:lnTo>
                      <a:pt x="38" y="522"/>
                    </a:lnTo>
                    <a:lnTo>
                      <a:pt x="37" y="522"/>
                    </a:lnTo>
                    <a:lnTo>
                      <a:pt x="37" y="521"/>
                    </a:lnTo>
                    <a:lnTo>
                      <a:pt x="36" y="521"/>
                    </a:lnTo>
                    <a:lnTo>
                      <a:pt x="35" y="521"/>
                    </a:lnTo>
                    <a:lnTo>
                      <a:pt x="35" y="520"/>
                    </a:lnTo>
                    <a:lnTo>
                      <a:pt x="34" y="520"/>
                    </a:lnTo>
                    <a:lnTo>
                      <a:pt x="34" y="519"/>
                    </a:lnTo>
                    <a:lnTo>
                      <a:pt x="33" y="518"/>
                    </a:lnTo>
                    <a:lnTo>
                      <a:pt x="33" y="516"/>
                    </a:lnTo>
                    <a:lnTo>
                      <a:pt x="32" y="516"/>
                    </a:lnTo>
                    <a:lnTo>
                      <a:pt x="31" y="515"/>
                    </a:lnTo>
                    <a:lnTo>
                      <a:pt x="30" y="515"/>
                    </a:lnTo>
                    <a:lnTo>
                      <a:pt x="29" y="515"/>
                    </a:lnTo>
                    <a:lnTo>
                      <a:pt x="29" y="514"/>
                    </a:lnTo>
                    <a:lnTo>
                      <a:pt x="29" y="513"/>
                    </a:lnTo>
                    <a:lnTo>
                      <a:pt x="27" y="513"/>
                    </a:lnTo>
                    <a:lnTo>
                      <a:pt x="29" y="512"/>
                    </a:lnTo>
                    <a:lnTo>
                      <a:pt x="27" y="511"/>
                    </a:lnTo>
                    <a:lnTo>
                      <a:pt x="26" y="511"/>
                    </a:lnTo>
                    <a:lnTo>
                      <a:pt x="26" y="510"/>
                    </a:lnTo>
                    <a:lnTo>
                      <a:pt x="26" y="509"/>
                    </a:lnTo>
                    <a:lnTo>
                      <a:pt x="26" y="508"/>
                    </a:lnTo>
                    <a:lnTo>
                      <a:pt x="26" y="507"/>
                    </a:lnTo>
                    <a:lnTo>
                      <a:pt x="25" y="507"/>
                    </a:lnTo>
                    <a:lnTo>
                      <a:pt x="24" y="506"/>
                    </a:lnTo>
                    <a:lnTo>
                      <a:pt x="23" y="506"/>
                    </a:lnTo>
                    <a:lnTo>
                      <a:pt x="22" y="506"/>
                    </a:lnTo>
                    <a:lnTo>
                      <a:pt x="21" y="506"/>
                    </a:lnTo>
                    <a:lnTo>
                      <a:pt x="21" y="505"/>
                    </a:lnTo>
                    <a:lnTo>
                      <a:pt x="20" y="505"/>
                    </a:lnTo>
                    <a:lnTo>
                      <a:pt x="20" y="504"/>
                    </a:lnTo>
                    <a:lnTo>
                      <a:pt x="19" y="503"/>
                    </a:lnTo>
                    <a:lnTo>
                      <a:pt x="19" y="502"/>
                    </a:lnTo>
                    <a:lnTo>
                      <a:pt x="19" y="501"/>
                    </a:lnTo>
                    <a:lnTo>
                      <a:pt x="18" y="501"/>
                    </a:lnTo>
                    <a:lnTo>
                      <a:pt x="18" y="500"/>
                    </a:lnTo>
                    <a:lnTo>
                      <a:pt x="19" y="500"/>
                    </a:lnTo>
                    <a:lnTo>
                      <a:pt x="18" y="499"/>
                    </a:lnTo>
                    <a:lnTo>
                      <a:pt x="17" y="498"/>
                    </a:lnTo>
                    <a:lnTo>
                      <a:pt x="17" y="496"/>
                    </a:lnTo>
                    <a:lnTo>
                      <a:pt x="16" y="496"/>
                    </a:lnTo>
                    <a:lnTo>
                      <a:pt x="15" y="495"/>
                    </a:lnTo>
                    <a:lnTo>
                      <a:pt x="15" y="494"/>
                    </a:lnTo>
                    <a:lnTo>
                      <a:pt x="14" y="494"/>
                    </a:lnTo>
                    <a:lnTo>
                      <a:pt x="14" y="493"/>
                    </a:lnTo>
                    <a:lnTo>
                      <a:pt x="14" y="492"/>
                    </a:lnTo>
                    <a:lnTo>
                      <a:pt x="13" y="492"/>
                    </a:lnTo>
                    <a:lnTo>
                      <a:pt x="13" y="491"/>
                    </a:lnTo>
                    <a:lnTo>
                      <a:pt x="12" y="490"/>
                    </a:lnTo>
                    <a:lnTo>
                      <a:pt x="12" y="489"/>
                    </a:lnTo>
                    <a:lnTo>
                      <a:pt x="11" y="489"/>
                    </a:lnTo>
                    <a:lnTo>
                      <a:pt x="10" y="488"/>
                    </a:lnTo>
                    <a:lnTo>
                      <a:pt x="9" y="488"/>
                    </a:lnTo>
                    <a:lnTo>
                      <a:pt x="9" y="487"/>
                    </a:lnTo>
                    <a:lnTo>
                      <a:pt x="7" y="487"/>
                    </a:lnTo>
                    <a:lnTo>
                      <a:pt x="7" y="486"/>
                    </a:lnTo>
                    <a:lnTo>
                      <a:pt x="6" y="485"/>
                    </a:lnTo>
                    <a:lnTo>
                      <a:pt x="5" y="484"/>
                    </a:lnTo>
                    <a:lnTo>
                      <a:pt x="4" y="484"/>
                    </a:lnTo>
                    <a:lnTo>
                      <a:pt x="4" y="483"/>
                    </a:lnTo>
                    <a:lnTo>
                      <a:pt x="4" y="482"/>
                    </a:lnTo>
                    <a:lnTo>
                      <a:pt x="3" y="482"/>
                    </a:lnTo>
                    <a:lnTo>
                      <a:pt x="2" y="481"/>
                    </a:lnTo>
                    <a:lnTo>
                      <a:pt x="1" y="480"/>
                    </a:lnTo>
                    <a:lnTo>
                      <a:pt x="0" y="479"/>
                    </a:lnTo>
                    <a:lnTo>
                      <a:pt x="0" y="477"/>
                    </a:lnTo>
                  </a:path>
                </a:pathLst>
              </a:custGeom>
              <a:solidFill>
                <a:srgbClr val="6666FF"/>
              </a:solidFill>
              <a:ln w="19050" cap="flat">
                <a:solidFill>
                  <a:srgbClr val="6666FF"/>
                </a:solidFill>
                <a:prstDash val="solid"/>
                <a:miter lim="800000"/>
                <a:headEnd/>
                <a:tailEnd/>
              </a:ln>
            </p:spPr>
            <p:txBody>
              <a:bodyPr/>
              <a:lstStyle/>
              <a:p>
                <a:endParaRPr lang="en-US" sz="1013" dirty="0"/>
              </a:p>
            </p:txBody>
          </p:sp>
          <p:sp>
            <p:nvSpPr>
              <p:cNvPr id="19546" name="Freeform 14"/>
              <p:cNvSpPr>
                <a:spLocks/>
              </p:cNvSpPr>
              <p:nvPr/>
            </p:nvSpPr>
            <p:spPr bwMode="auto">
              <a:xfrm>
                <a:off x="4446" y="2412"/>
                <a:ext cx="367" cy="498"/>
              </a:xfrm>
              <a:custGeom>
                <a:avLst/>
                <a:gdLst>
                  <a:gd name="T0" fmla="*/ 232 w 367"/>
                  <a:gd name="T1" fmla="*/ 493 h 498"/>
                  <a:gd name="T2" fmla="*/ 220 w 367"/>
                  <a:gd name="T3" fmla="*/ 489 h 498"/>
                  <a:gd name="T4" fmla="*/ 204 w 367"/>
                  <a:gd name="T5" fmla="*/ 488 h 498"/>
                  <a:gd name="T6" fmla="*/ 191 w 367"/>
                  <a:gd name="T7" fmla="*/ 492 h 498"/>
                  <a:gd name="T8" fmla="*/ 179 w 367"/>
                  <a:gd name="T9" fmla="*/ 495 h 498"/>
                  <a:gd name="T10" fmla="*/ 166 w 367"/>
                  <a:gd name="T11" fmla="*/ 497 h 498"/>
                  <a:gd name="T12" fmla="*/ 153 w 367"/>
                  <a:gd name="T13" fmla="*/ 491 h 498"/>
                  <a:gd name="T14" fmla="*/ 137 w 367"/>
                  <a:gd name="T15" fmla="*/ 432 h 498"/>
                  <a:gd name="T16" fmla="*/ 116 w 367"/>
                  <a:gd name="T17" fmla="*/ 362 h 498"/>
                  <a:gd name="T18" fmla="*/ 107 w 367"/>
                  <a:gd name="T19" fmla="*/ 354 h 498"/>
                  <a:gd name="T20" fmla="*/ 102 w 367"/>
                  <a:gd name="T21" fmla="*/ 342 h 498"/>
                  <a:gd name="T22" fmla="*/ 96 w 367"/>
                  <a:gd name="T23" fmla="*/ 331 h 498"/>
                  <a:gd name="T24" fmla="*/ 86 w 367"/>
                  <a:gd name="T25" fmla="*/ 325 h 498"/>
                  <a:gd name="T26" fmla="*/ 76 w 367"/>
                  <a:gd name="T27" fmla="*/ 320 h 498"/>
                  <a:gd name="T28" fmla="*/ 75 w 367"/>
                  <a:gd name="T29" fmla="*/ 312 h 498"/>
                  <a:gd name="T30" fmla="*/ 81 w 367"/>
                  <a:gd name="T31" fmla="*/ 302 h 498"/>
                  <a:gd name="T32" fmla="*/ 68 w 367"/>
                  <a:gd name="T33" fmla="*/ 300 h 498"/>
                  <a:gd name="T34" fmla="*/ 57 w 367"/>
                  <a:gd name="T35" fmla="*/ 299 h 498"/>
                  <a:gd name="T36" fmla="*/ 45 w 367"/>
                  <a:gd name="T37" fmla="*/ 295 h 498"/>
                  <a:gd name="T38" fmla="*/ 45 w 367"/>
                  <a:gd name="T39" fmla="*/ 281 h 498"/>
                  <a:gd name="T40" fmla="*/ 41 w 367"/>
                  <a:gd name="T41" fmla="*/ 273 h 498"/>
                  <a:gd name="T42" fmla="*/ 42 w 367"/>
                  <a:gd name="T43" fmla="*/ 262 h 498"/>
                  <a:gd name="T44" fmla="*/ 46 w 367"/>
                  <a:gd name="T45" fmla="*/ 254 h 498"/>
                  <a:gd name="T46" fmla="*/ 43 w 367"/>
                  <a:gd name="T47" fmla="*/ 247 h 498"/>
                  <a:gd name="T48" fmla="*/ 37 w 367"/>
                  <a:gd name="T49" fmla="*/ 239 h 498"/>
                  <a:gd name="T50" fmla="*/ 28 w 367"/>
                  <a:gd name="T51" fmla="*/ 236 h 498"/>
                  <a:gd name="T52" fmla="*/ 21 w 367"/>
                  <a:gd name="T53" fmla="*/ 233 h 498"/>
                  <a:gd name="T54" fmla="*/ 11 w 367"/>
                  <a:gd name="T55" fmla="*/ 237 h 498"/>
                  <a:gd name="T56" fmla="*/ 3 w 367"/>
                  <a:gd name="T57" fmla="*/ 232 h 498"/>
                  <a:gd name="T58" fmla="*/ 11 w 367"/>
                  <a:gd name="T59" fmla="*/ 218 h 498"/>
                  <a:gd name="T60" fmla="*/ 24 w 367"/>
                  <a:gd name="T61" fmla="*/ 209 h 498"/>
                  <a:gd name="T62" fmla="*/ 36 w 367"/>
                  <a:gd name="T63" fmla="*/ 204 h 498"/>
                  <a:gd name="T64" fmla="*/ 51 w 367"/>
                  <a:gd name="T65" fmla="*/ 197 h 498"/>
                  <a:gd name="T66" fmla="*/ 66 w 367"/>
                  <a:gd name="T67" fmla="*/ 182 h 498"/>
                  <a:gd name="T68" fmla="*/ 77 w 367"/>
                  <a:gd name="T69" fmla="*/ 170 h 498"/>
                  <a:gd name="T70" fmla="*/ 94 w 367"/>
                  <a:gd name="T71" fmla="*/ 159 h 498"/>
                  <a:gd name="T72" fmla="*/ 113 w 367"/>
                  <a:gd name="T73" fmla="*/ 147 h 498"/>
                  <a:gd name="T74" fmla="*/ 128 w 367"/>
                  <a:gd name="T75" fmla="*/ 140 h 498"/>
                  <a:gd name="T76" fmla="*/ 144 w 367"/>
                  <a:gd name="T77" fmla="*/ 140 h 498"/>
                  <a:gd name="T78" fmla="*/ 159 w 367"/>
                  <a:gd name="T79" fmla="*/ 135 h 498"/>
                  <a:gd name="T80" fmla="*/ 173 w 367"/>
                  <a:gd name="T81" fmla="*/ 128 h 498"/>
                  <a:gd name="T82" fmla="*/ 189 w 367"/>
                  <a:gd name="T83" fmla="*/ 124 h 498"/>
                  <a:gd name="T84" fmla="*/ 197 w 367"/>
                  <a:gd name="T85" fmla="*/ 113 h 498"/>
                  <a:gd name="T86" fmla="*/ 208 w 367"/>
                  <a:gd name="T87" fmla="*/ 105 h 498"/>
                  <a:gd name="T88" fmla="*/ 217 w 367"/>
                  <a:gd name="T89" fmla="*/ 94 h 498"/>
                  <a:gd name="T90" fmla="*/ 221 w 367"/>
                  <a:gd name="T91" fmla="*/ 79 h 498"/>
                  <a:gd name="T92" fmla="*/ 230 w 367"/>
                  <a:gd name="T93" fmla="*/ 69 h 498"/>
                  <a:gd name="T94" fmla="*/ 243 w 367"/>
                  <a:gd name="T95" fmla="*/ 74 h 498"/>
                  <a:gd name="T96" fmla="*/ 259 w 367"/>
                  <a:gd name="T97" fmla="*/ 78 h 498"/>
                  <a:gd name="T98" fmla="*/ 273 w 367"/>
                  <a:gd name="T99" fmla="*/ 72 h 498"/>
                  <a:gd name="T100" fmla="*/ 284 w 367"/>
                  <a:gd name="T101" fmla="*/ 64 h 498"/>
                  <a:gd name="T102" fmla="*/ 297 w 367"/>
                  <a:gd name="T103" fmla="*/ 61 h 498"/>
                  <a:gd name="T104" fmla="*/ 309 w 367"/>
                  <a:gd name="T105" fmla="*/ 57 h 498"/>
                  <a:gd name="T106" fmla="*/ 319 w 367"/>
                  <a:gd name="T107" fmla="*/ 46 h 498"/>
                  <a:gd name="T108" fmla="*/ 329 w 367"/>
                  <a:gd name="T109" fmla="*/ 40 h 498"/>
                  <a:gd name="T110" fmla="*/ 338 w 367"/>
                  <a:gd name="T111" fmla="*/ 26 h 498"/>
                  <a:gd name="T112" fmla="*/ 334 w 367"/>
                  <a:gd name="T113" fmla="*/ 20 h 498"/>
                  <a:gd name="T114" fmla="*/ 332 w 367"/>
                  <a:gd name="T115" fmla="*/ 10 h 498"/>
                  <a:gd name="T116" fmla="*/ 338 w 367"/>
                  <a:gd name="T117" fmla="*/ 3 h 498"/>
                  <a:gd name="T118" fmla="*/ 348 w 367"/>
                  <a:gd name="T119" fmla="*/ 4 h 498"/>
                  <a:gd name="T120" fmla="*/ 356 w 367"/>
                  <a:gd name="T121" fmla="*/ 9 h 498"/>
                  <a:gd name="T122" fmla="*/ 362 w 367"/>
                  <a:gd name="T123" fmla="*/ 10 h 498"/>
                  <a:gd name="T124" fmla="*/ 365 w 367"/>
                  <a:gd name="T125" fmla="*/ 21 h 49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67" h="498">
                    <a:moveTo>
                      <a:pt x="244" y="498"/>
                    </a:moveTo>
                    <a:lnTo>
                      <a:pt x="243" y="498"/>
                    </a:lnTo>
                    <a:lnTo>
                      <a:pt x="243" y="497"/>
                    </a:lnTo>
                    <a:lnTo>
                      <a:pt x="242" y="497"/>
                    </a:lnTo>
                    <a:lnTo>
                      <a:pt x="241" y="496"/>
                    </a:lnTo>
                    <a:lnTo>
                      <a:pt x="241" y="495"/>
                    </a:lnTo>
                    <a:lnTo>
                      <a:pt x="240" y="495"/>
                    </a:lnTo>
                    <a:lnTo>
                      <a:pt x="239" y="495"/>
                    </a:lnTo>
                    <a:lnTo>
                      <a:pt x="238" y="494"/>
                    </a:lnTo>
                    <a:lnTo>
                      <a:pt x="237" y="494"/>
                    </a:lnTo>
                    <a:lnTo>
                      <a:pt x="237" y="493"/>
                    </a:lnTo>
                    <a:lnTo>
                      <a:pt x="236" y="493"/>
                    </a:lnTo>
                    <a:lnTo>
                      <a:pt x="235" y="493"/>
                    </a:lnTo>
                    <a:lnTo>
                      <a:pt x="234" y="493"/>
                    </a:lnTo>
                    <a:lnTo>
                      <a:pt x="232" y="493"/>
                    </a:lnTo>
                    <a:lnTo>
                      <a:pt x="231" y="493"/>
                    </a:lnTo>
                    <a:lnTo>
                      <a:pt x="230" y="492"/>
                    </a:lnTo>
                    <a:lnTo>
                      <a:pt x="229" y="492"/>
                    </a:lnTo>
                    <a:lnTo>
                      <a:pt x="229" y="491"/>
                    </a:lnTo>
                    <a:lnTo>
                      <a:pt x="228" y="491"/>
                    </a:lnTo>
                    <a:lnTo>
                      <a:pt x="227" y="491"/>
                    </a:lnTo>
                    <a:lnTo>
                      <a:pt x="226" y="491"/>
                    </a:lnTo>
                    <a:lnTo>
                      <a:pt x="226" y="490"/>
                    </a:lnTo>
                    <a:lnTo>
                      <a:pt x="225" y="490"/>
                    </a:lnTo>
                    <a:lnTo>
                      <a:pt x="224" y="490"/>
                    </a:lnTo>
                    <a:lnTo>
                      <a:pt x="223" y="490"/>
                    </a:lnTo>
                    <a:lnTo>
                      <a:pt x="222" y="490"/>
                    </a:lnTo>
                    <a:lnTo>
                      <a:pt x="222" y="489"/>
                    </a:lnTo>
                    <a:lnTo>
                      <a:pt x="221" y="489"/>
                    </a:lnTo>
                    <a:lnTo>
                      <a:pt x="220" y="489"/>
                    </a:lnTo>
                    <a:lnTo>
                      <a:pt x="219" y="489"/>
                    </a:lnTo>
                    <a:lnTo>
                      <a:pt x="218" y="489"/>
                    </a:lnTo>
                    <a:lnTo>
                      <a:pt x="217" y="489"/>
                    </a:lnTo>
                    <a:lnTo>
                      <a:pt x="216" y="488"/>
                    </a:lnTo>
                    <a:lnTo>
                      <a:pt x="215" y="489"/>
                    </a:lnTo>
                    <a:lnTo>
                      <a:pt x="213" y="489"/>
                    </a:lnTo>
                    <a:lnTo>
                      <a:pt x="212" y="488"/>
                    </a:lnTo>
                    <a:lnTo>
                      <a:pt x="211" y="488"/>
                    </a:lnTo>
                    <a:lnTo>
                      <a:pt x="210" y="488"/>
                    </a:lnTo>
                    <a:lnTo>
                      <a:pt x="209" y="488"/>
                    </a:lnTo>
                    <a:lnTo>
                      <a:pt x="208" y="488"/>
                    </a:lnTo>
                    <a:lnTo>
                      <a:pt x="207" y="488"/>
                    </a:lnTo>
                    <a:lnTo>
                      <a:pt x="206" y="488"/>
                    </a:lnTo>
                    <a:lnTo>
                      <a:pt x="205" y="488"/>
                    </a:lnTo>
                    <a:lnTo>
                      <a:pt x="204" y="488"/>
                    </a:lnTo>
                    <a:lnTo>
                      <a:pt x="203" y="488"/>
                    </a:lnTo>
                    <a:lnTo>
                      <a:pt x="202" y="488"/>
                    </a:lnTo>
                    <a:lnTo>
                      <a:pt x="202" y="489"/>
                    </a:lnTo>
                    <a:lnTo>
                      <a:pt x="201" y="489"/>
                    </a:lnTo>
                    <a:lnTo>
                      <a:pt x="200" y="489"/>
                    </a:lnTo>
                    <a:lnTo>
                      <a:pt x="199" y="489"/>
                    </a:lnTo>
                    <a:lnTo>
                      <a:pt x="198" y="489"/>
                    </a:lnTo>
                    <a:lnTo>
                      <a:pt x="198" y="490"/>
                    </a:lnTo>
                    <a:lnTo>
                      <a:pt x="197" y="490"/>
                    </a:lnTo>
                    <a:lnTo>
                      <a:pt x="196" y="491"/>
                    </a:lnTo>
                    <a:lnTo>
                      <a:pt x="195" y="491"/>
                    </a:lnTo>
                    <a:lnTo>
                      <a:pt x="193" y="491"/>
                    </a:lnTo>
                    <a:lnTo>
                      <a:pt x="192" y="491"/>
                    </a:lnTo>
                    <a:lnTo>
                      <a:pt x="191" y="491"/>
                    </a:lnTo>
                    <a:lnTo>
                      <a:pt x="191" y="492"/>
                    </a:lnTo>
                    <a:lnTo>
                      <a:pt x="190" y="492"/>
                    </a:lnTo>
                    <a:lnTo>
                      <a:pt x="189" y="492"/>
                    </a:lnTo>
                    <a:lnTo>
                      <a:pt x="188" y="493"/>
                    </a:lnTo>
                    <a:lnTo>
                      <a:pt x="187" y="493"/>
                    </a:lnTo>
                    <a:lnTo>
                      <a:pt x="186" y="493"/>
                    </a:lnTo>
                    <a:lnTo>
                      <a:pt x="185" y="493"/>
                    </a:lnTo>
                    <a:lnTo>
                      <a:pt x="184" y="493"/>
                    </a:lnTo>
                    <a:lnTo>
                      <a:pt x="183" y="494"/>
                    </a:lnTo>
                    <a:lnTo>
                      <a:pt x="183" y="493"/>
                    </a:lnTo>
                    <a:lnTo>
                      <a:pt x="182" y="493"/>
                    </a:lnTo>
                    <a:lnTo>
                      <a:pt x="182" y="494"/>
                    </a:lnTo>
                    <a:lnTo>
                      <a:pt x="181" y="494"/>
                    </a:lnTo>
                    <a:lnTo>
                      <a:pt x="180" y="494"/>
                    </a:lnTo>
                    <a:lnTo>
                      <a:pt x="180" y="495"/>
                    </a:lnTo>
                    <a:lnTo>
                      <a:pt x="179" y="495"/>
                    </a:lnTo>
                    <a:lnTo>
                      <a:pt x="178" y="496"/>
                    </a:lnTo>
                    <a:lnTo>
                      <a:pt x="177" y="496"/>
                    </a:lnTo>
                    <a:lnTo>
                      <a:pt x="176" y="496"/>
                    </a:lnTo>
                    <a:lnTo>
                      <a:pt x="176" y="497"/>
                    </a:lnTo>
                    <a:lnTo>
                      <a:pt x="174" y="497"/>
                    </a:lnTo>
                    <a:lnTo>
                      <a:pt x="173" y="497"/>
                    </a:lnTo>
                    <a:lnTo>
                      <a:pt x="172" y="497"/>
                    </a:lnTo>
                    <a:lnTo>
                      <a:pt x="171" y="497"/>
                    </a:lnTo>
                    <a:lnTo>
                      <a:pt x="170" y="496"/>
                    </a:lnTo>
                    <a:lnTo>
                      <a:pt x="169" y="496"/>
                    </a:lnTo>
                    <a:lnTo>
                      <a:pt x="169" y="497"/>
                    </a:lnTo>
                    <a:lnTo>
                      <a:pt x="168" y="497"/>
                    </a:lnTo>
                    <a:lnTo>
                      <a:pt x="167" y="497"/>
                    </a:lnTo>
                    <a:lnTo>
                      <a:pt x="167" y="496"/>
                    </a:lnTo>
                    <a:lnTo>
                      <a:pt x="166" y="497"/>
                    </a:lnTo>
                    <a:lnTo>
                      <a:pt x="165" y="497"/>
                    </a:lnTo>
                    <a:lnTo>
                      <a:pt x="164" y="497"/>
                    </a:lnTo>
                    <a:lnTo>
                      <a:pt x="163" y="497"/>
                    </a:lnTo>
                    <a:lnTo>
                      <a:pt x="162" y="497"/>
                    </a:lnTo>
                    <a:lnTo>
                      <a:pt x="161" y="497"/>
                    </a:lnTo>
                    <a:lnTo>
                      <a:pt x="160" y="496"/>
                    </a:lnTo>
                    <a:lnTo>
                      <a:pt x="159" y="496"/>
                    </a:lnTo>
                    <a:lnTo>
                      <a:pt x="159" y="495"/>
                    </a:lnTo>
                    <a:lnTo>
                      <a:pt x="158" y="495"/>
                    </a:lnTo>
                    <a:lnTo>
                      <a:pt x="157" y="495"/>
                    </a:lnTo>
                    <a:lnTo>
                      <a:pt x="155" y="494"/>
                    </a:lnTo>
                    <a:lnTo>
                      <a:pt x="155" y="493"/>
                    </a:lnTo>
                    <a:lnTo>
                      <a:pt x="154" y="492"/>
                    </a:lnTo>
                    <a:lnTo>
                      <a:pt x="154" y="491"/>
                    </a:lnTo>
                    <a:lnTo>
                      <a:pt x="153" y="491"/>
                    </a:lnTo>
                    <a:lnTo>
                      <a:pt x="153" y="490"/>
                    </a:lnTo>
                    <a:lnTo>
                      <a:pt x="153" y="489"/>
                    </a:lnTo>
                    <a:lnTo>
                      <a:pt x="153" y="488"/>
                    </a:lnTo>
                    <a:lnTo>
                      <a:pt x="152" y="488"/>
                    </a:lnTo>
                    <a:lnTo>
                      <a:pt x="152" y="487"/>
                    </a:lnTo>
                    <a:lnTo>
                      <a:pt x="151" y="487"/>
                    </a:lnTo>
                    <a:lnTo>
                      <a:pt x="150" y="487"/>
                    </a:lnTo>
                    <a:lnTo>
                      <a:pt x="149" y="486"/>
                    </a:lnTo>
                    <a:lnTo>
                      <a:pt x="148" y="486"/>
                    </a:lnTo>
                    <a:lnTo>
                      <a:pt x="146" y="477"/>
                    </a:lnTo>
                    <a:lnTo>
                      <a:pt x="143" y="463"/>
                    </a:lnTo>
                    <a:lnTo>
                      <a:pt x="143" y="462"/>
                    </a:lnTo>
                    <a:lnTo>
                      <a:pt x="141" y="453"/>
                    </a:lnTo>
                    <a:lnTo>
                      <a:pt x="139" y="443"/>
                    </a:lnTo>
                    <a:lnTo>
                      <a:pt x="137" y="432"/>
                    </a:lnTo>
                    <a:lnTo>
                      <a:pt x="133" y="415"/>
                    </a:lnTo>
                    <a:lnTo>
                      <a:pt x="129" y="395"/>
                    </a:lnTo>
                    <a:lnTo>
                      <a:pt x="126" y="384"/>
                    </a:lnTo>
                    <a:lnTo>
                      <a:pt x="126" y="381"/>
                    </a:lnTo>
                    <a:lnTo>
                      <a:pt x="126" y="380"/>
                    </a:lnTo>
                    <a:lnTo>
                      <a:pt x="125" y="377"/>
                    </a:lnTo>
                    <a:lnTo>
                      <a:pt x="123" y="372"/>
                    </a:lnTo>
                    <a:lnTo>
                      <a:pt x="122" y="367"/>
                    </a:lnTo>
                    <a:lnTo>
                      <a:pt x="121" y="366"/>
                    </a:lnTo>
                    <a:lnTo>
                      <a:pt x="120" y="365"/>
                    </a:lnTo>
                    <a:lnTo>
                      <a:pt x="119" y="365"/>
                    </a:lnTo>
                    <a:lnTo>
                      <a:pt x="119" y="364"/>
                    </a:lnTo>
                    <a:lnTo>
                      <a:pt x="118" y="364"/>
                    </a:lnTo>
                    <a:lnTo>
                      <a:pt x="116" y="364"/>
                    </a:lnTo>
                    <a:lnTo>
                      <a:pt x="116" y="362"/>
                    </a:lnTo>
                    <a:lnTo>
                      <a:pt x="115" y="362"/>
                    </a:lnTo>
                    <a:lnTo>
                      <a:pt x="114" y="361"/>
                    </a:lnTo>
                    <a:lnTo>
                      <a:pt x="113" y="360"/>
                    </a:lnTo>
                    <a:lnTo>
                      <a:pt x="112" y="360"/>
                    </a:lnTo>
                    <a:lnTo>
                      <a:pt x="111" y="360"/>
                    </a:lnTo>
                    <a:lnTo>
                      <a:pt x="111" y="359"/>
                    </a:lnTo>
                    <a:lnTo>
                      <a:pt x="110" y="359"/>
                    </a:lnTo>
                    <a:lnTo>
                      <a:pt x="110" y="358"/>
                    </a:lnTo>
                    <a:lnTo>
                      <a:pt x="109" y="358"/>
                    </a:lnTo>
                    <a:lnTo>
                      <a:pt x="109" y="357"/>
                    </a:lnTo>
                    <a:lnTo>
                      <a:pt x="109" y="356"/>
                    </a:lnTo>
                    <a:lnTo>
                      <a:pt x="109" y="355"/>
                    </a:lnTo>
                    <a:lnTo>
                      <a:pt x="108" y="355"/>
                    </a:lnTo>
                    <a:lnTo>
                      <a:pt x="108" y="354"/>
                    </a:lnTo>
                    <a:lnTo>
                      <a:pt x="107" y="354"/>
                    </a:lnTo>
                    <a:lnTo>
                      <a:pt x="106" y="353"/>
                    </a:lnTo>
                    <a:lnTo>
                      <a:pt x="105" y="353"/>
                    </a:lnTo>
                    <a:lnTo>
                      <a:pt x="105" y="352"/>
                    </a:lnTo>
                    <a:lnTo>
                      <a:pt x="104" y="352"/>
                    </a:lnTo>
                    <a:lnTo>
                      <a:pt x="104" y="351"/>
                    </a:lnTo>
                    <a:lnTo>
                      <a:pt x="104" y="350"/>
                    </a:lnTo>
                    <a:lnTo>
                      <a:pt x="103" y="350"/>
                    </a:lnTo>
                    <a:lnTo>
                      <a:pt x="103" y="349"/>
                    </a:lnTo>
                    <a:lnTo>
                      <a:pt x="103" y="348"/>
                    </a:lnTo>
                    <a:lnTo>
                      <a:pt x="103" y="347"/>
                    </a:lnTo>
                    <a:lnTo>
                      <a:pt x="103" y="346"/>
                    </a:lnTo>
                    <a:lnTo>
                      <a:pt x="103" y="345"/>
                    </a:lnTo>
                    <a:lnTo>
                      <a:pt x="102" y="345"/>
                    </a:lnTo>
                    <a:lnTo>
                      <a:pt x="102" y="344"/>
                    </a:lnTo>
                    <a:lnTo>
                      <a:pt x="102" y="342"/>
                    </a:lnTo>
                    <a:lnTo>
                      <a:pt x="103" y="342"/>
                    </a:lnTo>
                    <a:lnTo>
                      <a:pt x="102" y="341"/>
                    </a:lnTo>
                    <a:lnTo>
                      <a:pt x="102" y="340"/>
                    </a:lnTo>
                    <a:lnTo>
                      <a:pt x="101" y="340"/>
                    </a:lnTo>
                    <a:lnTo>
                      <a:pt x="101" y="339"/>
                    </a:lnTo>
                    <a:lnTo>
                      <a:pt x="101" y="338"/>
                    </a:lnTo>
                    <a:lnTo>
                      <a:pt x="100" y="337"/>
                    </a:lnTo>
                    <a:lnTo>
                      <a:pt x="100" y="336"/>
                    </a:lnTo>
                    <a:lnTo>
                      <a:pt x="100" y="335"/>
                    </a:lnTo>
                    <a:lnTo>
                      <a:pt x="99" y="334"/>
                    </a:lnTo>
                    <a:lnTo>
                      <a:pt x="98" y="334"/>
                    </a:lnTo>
                    <a:lnTo>
                      <a:pt x="98" y="333"/>
                    </a:lnTo>
                    <a:lnTo>
                      <a:pt x="98" y="332"/>
                    </a:lnTo>
                    <a:lnTo>
                      <a:pt x="96" y="332"/>
                    </a:lnTo>
                    <a:lnTo>
                      <a:pt x="96" y="331"/>
                    </a:lnTo>
                    <a:lnTo>
                      <a:pt x="95" y="330"/>
                    </a:lnTo>
                    <a:lnTo>
                      <a:pt x="94" y="330"/>
                    </a:lnTo>
                    <a:lnTo>
                      <a:pt x="94" y="329"/>
                    </a:lnTo>
                    <a:lnTo>
                      <a:pt x="94" y="328"/>
                    </a:lnTo>
                    <a:lnTo>
                      <a:pt x="93" y="328"/>
                    </a:lnTo>
                    <a:lnTo>
                      <a:pt x="93" y="327"/>
                    </a:lnTo>
                    <a:lnTo>
                      <a:pt x="92" y="327"/>
                    </a:lnTo>
                    <a:lnTo>
                      <a:pt x="92" y="326"/>
                    </a:lnTo>
                    <a:lnTo>
                      <a:pt x="91" y="326"/>
                    </a:lnTo>
                    <a:lnTo>
                      <a:pt x="90" y="326"/>
                    </a:lnTo>
                    <a:lnTo>
                      <a:pt x="89" y="326"/>
                    </a:lnTo>
                    <a:lnTo>
                      <a:pt x="88" y="326"/>
                    </a:lnTo>
                    <a:lnTo>
                      <a:pt x="88" y="325"/>
                    </a:lnTo>
                    <a:lnTo>
                      <a:pt x="87" y="325"/>
                    </a:lnTo>
                    <a:lnTo>
                      <a:pt x="86" y="325"/>
                    </a:lnTo>
                    <a:lnTo>
                      <a:pt x="86" y="323"/>
                    </a:lnTo>
                    <a:lnTo>
                      <a:pt x="86" y="325"/>
                    </a:lnTo>
                    <a:lnTo>
                      <a:pt x="85" y="323"/>
                    </a:lnTo>
                    <a:lnTo>
                      <a:pt x="84" y="323"/>
                    </a:lnTo>
                    <a:lnTo>
                      <a:pt x="83" y="325"/>
                    </a:lnTo>
                    <a:lnTo>
                      <a:pt x="82" y="325"/>
                    </a:lnTo>
                    <a:lnTo>
                      <a:pt x="81" y="325"/>
                    </a:lnTo>
                    <a:lnTo>
                      <a:pt x="81" y="323"/>
                    </a:lnTo>
                    <a:lnTo>
                      <a:pt x="80" y="323"/>
                    </a:lnTo>
                    <a:lnTo>
                      <a:pt x="80" y="322"/>
                    </a:lnTo>
                    <a:lnTo>
                      <a:pt x="79" y="322"/>
                    </a:lnTo>
                    <a:lnTo>
                      <a:pt x="79" y="321"/>
                    </a:lnTo>
                    <a:lnTo>
                      <a:pt x="77" y="321"/>
                    </a:lnTo>
                    <a:lnTo>
                      <a:pt x="76" y="321"/>
                    </a:lnTo>
                    <a:lnTo>
                      <a:pt x="76" y="320"/>
                    </a:lnTo>
                    <a:lnTo>
                      <a:pt x="75" y="320"/>
                    </a:lnTo>
                    <a:lnTo>
                      <a:pt x="75" y="319"/>
                    </a:lnTo>
                    <a:lnTo>
                      <a:pt x="75" y="318"/>
                    </a:lnTo>
                    <a:lnTo>
                      <a:pt x="74" y="318"/>
                    </a:lnTo>
                    <a:lnTo>
                      <a:pt x="73" y="318"/>
                    </a:lnTo>
                    <a:lnTo>
                      <a:pt x="72" y="317"/>
                    </a:lnTo>
                    <a:lnTo>
                      <a:pt x="72" y="316"/>
                    </a:lnTo>
                    <a:lnTo>
                      <a:pt x="71" y="315"/>
                    </a:lnTo>
                    <a:lnTo>
                      <a:pt x="71" y="314"/>
                    </a:lnTo>
                    <a:lnTo>
                      <a:pt x="71" y="313"/>
                    </a:lnTo>
                    <a:lnTo>
                      <a:pt x="71" y="312"/>
                    </a:lnTo>
                    <a:lnTo>
                      <a:pt x="72" y="312"/>
                    </a:lnTo>
                    <a:lnTo>
                      <a:pt x="73" y="312"/>
                    </a:lnTo>
                    <a:lnTo>
                      <a:pt x="74" y="312"/>
                    </a:lnTo>
                    <a:lnTo>
                      <a:pt x="75" y="312"/>
                    </a:lnTo>
                    <a:lnTo>
                      <a:pt x="75" y="311"/>
                    </a:lnTo>
                    <a:lnTo>
                      <a:pt x="75" y="310"/>
                    </a:lnTo>
                    <a:lnTo>
                      <a:pt x="74" y="310"/>
                    </a:lnTo>
                    <a:lnTo>
                      <a:pt x="74" y="309"/>
                    </a:lnTo>
                    <a:lnTo>
                      <a:pt x="75" y="309"/>
                    </a:lnTo>
                    <a:lnTo>
                      <a:pt x="76" y="309"/>
                    </a:lnTo>
                    <a:lnTo>
                      <a:pt x="77" y="309"/>
                    </a:lnTo>
                    <a:lnTo>
                      <a:pt x="77" y="308"/>
                    </a:lnTo>
                    <a:lnTo>
                      <a:pt x="79" y="308"/>
                    </a:lnTo>
                    <a:lnTo>
                      <a:pt x="79" y="307"/>
                    </a:lnTo>
                    <a:lnTo>
                      <a:pt x="80" y="307"/>
                    </a:lnTo>
                    <a:lnTo>
                      <a:pt x="80" y="306"/>
                    </a:lnTo>
                    <a:lnTo>
                      <a:pt x="81" y="305"/>
                    </a:lnTo>
                    <a:lnTo>
                      <a:pt x="81" y="303"/>
                    </a:lnTo>
                    <a:lnTo>
                      <a:pt x="81" y="302"/>
                    </a:lnTo>
                    <a:lnTo>
                      <a:pt x="80" y="302"/>
                    </a:lnTo>
                    <a:lnTo>
                      <a:pt x="80" y="301"/>
                    </a:lnTo>
                    <a:lnTo>
                      <a:pt x="79" y="301"/>
                    </a:lnTo>
                    <a:lnTo>
                      <a:pt x="77" y="301"/>
                    </a:lnTo>
                    <a:lnTo>
                      <a:pt x="77" y="300"/>
                    </a:lnTo>
                    <a:lnTo>
                      <a:pt x="76" y="300"/>
                    </a:lnTo>
                    <a:lnTo>
                      <a:pt x="75" y="300"/>
                    </a:lnTo>
                    <a:lnTo>
                      <a:pt x="74" y="300"/>
                    </a:lnTo>
                    <a:lnTo>
                      <a:pt x="73" y="300"/>
                    </a:lnTo>
                    <a:lnTo>
                      <a:pt x="72" y="301"/>
                    </a:lnTo>
                    <a:lnTo>
                      <a:pt x="71" y="301"/>
                    </a:lnTo>
                    <a:lnTo>
                      <a:pt x="70" y="301"/>
                    </a:lnTo>
                    <a:lnTo>
                      <a:pt x="69" y="301"/>
                    </a:lnTo>
                    <a:lnTo>
                      <a:pt x="69" y="300"/>
                    </a:lnTo>
                    <a:lnTo>
                      <a:pt x="68" y="300"/>
                    </a:lnTo>
                    <a:lnTo>
                      <a:pt x="67" y="300"/>
                    </a:lnTo>
                    <a:lnTo>
                      <a:pt x="66" y="300"/>
                    </a:lnTo>
                    <a:lnTo>
                      <a:pt x="65" y="300"/>
                    </a:lnTo>
                    <a:lnTo>
                      <a:pt x="65" y="301"/>
                    </a:lnTo>
                    <a:lnTo>
                      <a:pt x="64" y="301"/>
                    </a:lnTo>
                    <a:lnTo>
                      <a:pt x="63" y="301"/>
                    </a:lnTo>
                    <a:lnTo>
                      <a:pt x="63" y="302"/>
                    </a:lnTo>
                    <a:lnTo>
                      <a:pt x="62" y="301"/>
                    </a:lnTo>
                    <a:lnTo>
                      <a:pt x="61" y="301"/>
                    </a:lnTo>
                    <a:lnTo>
                      <a:pt x="61" y="300"/>
                    </a:lnTo>
                    <a:lnTo>
                      <a:pt x="60" y="300"/>
                    </a:lnTo>
                    <a:lnTo>
                      <a:pt x="58" y="301"/>
                    </a:lnTo>
                    <a:lnTo>
                      <a:pt x="58" y="300"/>
                    </a:lnTo>
                    <a:lnTo>
                      <a:pt x="57" y="300"/>
                    </a:lnTo>
                    <a:lnTo>
                      <a:pt x="57" y="299"/>
                    </a:lnTo>
                    <a:lnTo>
                      <a:pt x="56" y="299"/>
                    </a:lnTo>
                    <a:lnTo>
                      <a:pt x="55" y="299"/>
                    </a:lnTo>
                    <a:lnTo>
                      <a:pt x="54" y="299"/>
                    </a:lnTo>
                    <a:lnTo>
                      <a:pt x="53" y="299"/>
                    </a:lnTo>
                    <a:lnTo>
                      <a:pt x="52" y="298"/>
                    </a:lnTo>
                    <a:lnTo>
                      <a:pt x="51" y="298"/>
                    </a:lnTo>
                    <a:lnTo>
                      <a:pt x="51" y="297"/>
                    </a:lnTo>
                    <a:lnTo>
                      <a:pt x="50" y="297"/>
                    </a:lnTo>
                    <a:lnTo>
                      <a:pt x="50" y="296"/>
                    </a:lnTo>
                    <a:lnTo>
                      <a:pt x="49" y="296"/>
                    </a:lnTo>
                    <a:lnTo>
                      <a:pt x="49" y="295"/>
                    </a:lnTo>
                    <a:lnTo>
                      <a:pt x="48" y="295"/>
                    </a:lnTo>
                    <a:lnTo>
                      <a:pt x="47" y="295"/>
                    </a:lnTo>
                    <a:lnTo>
                      <a:pt x="46" y="295"/>
                    </a:lnTo>
                    <a:lnTo>
                      <a:pt x="45" y="295"/>
                    </a:lnTo>
                    <a:lnTo>
                      <a:pt x="45" y="294"/>
                    </a:lnTo>
                    <a:lnTo>
                      <a:pt x="44" y="294"/>
                    </a:lnTo>
                    <a:lnTo>
                      <a:pt x="43" y="293"/>
                    </a:lnTo>
                    <a:lnTo>
                      <a:pt x="43" y="292"/>
                    </a:lnTo>
                    <a:lnTo>
                      <a:pt x="43" y="291"/>
                    </a:lnTo>
                    <a:lnTo>
                      <a:pt x="42" y="290"/>
                    </a:lnTo>
                    <a:lnTo>
                      <a:pt x="42" y="289"/>
                    </a:lnTo>
                    <a:lnTo>
                      <a:pt x="42" y="288"/>
                    </a:lnTo>
                    <a:lnTo>
                      <a:pt x="43" y="287"/>
                    </a:lnTo>
                    <a:lnTo>
                      <a:pt x="43" y="286"/>
                    </a:lnTo>
                    <a:lnTo>
                      <a:pt x="44" y="284"/>
                    </a:lnTo>
                    <a:lnTo>
                      <a:pt x="44" y="283"/>
                    </a:lnTo>
                    <a:lnTo>
                      <a:pt x="45" y="283"/>
                    </a:lnTo>
                    <a:lnTo>
                      <a:pt x="45" y="282"/>
                    </a:lnTo>
                    <a:lnTo>
                      <a:pt x="45" y="281"/>
                    </a:lnTo>
                    <a:lnTo>
                      <a:pt x="45" y="280"/>
                    </a:lnTo>
                    <a:lnTo>
                      <a:pt x="44" y="280"/>
                    </a:lnTo>
                    <a:lnTo>
                      <a:pt x="44" y="279"/>
                    </a:lnTo>
                    <a:lnTo>
                      <a:pt x="43" y="279"/>
                    </a:lnTo>
                    <a:lnTo>
                      <a:pt x="42" y="278"/>
                    </a:lnTo>
                    <a:lnTo>
                      <a:pt x="42" y="277"/>
                    </a:lnTo>
                    <a:lnTo>
                      <a:pt x="41" y="277"/>
                    </a:lnTo>
                    <a:lnTo>
                      <a:pt x="41" y="276"/>
                    </a:lnTo>
                    <a:lnTo>
                      <a:pt x="42" y="276"/>
                    </a:lnTo>
                    <a:lnTo>
                      <a:pt x="42" y="275"/>
                    </a:lnTo>
                    <a:lnTo>
                      <a:pt x="41" y="275"/>
                    </a:lnTo>
                    <a:lnTo>
                      <a:pt x="41" y="274"/>
                    </a:lnTo>
                    <a:lnTo>
                      <a:pt x="42" y="274"/>
                    </a:lnTo>
                    <a:lnTo>
                      <a:pt x="42" y="273"/>
                    </a:lnTo>
                    <a:lnTo>
                      <a:pt x="41" y="273"/>
                    </a:lnTo>
                    <a:lnTo>
                      <a:pt x="41" y="272"/>
                    </a:lnTo>
                    <a:lnTo>
                      <a:pt x="40" y="272"/>
                    </a:lnTo>
                    <a:lnTo>
                      <a:pt x="40" y="271"/>
                    </a:lnTo>
                    <a:lnTo>
                      <a:pt x="40" y="270"/>
                    </a:lnTo>
                    <a:lnTo>
                      <a:pt x="40" y="269"/>
                    </a:lnTo>
                    <a:lnTo>
                      <a:pt x="40" y="268"/>
                    </a:lnTo>
                    <a:lnTo>
                      <a:pt x="40" y="267"/>
                    </a:lnTo>
                    <a:lnTo>
                      <a:pt x="38" y="267"/>
                    </a:lnTo>
                    <a:lnTo>
                      <a:pt x="38" y="265"/>
                    </a:lnTo>
                    <a:lnTo>
                      <a:pt x="38" y="264"/>
                    </a:lnTo>
                    <a:lnTo>
                      <a:pt x="40" y="264"/>
                    </a:lnTo>
                    <a:lnTo>
                      <a:pt x="41" y="264"/>
                    </a:lnTo>
                    <a:lnTo>
                      <a:pt x="42" y="264"/>
                    </a:lnTo>
                    <a:lnTo>
                      <a:pt x="42" y="263"/>
                    </a:lnTo>
                    <a:lnTo>
                      <a:pt x="42" y="262"/>
                    </a:lnTo>
                    <a:lnTo>
                      <a:pt x="42" y="261"/>
                    </a:lnTo>
                    <a:lnTo>
                      <a:pt x="42" y="260"/>
                    </a:lnTo>
                    <a:lnTo>
                      <a:pt x="41" y="260"/>
                    </a:lnTo>
                    <a:lnTo>
                      <a:pt x="41" y="259"/>
                    </a:lnTo>
                    <a:lnTo>
                      <a:pt x="41" y="258"/>
                    </a:lnTo>
                    <a:lnTo>
                      <a:pt x="42" y="258"/>
                    </a:lnTo>
                    <a:lnTo>
                      <a:pt x="42" y="259"/>
                    </a:lnTo>
                    <a:lnTo>
                      <a:pt x="43" y="259"/>
                    </a:lnTo>
                    <a:lnTo>
                      <a:pt x="43" y="258"/>
                    </a:lnTo>
                    <a:lnTo>
                      <a:pt x="43" y="257"/>
                    </a:lnTo>
                    <a:lnTo>
                      <a:pt x="43" y="256"/>
                    </a:lnTo>
                    <a:lnTo>
                      <a:pt x="44" y="256"/>
                    </a:lnTo>
                    <a:lnTo>
                      <a:pt x="45" y="255"/>
                    </a:lnTo>
                    <a:lnTo>
                      <a:pt x="45" y="254"/>
                    </a:lnTo>
                    <a:lnTo>
                      <a:pt x="46" y="254"/>
                    </a:lnTo>
                    <a:lnTo>
                      <a:pt x="46" y="253"/>
                    </a:lnTo>
                    <a:lnTo>
                      <a:pt x="47" y="253"/>
                    </a:lnTo>
                    <a:lnTo>
                      <a:pt x="47" y="252"/>
                    </a:lnTo>
                    <a:lnTo>
                      <a:pt x="48" y="252"/>
                    </a:lnTo>
                    <a:lnTo>
                      <a:pt x="47" y="252"/>
                    </a:lnTo>
                    <a:lnTo>
                      <a:pt x="46" y="252"/>
                    </a:lnTo>
                    <a:lnTo>
                      <a:pt x="45" y="252"/>
                    </a:lnTo>
                    <a:lnTo>
                      <a:pt x="44" y="251"/>
                    </a:lnTo>
                    <a:lnTo>
                      <a:pt x="44" y="250"/>
                    </a:lnTo>
                    <a:lnTo>
                      <a:pt x="44" y="249"/>
                    </a:lnTo>
                    <a:lnTo>
                      <a:pt x="43" y="249"/>
                    </a:lnTo>
                    <a:lnTo>
                      <a:pt x="43" y="248"/>
                    </a:lnTo>
                    <a:lnTo>
                      <a:pt x="42" y="248"/>
                    </a:lnTo>
                    <a:lnTo>
                      <a:pt x="42" y="247"/>
                    </a:lnTo>
                    <a:lnTo>
                      <a:pt x="43" y="247"/>
                    </a:lnTo>
                    <a:lnTo>
                      <a:pt x="44" y="247"/>
                    </a:lnTo>
                    <a:lnTo>
                      <a:pt x="44" y="245"/>
                    </a:lnTo>
                    <a:lnTo>
                      <a:pt x="43" y="245"/>
                    </a:lnTo>
                    <a:lnTo>
                      <a:pt x="43" y="244"/>
                    </a:lnTo>
                    <a:lnTo>
                      <a:pt x="42" y="244"/>
                    </a:lnTo>
                    <a:lnTo>
                      <a:pt x="42" y="245"/>
                    </a:lnTo>
                    <a:lnTo>
                      <a:pt x="41" y="245"/>
                    </a:lnTo>
                    <a:lnTo>
                      <a:pt x="40" y="244"/>
                    </a:lnTo>
                    <a:lnTo>
                      <a:pt x="40" y="243"/>
                    </a:lnTo>
                    <a:lnTo>
                      <a:pt x="40" y="242"/>
                    </a:lnTo>
                    <a:lnTo>
                      <a:pt x="41" y="241"/>
                    </a:lnTo>
                    <a:lnTo>
                      <a:pt x="40" y="241"/>
                    </a:lnTo>
                    <a:lnTo>
                      <a:pt x="40" y="240"/>
                    </a:lnTo>
                    <a:lnTo>
                      <a:pt x="38" y="239"/>
                    </a:lnTo>
                    <a:lnTo>
                      <a:pt x="37" y="239"/>
                    </a:lnTo>
                    <a:lnTo>
                      <a:pt x="37" y="240"/>
                    </a:lnTo>
                    <a:lnTo>
                      <a:pt x="36" y="239"/>
                    </a:lnTo>
                    <a:lnTo>
                      <a:pt x="35" y="238"/>
                    </a:lnTo>
                    <a:lnTo>
                      <a:pt x="34" y="238"/>
                    </a:lnTo>
                    <a:lnTo>
                      <a:pt x="33" y="238"/>
                    </a:lnTo>
                    <a:lnTo>
                      <a:pt x="33" y="237"/>
                    </a:lnTo>
                    <a:lnTo>
                      <a:pt x="33" y="236"/>
                    </a:lnTo>
                    <a:lnTo>
                      <a:pt x="32" y="236"/>
                    </a:lnTo>
                    <a:lnTo>
                      <a:pt x="32" y="235"/>
                    </a:lnTo>
                    <a:lnTo>
                      <a:pt x="31" y="235"/>
                    </a:lnTo>
                    <a:lnTo>
                      <a:pt x="31" y="236"/>
                    </a:lnTo>
                    <a:lnTo>
                      <a:pt x="30" y="237"/>
                    </a:lnTo>
                    <a:lnTo>
                      <a:pt x="29" y="237"/>
                    </a:lnTo>
                    <a:lnTo>
                      <a:pt x="28" y="237"/>
                    </a:lnTo>
                    <a:lnTo>
                      <a:pt x="28" y="236"/>
                    </a:lnTo>
                    <a:lnTo>
                      <a:pt x="28" y="235"/>
                    </a:lnTo>
                    <a:lnTo>
                      <a:pt x="27" y="236"/>
                    </a:lnTo>
                    <a:lnTo>
                      <a:pt x="27" y="237"/>
                    </a:lnTo>
                    <a:lnTo>
                      <a:pt x="26" y="237"/>
                    </a:lnTo>
                    <a:lnTo>
                      <a:pt x="26" y="236"/>
                    </a:lnTo>
                    <a:lnTo>
                      <a:pt x="27" y="235"/>
                    </a:lnTo>
                    <a:lnTo>
                      <a:pt x="27" y="234"/>
                    </a:lnTo>
                    <a:lnTo>
                      <a:pt x="26" y="234"/>
                    </a:lnTo>
                    <a:lnTo>
                      <a:pt x="26" y="233"/>
                    </a:lnTo>
                    <a:lnTo>
                      <a:pt x="25" y="232"/>
                    </a:lnTo>
                    <a:lnTo>
                      <a:pt x="24" y="232"/>
                    </a:lnTo>
                    <a:lnTo>
                      <a:pt x="23" y="232"/>
                    </a:lnTo>
                    <a:lnTo>
                      <a:pt x="22" y="232"/>
                    </a:lnTo>
                    <a:lnTo>
                      <a:pt x="22" y="233"/>
                    </a:lnTo>
                    <a:lnTo>
                      <a:pt x="21" y="233"/>
                    </a:lnTo>
                    <a:lnTo>
                      <a:pt x="19" y="233"/>
                    </a:lnTo>
                    <a:lnTo>
                      <a:pt x="18" y="233"/>
                    </a:lnTo>
                    <a:lnTo>
                      <a:pt x="17" y="233"/>
                    </a:lnTo>
                    <a:lnTo>
                      <a:pt x="17" y="234"/>
                    </a:lnTo>
                    <a:lnTo>
                      <a:pt x="16" y="235"/>
                    </a:lnTo>
                    <a:lnTo>
                      <a:pt x="15" y="235"/>
                    </a:lnTo>
                    <a:lnTo>
                      <a:pt x="15" y="234"/>
                    </a:lnTo>
                    <a:lnTo>
                      <a:pt x="15" y="233"/>
                    </a:lnTo>
                    <a:lnTo>
                      <a:pt x="14" y="233"/>
                    </a:lnTo>
                    <a:lnTo>
                      <a:pt x="13" y="233"/>
                    </a:lnTo>
                    <a:lnTo>
                      <a:pt x="12" y="234"/>
                    </a:lnTo>
                    <a:lnTo>
                      <a:pt x="11" y="234"/>
                    </a:lnTo>
                    <a:lnTo>
                      <a:pt x="11" y="235"/>
                    </a:lnTo>
                    <a:lnTo>
                      <a:pt x="11" y="236"/>
                    </a:lnTo>
                    <a:lnTo>
                      <a:pt x="11" y="237"/>
                    </a:lnTo>
                    <a:lnTo>
                      <a:pt x="10" y="237"/>
                    </a:lnTo>
                    <a:lnTo>
                      <a:pt x="9" y="237"/>
                    </a:lnTo>
                    <a:lnTo>
                      <a:pt x="8" y="237"/>
                    </a:lnTo>
                    <a:lnTo>
                      <a:pt x="7" y="237"/>
                    </a:lnTo>
                    <a:lnTo>
                      <a:pt x="6" y="236"/>
                    </a:lnTo>
                    <a:lnTo>
                      <a:pt x="5" y="236"/>
                    </a:lnTo>
                    <a:lnTo>
                      <a:pt x="4" y="236"/>
                    </a:lnTo>
                    <a:lnTo>
                      <a:pt x="3" y="236"/>
                    </a:lnTo>
                    <a:lnTo>
                      <a:pt x="2" y="236"/>
                    </a:lnTo>
                    <a:lnTo>
                      <a:pt x="0" y="236"/>
                    </a:lnTo>
                    <a:lnTo>
                      <a:pt x="2" y="235"/>
                    </a:lnTo>
                    <a:lnTo>
                      <a:pt x="2" y="234"/>
                    </a:lnTo>
                    <a:lnTo>
                      <a:pt x="3" y="234"/>
                    </a:lnTo>
                    <a:lnTo>
                      <a:pt x="3" y="233"/>
                    </a:lnTo>
                    <a:lnTo>
                      <a:pt x="3" y="232"/>
                    </a:lnTo>
                    <a:lnTo>
                      <a:pt x="4" y="231"/>
                    </a:lnTo>
                    <a:lnTo>
                      <a:pt x="4" y="230"/>
                    </a:lnTo>
                    <a:lnTo>
                      <a:pt x="5" y="230"/>
                    </a:lnTo>
                    <a:lnTo>
                      <a:pt x="5" y="229"/>
                    </a:lnTo>
                    <a:lnTo>
                      <a:pt x="6" y="228"/>
                    </a:lnTo>
                    <a:lnTo>
                      <a:pt x="6" y="226"/>
                    </a:lnTo>
                    <a:lnTo>
                      <a:pt x="7" y="225"/>
                    </a:lnTo>
                    <a:lnTo>
                      <a:pt x="7" y="224"/>
                    </a:lnTo>
                    <a:lnTo>
                      <a:pt x="8" y="223"/>
                    </a:lnTo>
                    <a:lnTo>
                      <a:pt x="8" y="222"/>
                    </a:lnTo>
                    <a:lnTo>
                      <a:pt x="9" y="221"/>
                    </a:lnTo>
                    <a:lnTo>
                      <a:pt x="9" y="220"/>
                    </a:lnTo>
                    <a:lnTo>
                      <a:pt x="10" y="219"/>
                    </a:lnTo>
                    <a:lnTo>
                      <a:pt x="10" y="218"/>
                    </a:lnTo>
                    <a:lnTo>
                      <a:pt x="11" y="218"/>
                    </a:lnTo>
                    <a:lnTo>
                      <a:pt x="11" y="217"/>
                    </a:lnTo>
                    <a:lnTo>
                      <a:pt x="12" y="216"/>
                    </a:lnTo>
                    <a:lnTo>
                      <a:pt x="13" y="215"/>
                    </a:lnTo>
                    <a:lnTo>
                      <a:pt x="14" y="215"/>
                    </a:lnTo>
                    <a:lnTo>
                      <a:pt x="14" y="214"/>
                    </a:lnTo>
                    <a:lnTo>
                      <a:pt x="15" y="214"/>
                    </a:lnTo>
                    <a:lnTo>
                      <a:pt x="16" y="213"/>
                    </a:lnTo>
                    <a:lnTo>
                      <a:pt x="17" y="213"/>
                    </a:lnTo>
                    <a:lnTo>
                      <a:pt x="17" y="212"/>
                    </a:lnTo>
                    <a:lnTo>
                      <a:pt x="18" y="212"/>
                    </a:lnTo>
                    <a:lnTo>
                      <a:pt x="19" y="211"/>
                    </a:lnTo>
                    <a:lnTo>
                      <a:pt x="21" y="211"/>
                    </a:lnTo>
                    <a:lnTo>
                      <a:pt x="22" y="210"/>
                    </a:lnTo>
                    <a:lnTo>
                      <a:pt x="23" y="210"/>
                    </a:lnTo>
                    <a:lnTo>
                      <a:pt x="24" y="209"/>
                    </a:lnTo>
                    <a:lnTo>
                      <a:pt x="25" y="209"/>
                    </a:lnTo>
                    <a:lnTo>
                      <a:pt x="26" y="209"/>
                    </a:lnTo>
                    <a:lnTo>
                      <a:pt x="26" y="208"/>
                    </a:lnTo>
                    <a:lnTo>
                      <a:pt x="27" y="208"/>
                    </a:lnTo>
                    <a:lnTo>
                      <a:pt x="28" y="208"/>
                    </a:lnTo>
                    <a:lnTo>
                      <a:pt x="29" y="208"/>
                    </a:lnTo>
                    <a:lnTo>
                      <a:pt x="29" y="206"/>
                    </a:lnTo>
                    <a:lnTo>
                      <a:pt x="30" y="206"/>
                    </a:lnTo>
                    <a:lnTo>
                      <a:pt x="31" y="206"/>
                    </a:lnTo>
                    <a:lnTo>
                      <a:pt x="32" y="206"/>
                    </a:lnTo>
                    <a:lnTo>
                      <a:pt x="32" y="205"/>
                    </a:lnTo>
                    <a:lnTo>
                      <a:pt x="33" y="205"/>
                    </a:lnTo>
                    <a:lnTo>
                      <a:pt x="34" y="205"/>
                    </a:lnTo>
                    <a:lnTo>
                      <a:pt x="35" y="205"/>
                    </a:lnTo>
                    <a:lnTo>
                      <a:pt x="36" y="204"/>
                    </a:lnTo>
                    <a:lnTo>
                      <a:pt x="37" y="204"/>
                    </a:lnTo>
                    <a:lnTo>
                      <a:pt x="38" y="204"/>
                    </a:lnTo>
                    <a:lnTo>
                      <a:pt x="40" y="203"/>
                    </a:lnTo>
                    <a:lnTo>
                      <a:pt x="41" y="203"/>
                    </a:lnTo>
                    <a:lnTo>
                      <a:pt x="42" y="203"/>
                    </a:lnTo>
                    <a:lnTo>
                      <a:pt x="43" y="202"/>
                    </a:lnTo>
                    <a:lnTo>
                      <a:pt x="44" y="202"/>
                    </a:lnTo>
                    <a:lnTo>
                      <a:pt x="45" y="201"/>
                    </a:lnTo>
                    <a:lnTo>
                      <a:pt x="46" y="201"/>
                    </a:lnTo>
                    <a:lnTo>
                      <a:pt x="47" y="200"/>
                    </a:lnTo>
                    <a:lnTo>
                      <a:pt x="48" y="200"/>
                    </a:lnTo>
                    <a:lnTo>
                      <a:pt x="48" y="199"/>
                    </a:lnTo>
                    <a:lnTo>
                      <a:pt x="49" y="199"/>
                    </a:lnTo>
                    <a:lnTo>
                      <a:pt x="50" y="198"/>
                    </a:lnTo>
                    <a:lnTo>
                      <a:pt x="51" y="197"/>
                    </a:lnTo>
                    <a:lnTo>
                      <a:pt x="52" y="196"/>
                    </a:lnTo>
                    <a:lnTo>
                      <a:pt x="53" y="195"/>
                    </a:lnTo>
                    <a:lnTo>
                      <a:pt x="54" y="194"/>
                    </a:lnTo>
                    <a:lnTo>
                      <a:pt x="55" y="193"/>
                    </a:lnTo>
                    <a:lnTo>
                      <a:pt x="56" y="192"/>
                    </a:lnTo>
                    <a:lnTo>
                      <a:pt x="57" y="191"/>
                    </a:lnTo>
                    <a:lnTo>
                      <a:pt x="58" y="191"/>
                    </a:lnTo>
                    <a:lnTo>
                      <a:pt x="58" y="190"/>
                    </a:lnTo>
                    <a:lnTo>
                      <a:pt x="60" y="189"/>
                    </a:lnTo>
                    <a:lnTo>
                      <a:pt x="61" y="187"/>
                    </a:lnTo>
                    <a:lnTo>
                      <a:pt x="62" y="186"/>
                    </a:lnTo>
                    <a:lnTo>
                      <a:pt x="63" y="185"/>
                    </a:lnTo>
                    <a:lnTo>
                      <a:pt x="64" y="184"/>
                    </a:lnTo>
                    <a:lnTo>
                      <a:pt x="65" y="183"/>
                    </a:lnTo>
                    <a:lnTo>
                      <a:pt x="66" y="182"/>
                    </a:lnTo>
                    <a:lnTo>
                      <a:pt x="67" y="181"/>
                    </a:lnTo>
                    <a:lnTo>
                      <a:pt x="67" y="180"/>
                    </a:lnTo>
                    <a:lnTo>
                      <a:pt x="68" y="180"/>
                    </a:lnTo>
                    <a:lnTo>
                      <a:pt x="68" y="179"/>
                    </a:lnTo>
                    <a:lnTo>
                      <a:pt x="69" y="179"/>
                    </a:lnTo>
                    <a:lnTo>
                      <a:pt x="69" y="178"/>
                    </a:lnTo>
                    <a:lnTo>
                      <a:pt x="70" y="178"/>
                    </a:lnTo>
                    <a:lnTo>
                      <a:pt x="70" y="177"/>
                    </a:lnTo>
                    <a:lnTo>
                      <a:pt x="71" y="176"/>
                    </a:lnTo>
                    <a:lnTo>
                      <a:pt x="72" y="175"/>
                    </a:lnTo>
                    <a:lnTo>
                      <a:pt x="73" y="174"/>
                    </a:lnTo>
                    <a:lnTo>
                      <a:pt x="74" y="173"/>
                    </a:lnTo>
                    <a:lnTo>
                      <a:pt x="75" y="172"/>
                    </a:lnTo>
                    <a:lnTo>
                      <a:pt x="76" y="171"/>
                    </a:lnTo>
                    <a:lnTo>
                      <a:pt x="77" y="170"/>
                    </a:lnTo>
                    <a:lnTo>
                      <a:pt x="79" y="170"/>
                    </a:lnTo>
                    <a:lnTo>
                      <a:pt x="80" y="169"/>
                    </a:lnTo>
                    <a:lnTo>
                      <a:pt x="81" y="167"/>
                    </a:lnTo>
                    <a:lnTo>
                      <a:pt x="82" y="166"/>
                    </a:lnTo>
                    <a:lnTo>
                      <a:pt x="83" y="166"/>
                    </a:lnTo>
                    <a:lnTo>
                      <a:pt x="84" y="165"/>
                    </a:lnTo>
                    <a:lnTo>
                      <a:pt x="85" y="164"/>
                    </a:lnTo>
                    <a:lnTo>
                      <a:pt x="86" y="164"/>
                    </a:lnTo>
                    <a:lnTo>
                      <a:pt x="87" y="163"/>
                    </a:lnTo>
                    <a:lnTo>
                      <a:pt x="88" y="162"/>
                    </a:lnTo>
                    <a:lnTo>
                      <a:pt x="89" y="162"/>
                    </a:lnTo>
                    <a:lnTo>
                      <a:pt x="90" y="161"/>
                    </a:lnTo>
                    <a:lnTo>
                      <a:pt x="91" y="161"/>
                    </a:lnTo>
                    <a:lnTo>
                      <a:pt x="92" y="160"/>
                    </a:lnTo>
                    <a:lnTo>
                      <a:pt x="94" y="159"/>
                    </a:lnTo>
                    <a:lnTo>
                      <a:pt x="95" y="158"/>
                    </a:lnTo>
                    <a:lnTo>
                      <a:pt x="96" y="157"/>
                    </a:lnTo>
                    <a:lnTo>
                      <a:pt x="99" y="157"/>
                    </a:lnTo>
                    <a:lnTo>
                      <a:pt x="101" y="155"/>
                    </a:lnTo>
                    <a:lnTo>
                      <a:pt x="102" y="155"/>
                    </a:lnTo>
                    <a:lnTo>
                      <a:pt x="103" y="154"/>
                    </a:lnTo>
                    <a:lnTo>
                      <a:pt x="104" y="153"/>
                    </a:lnTo>
                    <a:lnTo>
                      <a:pt x="105" y="152"/>
                    </a:lnTo>
                    <a:lnTo>
                      <a:pt x="107" y="152"/>
                    </a:lnTo>
                    <a:lnTo>
                      <a:pt x="108" y="151"/>
                    </a:lnTo>
                    <a:lnTo>
                      <a:pt x="109" y="150"/>
                    </a:lnTo>
                    <a:lnTo>
                      <a:pt x="110" y="150"/>
                    </a:lnTo>
                    <a:lnTo>
                      <a:pt x="111" y="148"/>
                    </a:lnTo>
                    <a:lnTo>
                      <a:pt x="112" y="147"/>
                    </a:lnTo>
                    <a:lnTo>
                      <a:pt x="113" y="147"/>
                    </a:lnTo>
                    <a:lnTo>
                      <a:pt x="114" y="146"/>
                    </a:lnTo>
                    <a:lnTo>
                      <a:pt x="115" y="146"/>
                    </a:lnTo>
                    <a:lnTo>
                      <a:pt x="116" y="145"/>
                    </a:lnTo>
                    <a:lnTo>
                      <a:pt x="118" y="144"/>
                    </a:lnTo>
                    <a:lnTo>
                      <a:pt x="119" y="144"/>
                    </a:lnTo>
                    <a:lnTo>
                      <a:pt x="120" y="143"/>
                    </a:lnTo>
                    <a:lnTo>
                      <a:pt x="121" y="143"/>
                    </a:lnTo>
                    <a:lnTo>
                      <a:pt x="122" y="142"/>
                    </a:lnTo>
                    <a:lnTo>
                      <a:pt x="123" y="142"/>
                    </a:lnTo>
                    <a:lnTo>
                      <a:pt x="123" y="141"/>
                    </a:lnTo>
                    <a:lnTo>
                      <a:pt x="124" y="141"/>
                    </a:lnTo>
                    <a:lnTo>
                      <a:pt x="125" y="141"/>
                    </a:lnTo>
                    <a:lnTo>
                      <a:pt x="126" y="140"/>
                    </a:lnTo>
                    <a:lnTo>
                      <a:pt x="127" y="140"/>
                    </a:lnTo>
                    <a:lnTo>
                      <a:pt x="128" y="140"/>
                    </a:lnTo>
                    <a:lnTo>
                      <a:pt x="129" y="139"/>
                    </a:lnTo>
                    <a:lnTo>
                      <a:pt x="130" y="139"/>
                    </a:lnTo>
                    <a:lnTo>
                      <a:pt x="131" y="139"/>
                    </a:lnTo>
                    <a:lnTo>
                      <a:pt x="132" y="139"/>
                    </a:lnTo>
                    <a:lnTo>
                      <a:pt x="133" y="139"/>
                    </a:lnTo>
                    <a:lnTo>
                      <a:pt x="134" y="139"/>
                    </a:lnTo>
                    <a:lnTo>
                      <a:pt x="135" y="139"/>
                    </a:lnTo>
                    <a:lnTo>
                      <a:pt x="137" y="139"/>
                    </a:lnTo>
                    <a:lnTo>
                      <a:pt x="138" y="140"/>
                    </a:lnTo>
                    <a:lnTo>
                      <a:pt x="139" y="140"/>
                    </a:lnTo>
                    <a:lnTo>
                      <a:pt x="140" y="140"/>
                    </a:lnTo>
                    <a:lnTo>
                      <a:pt x="141" y="140"/>
                    </a:lnTo>
                    <a:lnTo>
                      <a:pt x="142" y="140"/>
                    </a:lnTo>
                    <a:lnTo>
                      <a:pt x="143" y="140"/>
                    </a:lnTo>
                    <a:lnTo>
                      <a:pt x="144" y="140"/>
                    </a:lnTo>
                    <a:lnTo>
                      <a:pt x="145" y="140"/>
                    </a:lnTo>
                    <a:lnTo>
                      <a:pt x="146" y="140"/>
                    </a:lnTo>
                    <a:lnTo>
                      <a:pt x="147" y="139"/>
                    </a:lnTo>
                    <a:lnTo>
                      <a:pt x="148" y="139"/>
                    </a:lnTo>
                    <a:lnTo>
                      <a:pt x="149" y="139"/>
                    </a:lnTo>
                    <a:lnTo>
                      <a:pt x="150" y="138"/>
                    </a:lnTo>
                    <a:lnTo>
                      <a:pt x="151" y="138"/>
                    </a:lnTo>
                    <a:lnTo>
                      <a:pt x="152" y="137"/>
                    </a:lnTo>
                    <a:lnTo>
                      <a:pt x="153" y="137"/>
                    </a:lnTo>
                    <a:lnTo>
                      <a:pt x="154" y="137"/>
                    </a:lnTo>
                    <a:lnTo>
                      <a:pt x="154" y="136"/>
                    </a:lnTo>
                    <a:lnTo>
                      <a:pt x="155" y="136"/>
                    </a:lnTo>
                    <a:lnTo>
                      <a:pt x="157" y="136"/>
                    </a:lnTo>
                    <a:lnTo>
                      <a:pt x="158" y="135"/>
                    </a:lnTo>
                    <a:lnTo>
                      <a:pt x="159" y="135"/>
                    </a:lnTo>
                    <a:lnTo>
                      <a:pt x="160" y="135"/>
                    </a:lnTo>
                    <a:lnTo>
                      <a:pt x="161" y="135"/>
                    </a:lnTo>
                    <a:lnTo>
                      <a:pt x="162" y="134"/>
                    </a:lnTo>
                    <a:lnTo>
                      <a:pt x="163" y="134"/>
                    </a:lnTo>
                    <a:lnTo>
                      <a:pt x="164" y="134"/>
                    </a:lnTo>
                    <a:lnTo>
                      <a:pt x="165" y="133"/>
                    </a:lnTo>
                    <a:lnTo>
                      <a:pt x="166" y="133"/>
                    </a:lnTo>
                    <a:lnTo>
                      <a:pt x="167" y="132"/>
                    </a:lnTo>
                    <a:lnTo>
                      <a:pt x="168" y="132"/>
                    </a:lnTo>
                    <a:lnTo>
                      <a:pt x="168" y="131"/>
                    </a:lnTo>
                    <a:lnTo>
                      <a:pt x="169" y="131"/>
                    </a:lnTo>
                    <a:lnTo>
                      <a:pt x="170" y="131"/>
                    </a:lnTo>
                    <a:lnTo>
                      <a:pt x="171" y="130"/>
                    </a:lnTo>
                    <a:lnTo>
                      <a:pt x="172" y="130"/>
                    </a:lnTo>
                    <a:lnTo>
                      <a:pt x="173" y="128"/>
                    </a:lnTo>
                    <a:lnTo>
                      <a:pt x="174" y="128"/>
                    </a:lnTo>
                    <a:lnTo>
                      <a:pt x="176" y="128"/>
                    </a:lnTo>
                    <a:lnTo>
                      <a:pt x="177" y="127"/>
                    </a:lnTo>
                    <a:lnTo>
                      <a:pt x="178" y="127"/>
                    </a:lnTo>
                    <a:lnTo>
                      <a:pt x="179" y="127"/>
                    </a:lnTo>
                    <a:lnTo>
                      <a:pt x="180" y="127"/>
                    </a:lnTo>
                    <a:lnTo>
                      <a:pt x="181" y="126"/>
                    </a:lnTo>
                    <a:lnTo>
                      <a:pt x="183" y="126"/>
                    </a:lnTo>
                    <a:lnTo>
                      <a:pt x="184" y="126"/>
                    </a:lnTo>
                    <a:lnTo>
                      <a:pt x="185" y="126"/>
                    </a:lnTo>
                    <a:lnTo>
                      <a:pt x="186" y="126"/>
                    </a:lnTo>
                    <a:lnTo>
                      <a:pt x="186" y="125"/>
                    </a:lnTo>
                    <a:lnTo>
                      <a:pt x="187" y="125"/>
                    </a:lnTo>
                    <a:lnTo>
                      <a:pt x="188" y="125"/>
                    </a:lnTo>
                    <a:lnTo>
                      <a:pt x="189" y="124"/>
                    </a:lnTo>
                    <a:lnTo>
                      <a:pt x="190" y="123"/>
                    </a:lnTo>
                    <a:lnTo>
                      <a:pt x="191" y="122"/>
                    </a:lnTo>
                    <a:lnTo>
                      <a:pt x="191" y="121"/>
                    </a:lnTo>
                    <a:lnTo>
                      <a:pt x="192" y="120"/>
                    </a:lnTo>
                    <a:lnTo>
                      <a:pt x="192" y="119"/>
                    </a:lnTo>
                    <a:lnTo>
                      <a:pt x="192" y="118"/>
                    </a:lnTo>
                    <a:lnTo>
                      <a:pt x="192" y="117"/>
                    </a:lnTo>
                    <a:lnTo>
                      <a:pt x="193" y="117"/>
                    </a:lnTo>
                    <a:lnTo>
                      <a:pt x="193" y="116"/>
                    </a:lnTo>
                    <a:lnTo>
                      <a:pt x="193" y="115"/>
                    </a:lnTo>
                    <a:lnTo>
                      <a:pt x="195" y="115"/>
                    </a:lnTo>
                    <a:lnTo>
                      <a:pt x="195" y="114"/>
                    </a:lnTo>
                    <a:lnTo>
                      <a:pt x="196" y="114"/>
                    </a:lnTo>
                    <a:lnTo>
                      <a:pt x="196" y="113"/>
                    </a:lnTo>
                    <a:lnTo>
                      <a:pt x="197" y="113"/>
                    </a:lnTo>
                    <a:lnTo>
                      <a:pt x="197" y="112"/>
                    </a:lnTo>
                    <a:lnTo>
                      <a:pt x="198" y="112"/>
                    </a:lnTo>
                    <a:lnTo>
                      <a:pt x="198" y="111"/>
                    </a:lnTo>
                    <a:lnTo>
                      <a:pt x="199" y="111"/>
                    </a:lnTo>
                    <a:lnTo>
                      <a:pt x="200" y="109"/>
                    </a:lnTo>
                    <a:lnTo>
                      <a:pt x="201" y="109"/>
                    </a:lnTo>
                    <a:lnTo>
                      <a:pt x="202" y="109"/>
                    </a:lnTo>
                    <a:lnTo>
                      <a:pt x="202" y="108"/>
                    </a:lnTo>
                    <a:lnTo>
                      <a:pt x="203" y="108"/>
                    </a:lnTo>
                    <a:lnTo>
                      <a:pt x="204" y="108"/>
                    </a:lnTo>
                    <a:lnTo>
                      <a:pt x="204" y="107"/>
                    </a:lnTo>
                    <a:lnTo>
                      <a:pt x="205" y="107"/>
                    </a:lnTo>
                    <a:lnTo>
                      <a:pt x="206" y="107"/>
                    </a:lnTo>
                    <a:lnTo>
                      <a:pt x="207" y="106"/>
                    </a:lnTo>
                    <a:lnTo>
                      <a:pt x="208" y="105"/>
                    </a:lnTo>
                    <a:lnTo>
                      <a:pt x="209" y="105"/>
                    </a:lnTo>
                    <a:lnTo>
                      <a:pt x="209" y="104"/>
                    </a:lnTo>
                    <a:lnTo>
                      <a:pt x="210" y="104"/>
                    </a:lnTo>
                    <a:lnTo>
                      <a:pt x="211" y="103"/>
                    </a:lnTo>
                    <a:lnTo>
                      <a:pt x="212" y="102"/>
                    </a:lnTo>
                    <a:lnTo>
                      <a:pt x="213" y="101"/>
                    </a:lnTo>
                    <a:lnTo>
                      <a:pt x="213" y="100"/>
                    </a:lnTo>
                    <a:lnTo>
                      <a:pt x="215" y="100"/>
                    </a:lnTo>
                    <a:lnTo>
                      <a:pt x="215" y="99"/>
                    </a:lnTo>
                    <a:lnTo>
                      <a:pt x="215" y="98"/>
                    </a:lnTo>
                    <a:lnTo>
                      <a:pt x="216" y="98"/>
                    </a:lnTo>
                    <a:lnTo>
                      <a:pt x="216" y="97"/>
                    </a:lnTo>
                    <a:lnTo>
                      <a:pt x="216" y="96"/>
                    </a:lnTo>
                    <a:lnTo>
                      <a:pt x="216" y="95"/>
                    </a:lnTo>
                    <a:lnTo>
                      <a:pt x="217" y="94"/>
                    </a:lnTo>
                    <a:lnTo>
                      <a:pt x="217" y="93"/>
                    </a:lnTo>
                    <a:lnTo>
                      <a:pt x="217" y="92"/>
                    </a:lnTo>
                    <a:lnTo>
                      <a:pt x="217" y="91"/>
                    </a:lnTo>
                    <a:lnTo>
                      <a:pt x="217" y="89"/>
                    </a:lnTo>
                    <a:lnTo>
                      <a:pt x="217" y="88"/>
                    </a:lnTo>
                    <a:lnTo>
                      <a:pt x="218" y="88"/>
                    </a:lnTo>
                    <a:lnTo>
                      <a:pt x="218" y="87"/>
                    </a:lnTo>
                    <a:lnTo>
                      <a:pt x="218" y="86"/>
                    </a:lnTo>
                    <a:lnTo>
                      <a:pt x="219" y="85"/>
                    </a:lnTo>
                    <a:lnTo>
                      <a:pt x="219" y="84"/>
                    </a:lnTo>
                    <a:lnTo>
                      <a:pt x="219" y="83"/>
                    </a:lnTo>
                    <a:lnTo>
                      <a:pt x="220" y="82"/>
                    </a:lnTo>
                    <a:lnTo>
                      <a:pt x="220" y="81"/>
                    </a:lnTo>
                    <a:lnTo>
                      <a:pt x="221" y="80"/>
                    </a:lnTo>
                    <a:lnTo>
                      <a:pt x="221" y="79"/>
                    </a:lnTo>
                    <a:lnTo>
                      <a:pt x="221" y="78"/>
                    </a:lnTo>
                    <a:lnTo>
                      <a:pt x="222" y="78"/>
                    </a:lnTo>
                    <a:lnTo>
                      <a:pt x="222" y="77"/>
                    </a:lnTo>
                    <a:lnTo>
                      <a:pt x="223" y="76"/>
                    </a:lnTo>
                    <a:lnTo>
                      <a:pt x="223" y="75"/>
                    </a:lnTo>
                    <a:lnTo>
                      <a:pt x="224" y="74"/>
                    </a:lnTo>
                    <a:lnTo>
                      <a:pt x="224" y="73"/>
                    </a:lnTo>
                    <a:lnTo>
                      <a:pt x="225" y="73"/>
                    </a:lnTo>
                    <a:lnTo>
                      <a:pt x="225" y="72"/>
                    </a:lnTo>
                    <a:lnTo>
                      <a:pt x="226" y="72"/>
                    </a:lnTo>
                    <a:lnTo>
                      <a:pt x="226" y="70"/>
                    </a:lnTo>
                    <a:lnTo>
                      <a:pt x="227" y="70"/>
                    </a:lnTo>
                    <a:lnTo>
                      <a:pt x="228" y="70"/>
                    </a:lnTo>
                    <a:lnTo>
                      <a:pt x="229" y="69"/>
                    </a:lnTo>
                    <a:lnTo>
                      <a:pt x="230" y="69"/>
                    </a:lnTo>
                    <a:lnTo>
                      <a:pt x="231" y="69"/>
                    </a:lnTo>
                    <a:lnTo>
                      <a:pt x="232" y="69"/>
                    </a:lnTo>
                    <a:lnTo>
                      <a:pt x="234" y="69"/>
                    </a:lnTo>
                    <a:lnTo>
                      <a:pt x="235" y="69"/>
                    </a:lnTo>
                    <a:lnTo>
                      <a:pt x="235" y="70"/>
                    </a:lnTo>
                    <a:lnTo>
                      <a:pt x="236" y="70"/>
                    </a:lnTo>
                    <a:lnTo>
                      <a:pt x="237" y="70"/>
                    </a:lnTo>
                    <a:lnTo>
                      <a:pt x="238" y="70"/>
                    </a:lnTo>
                    <a:lnTo>
                      <a:pt x="238" y="72"/>
                    </a:lnTo>
                    <a:lnTo>
                      <a:pt x="239" y="72"/>
                    </a:lnTo>
                    <a:lnTo>
                      <a:pt x="240" y="72"/>
                    </a:lnTo>
                    <a:lnTo>
                      <a:pt x="241" y="73"/>
                    </a:lnTo>
                    <a:lnTo>
                      <a:pt x="242" y="73"/>
                    </a:lnTo>
                    <a:lnTo>
                      <a:pt x="242" y="74"/>
                    </a:lnTo>
                    <a:lnTo>
                      <a:pt x="243" y="74"/>
                    </a:lnTo>
                    <a:lnTo>
                      <a:pt x="244" y="74"/>
                    </a:lnTo>
                    <a:lnTo>
                      <a:pt x="245" y="75"/>
                    </a:lnTo>
                    <a:lnTo>
                      <a:pt x="246" y="75"/>
                    </a:lnTo>
                    <a:lnTo>
                      <a:pt x="247" y="76"/>
                    </a:lnTo>
                    <a:lnTo>
                      <a:pt x="248" y="76"/>
                    </a:lnTo>
                    <a:lnTo>
                      <a:pt x="249" y="76"/>
                    </a:lnTo>
                    <a:lnTo>
                      <a:pt x="250" y="77"/>
                    </a:lnTo>
                    <a:lnTo>
                      <a:pt x="251" y="77"/>
                    </a:lnTo>
                    <a:lnTo>
                      <a:pt x="253" y="77"/>
                    </a:lnTo>
                    <a:lnTo>
                      <a:pt x="254" y="77"/>
                    </a:lnTo>
                    <a:lnTo>
                      <a:pt x="255" y="78"/>
                    </a:lnTo>
                    <a:lnTo>
                      <a:pt x="256" y="78"/>
                    </a:lnTo>
                    <a:lnTo>
                      <a:pt x="257" y="78"/>
                    </a:lnTo>
                    <a:lnTo>
                      <a:pt x="258" y="78"/>
                    </a:lnTo>
                    <a:lnTo>
                      <a:pt x="259" y="78"/>
                    </a:lnTo>
                    <a:lnTo>
                      <a:pt x="260" y="79"/>
                    </a:lnTo>
                    <a:lnTo>
                      <a:pt x="261" y="79"/>
                    </a:lnTo>
                    <a:lnTo>
                      <a:pt x="262" y="79"/>
                    </a:lnTo>
                    <a:lnTo>
                      <a:pt x="263" y="79"/>
                    </a:lnTo>
                    <a:lnTo>
                      <a:pt x="264" y="79"/>
                    </a:lnTo>
                    <a:lnTo>
                      <a:pt x="265" y="78"/>
                    </a:lnTo>
                    <a:lnTo>
                      <a:pt x="266" y="78"/>
                    </a:lnTo>
                    <a:lnTo>
                      <a:pt x="266" y="77"/>
                    </a:lnTo>
                    <a:lnTo>
                      <a:pt x="267" y="77"/>
                    </a:lnTo>
                    <a:lnTo>
                      <a:pt x="268" y="76"/>
                    </a:lnTo>
                    <a:lnTo>
                      <a:pt x="269" y="75"/>
                    </a:lnTo>
                    <a:lnTo>
                      <a:pt x="270" y="74"/>
                    </a:lnTo>
                    <a:lnTo>
                      <a:pt x="271" y="73"/>
                    </a:lnTo>
                    <a:lnTo>
                      <a:pt x="273" y="73"/>
                    </a:lnTo>
                    <a:lnTo>
                      <a:pt x="273" y="72"/>
                    </a:lnTo>
                    <a:lnTo>
                      <a:pt x="274" y="72"/>
                    </a:lnTo>
                    <a:lnTo>
                      <a:pt x="274" y="70"/>
                    </a:lnTo>
                    <a:lnTo>
                      <a:pt x="275" y="70"/>
                    </a:lnTo>
                    <a:lnTo>
                      <a:pt x="276" y="69"/>
                    </a:lnTo>
                    <a:lnTo>
                      <a:pt x="277" y="69"/>
                    </a:lnTo>
                    <a:lnTo>
                      <a:pt x="277" y="68"/>
                    </a:lnTo>
                    <a:lnTo>
                      <a:pt x="278" y="68"/>
                    </a:lnTo>
                    <a:lnTo>
                      <a:pt x="279" y="67"/>
                    </a:lnTo>
                    <a:lnTo>
                      <a:pt x="279" y="66"/>
                    </a:lnTo>
                    <a:lnTo>
                      <a:pt x="280" y="66"/>
                    </a:lnTo>
                    <a:lnTo>
                      <a:pt x="281" y="65"/>
                    </a:lnTo>
                    <a:lnTo>
                      <a:pt x="282" y="65"/>
                    </a:lnTo>
                    <a:lnTo>
                      <a:pt x="282" y="64"/>
                    </a:lnTo>
                    <a:lnTo>
                      <a:pt x="283" y="64"/>
                    </a:lnTo>
                    <a:lnTo>
                      <a:pt x="284" y="64"/>
                    </a:lnTo>
                    <a:lnTo>
                      <a:pt x="284" y="63"/>
                    </a:lnTo>
                    <a:lnTo>
                      <a:pt x="285" y="63"/>
                    </a:lnTo>
                    <a:lnTo>
                      <a:pt x="286" y="63"/>
                    </a:lnTo>
                    <a:lnTo>
                      <a:pt x="286" y="62"/>
                    </a:lnTo>
                    <a:lnTo>
                      <a:pt x="287" y="62"/>
                    </a:lnTo>
                    <a:lnTo>
                      <a:pt x="288" y="62"/>
                    </a:lnTo>
                    <a:lnTo>
                      <a:pt x="288" y="61"/>
                    </a:lnTo>
                    <a:lnTo>
                      <a:pt x="289" y="61"/>
                    </a:lnTo>
                    <a:lnTo>
                      <a:pt x="290" y="61"/>
                    </a:lnTo>
                    <a:lnTo>
                      <a:pt x="292" y="61"/>
                    </a:lnTo>
                    <a:lnTo>
                      <a:pt x="293" y="61"/>
                    </a:lnTo>
                    <a:lnTo>
                      <a:pt x="294" y="61"/>
                    </a:lnTo>
                    <a:lnTo>
                      <a:pt x="295" y="61"/>
                    </a:lnTo>
                    <a:lnTo>
                      <a:pt x="296" y="61"/>
                    </a:lnTo>
                    <a:lnTo>
                      <a:pt x="297" y="61"/>
                    </a:lnTo>
                    <a:lnTo>
                      <a:pt x="298" y="61"/>
                    </a:lnTo>
                    <a:lnTo>
                      <a:pt x="299" y="61"/>
                    </a:lnTo>
                    <a:lnTo>
                      <a:pt x="300" y="62"/>
                    </a:lnTo>
                    <a:lnTo>
                      <a:pt x="301" y="62"/>
                    </a:lnTo>
                    <a:lnTo>
                      <a:pt x="302" y="62"/>
                    </a:lnTo>
                    <a:lnTo>
                      <a:pt x="302" y="61"/>
                    </a:lnTo>
                    <a:lnTo>
                      <a:pt x="303" y="61"/>
                    </a:lnTo>
                    <a:lnTo>
                      <a:pt x="304" y="61"/>
                    </a:lnTo>
                    <a:lnTo>
                      <a:pt x="304" y="60"/>
                    </a:lnTo>
                    <a:lnTo>
                      <a:pt x="305" y="60"/>
                    </a:lnTo>
                    <a:lnTo>
                      <a:pt x="306" y="59"/>
                    </a:lnTo>
                    <a:lnTo>
                      <a:pt x="307" y="59"/>
                    </a:lnTo>
                    <a:lnTo>
                      <a:pt x="307" y="58"/>
                    </a:lnTo>
                    <a:lnTo>
                      <a:pt x="308" y="57"/>
                    </a:lnTo>
                    <a:lnTo>
                      <a:pt x="309" y="57"/>
                    </a:lnTo>
                    <a:lnTo>
                      <a:pt x="309" y="56"/>
                    </a:lnTo>
                    <a:lnTo>
                      <a:pt x="311" y="55"/>
                    </a:lnTo>
                    <a:lnTo>
                      <a:pt x="312" y="54"/>
                    </a:lnTo>
                    <a:lnTo>
                      <a:pt x="313" y="54"/>
                    </a:lnTo>
                    <a:lnTo>
                      <a:pt x="313" y="53"/>
                    </a:lnTo>
                    <a:lnTo>
                      <a:pt x="314" y="51"/>
                    </a:lnTo>
                    <a:lnTo>
                      <a:pt x="315" y="50"/>
                    </a:lnTo>
                    <a:lnTo>
                      <a:pt x="316" y="50"/>
                    </a:lnTo>
                    <a:lnTo>
                      <a:pt x="316" y="49"/>
                    </a:lnTo>
                    <a:lnTo>
                      <a:pt x="317" y="49"/>
                    </a:lnTo>
                    <a:lnTo>
                      <a:pt x="317" y="48"/>
                    </a:lnTo>
                    <a:lnTo>
                      <a:pt x="318" y="48"/>
                    </a:lnTo>
                    <a:lnTo>
                      <a:pt x="318" y="47"/>
                    </a:lnTo>
                    <a:lnTo>
                      <a:pt x="319" y="47"/>
                    </a:lnTo>
                    <a:lnTo>
                      <a:pt x="319" y="46"/>
                    </a:lnTo>
                    <a:lnTo>
                      <a:pt x="320" y="46"/>
                    </a:lnTo>
                    <a:lnTo>
                      <a:pt x="321" y="45"/>
                    </a:lnTo>
                    <a:lnTo>
                      <a:pt x="321" y="46"/>
                    </a:lnTo>
                    <a:lnTo>
                      <a:pt x="322" y="46"/>
                    </a:lnTo>
                    <a:lnTo>
                      <a:pt x="323" y="46"/>
                    </a:lnTo>
                    <a:lnTo>
                      <a:pt x="324" y="45"/>
                    </a:lnTo>
                    <a:lnTo>
                      <a:pt x="325" y="45"/>
                    </a:lnTo>
                    <a:lnTo>
                      <a:pt x="325" y="44"/>
                    </a:lnTo>
                    <a:lnTo>
                      <a:pt x="326" y="44"/>
                    </a:lnTo>
                    <a:lnTo>
                      <a:pt x="326" y="43"/>
                    </a:lnTo>
                    <a:lnTo>
                      <a:pt x="327" y="43"/>
                    </a:lnTo>
                    <a:lnTo>
                      <a:pt x="327" y="42"/>
                    </a:lnTo>
                    <a:lnTo>
                      <a:pt x="328" y="41"/>
                    </a:lnTo>
                    <a:lnTo>
                      <a:pt x="328" y="40"/>
                    </a:lnTo>
                    <a:lnTo>
                      <a:pt x="329" y="40"/>
                    </a:lnTo>
                    <a:lnTo>
                      <a:pt x="331" y="39"/>
                    </a:lnTo>
                    <a:lnTo>
                      <a:pt x="331" y="38"/>
                    </a:lnTo>
                    <a:lnTo>
                      <a:pt x="331" y="37"/>
                    </a:lnTo>
                    <a:lnTo>
                      <a:pt x="331" y="36"/>
                    </a:lnTo>
                    <a:lnTo>
                      <a:pt x="332" y="35"/>
                    </a:lnTo>
                    <a:lnTo>
                      <a:pt x="333" y="34"/>
                    </a:lnTo>
                    <a:lnTo>
                      <a:pt x="334" y="34"/>
                    </a:lnTo>
                    <a:lnTo>
                      <a:pt x="334" y="33"/>
                    </a:lnTo>
                    <a:lnTo>
                      <a:pt x="335" y="31"/>
                    </a:lnTo>
                    <a:lnTo>
                      <a:pt x="335" y="30"/>
                    </a:lnTo>
                    <a:lnTo>
                      <a:pt x="336" y="29"/>
                    </a:lnTo>
                    <a:lnTo>
                      <a:pt x="337" y="29"/>
                    </a:lnTo>
                    <a:lnTo>
                      <a:pt x="337" y="28"/>
                    </a:lnTo>
                    <a:lnTo>
                      <a:pt x="338" y="27"/>
                    </a:lnTo>
                    <a:lnTo>
                      <a:pt x="338" y="26"/>
                    </a:lnTo>
                    <a:lnTo>
                      <a:pt x="338" y="25"/>
                    </a:lnTo>
                    <a:lnTo>
                      <a:pt x="339" y="23"/>
                    </a:lnTo>
                    <a:lnTo>
                      <a:pt x="339" y="22"/>
                    </a:lnTo>
                    <a:lnTo>
                      <a:pt x="339" y="21"/>
                    </a:lnTo>
                    <a:lnTo>
                      <a:pt x="339" y="20"/>
                    </a:lnTo>
                    <a:lnTo>
                      <a:pt x="339" y="19"/>
                    </a:lnTo>
                    <a:lnTo>
                      <a:pt x="338" y="19"/>
                    </a:lnTo>
                    <a:lnTo>
                      <a:pt x="337" y="20"/>
                    </a:lnTo>
                    <a:lnTo>
                      <a:pt x="337" y="21"/>
                    </a:lnTo>
                    <a:lnTo>
                      <a:pt x="336" y="21"/>
                    </a:lnTo>
                    <a:lnTo>
                      <a:pt x="336" y="22"/>
                    </a:lnTo>
                    <a:lnTo>
                      <a:pt x="335" y="22"/>
                    </a:lnTo>
                    <a:lnTo>
                      <a:pt x="334" y="22"/>
                    </a:lnTo>
                    <a:lnTo>
                      <a:pt x="334" y="21"/>
                    </a:lnTo>
                    <a:lnTo>
                      <a:pt x="334" y="20"/>
                    </a:lnTo>
                    <a:lnTo>
                      <a:pt x="334" y="19"/>
                    </a:lnTo>
                    <a:lnTo>
                      <a:pt x="334" y="18"/>
                    </a:lnTo>
                    <a:lnTo>
                      <a:pt x="335" y="18"/>
                    </a:lnTo>
                    <a:lnTo>
                      <a:pt x="335" y="17"/>
                    </a:lnTo>
                    <a:lnTo>
                      <a:pt x="336" y="17"/>
                    </a:lnTo>
                    <a:lnTo>
                      <a:pt x="336" y="16"/>
                    </a:lnTo>
                    <a:lnTo>
                      <a:pt x="336" y="15"/>
                    </a:lnTo>
                    <a:lnTo>
                      <a:pt x="335" y="15"/>
                    </a:lnTo>
                    <a:lnTo>
                      <a:pt x="334" y="15"/>
                    </a:lnTo>
                    <a:lnTo>
                      <a:pt x="333" y="14"/>
                    </a:lnTo>
                    <a:lnTo>
                      <a:pt x="333" y="12"/>
                    </a:lnTo>
                    <a:lnTo>
                      <a:pt x="332" y="12"/>
                    </a:lnTo>
                    <a:lnTo>
                      <a:pt x="332" y="11"/>
                    </a:lnTo>
                    <a:lnTo>
                      <a:pt x="331" y="11"/>
                    </a:lnTo>
                    <a:lnTo>
                      <a:pt x="332" y="10"/>
                    </a:lnTo>
                    <a:lnTo>
                      <a:pt x="332" y="9"/>
                    </a:lnTo>
                    <a:lnTo>
                      <a:pt x="333" y="9"/>
                    </a:lnTo>
                    <a:lnTo>
                      <a:pt x="334" y="8"/>
                    </a:lnTo>
                    <a:lnTo>
                      <a:pt x="334" y="7"/>
                    </a:lnTo>
                    <a:lnTo>
                      <a:pt x="335" y="7"/>
                    </a:lnTo>
                    <a:lnTo>
                      <a:pt x="334" y="6"/>
                    </a:lnTo>
                    <a:lnTo>
                      <a:pt x="333" y="6"/>
                    </a:lnTo>
                    <a:lnTo>
                      <a:pt x="333" y="5"/>
                    </a:lnTo>
                    <a:lnTo>
                      <a:pt x="333" y="4"/>
                    </a:lnTo>
                    <a:lnTo>
                      <a:pt x="334" y="4"/>
                    </a:lnTo>
                    <a:lnTo>
                      <a:pt x="335" y="4"/>
                    </a:lnTo>
                    <a:lnTo>
                      <a:pt x="335" y="3"/>
                    </a:lnTo>
                    <a:lnTo>
                      <a:pt x="336" y="3"/>
                    </a:lnTo>
                    <a:lnTo>
                      <a:pt x="337" y="3"/>
                    </a:lnTo>
                    <a:lnTo>
                      <a:pt x="338" y="3"/>
                    </a:lnTo>
                    <a:lnTo>
                      <a:pt x="339" y="3"/>
                    </a:lnTo>
                    <a:lnTo>
                      <a:pt x="340" y="2"/>
                    </a:lnTo>
                    <a:lnTo>
                      <a:pt x="340" y="1"/>
                    </a:lnTo>
                    <a:lnTo>
                      <a:pt x="341" y="0"/>
                    </a:lnTo>
                    <a:lnTo>
                      <a:pt x="342" y="0"/>
                    </a:lnTo>
                    <a:lnTo>
                      <a:pt x="342" y="1"/>
                    </a:lnTo>
                    <a:lnTo>
                      <a:pt x="343" y="1"/>
                    </a:lnTo>
                    <a:lnTo>
                      <a:pt x="344" y="1"/>
                    </a:lnTo>
                    <a:lnTo>
                      <a:pt x="344" y="2"/>
                    </a:lnTo>
                    <a:lnTo>
                      <a:pt x="345" y="2"/>
                    </a:lnTo>
                    <a:lnTo>
                      <a:pt x="346" y="2"/>
                    </a:lnTo>
                    <a:lnTo>
                      <a:pt x="347" y="2"/>
                    </a:lnTo>
                    <a:lnTo>
                      <a:pt x="348" y="2"/>
                    </a:lnTo>
                    <a:lnTo>
                      <a:pt x="348" y="3"/>
                    </a:lnTo>
                    <a:lnTo>
                      <a:pt x="348" y="4"/>
                    </a:lnTo>
                    <a:lnTo>
                      <a:pt x="347" y="5"/>
                    </a:lnTo>
                    <a:lnTo>
                      <a:pt x="347" y="6"/>
                    </a:lnTo>
                    <a:lnTo>
                      <a:pt x="347" y="7"/>
                    </a:lnTo>
                    <a:lnTo>
                      <a:pt x="348" y="6"/>
                    </a:lnTo>
                    <a:lnTo>
                      <a:pt x="350" y="6"/>
                    </a:lnTo>
                    <a:lnTo>
                      <a:pt x="351" y="6"/>
                    </a:lnTo>
                    <a:lnTo>
                      <a:pt x="351" y="7"/>
                    </a:lnTo>
                    <a:lnTo>
                      <a:pt x="352" y="7"/>
                    </a:lnTo>
                    <a:lnTo>
                      <a:pt x="352" y="8"/>
                    </a:lnTo>
                    <a:lnTo>
                      <a:pt x="352" y="9"/>
                    </a:lnTo>
                    <a:lnTo>
                      <a:pt x="353" y="9"/>
                    </a:lnTo>
                    <a:lnTo>
                      <a:pt x="354" y="8"/>
                    </a:lnTo>
                    <a:lnTo>
                      <a:pt x="355" y="9"/>
                    </a:lnTo>
                    <a:lnTo>
                      <a:pt x="356" y="8"/>
                    </a:lnTo>
                    <a:lnTo>
                      <a:pt x="356" y="9"/>
                    </a:lnTo>
                    <a:lnTo>
                      <a:pt x="357" y="10"/>
                    </a:lnTo>
                    <a:lnTo>
                      <a:pt x="357" y="11"/>
                    </a:lnTo>
                    <a:lnTo>
                      <a:pt x="358" y="11"/>
                    </a:lnTo>
                    <a:lnTo>
                      <a:pt x="358" y="10"/>
                    </a:lnTo>
                    <a:lnTo>
                      <a:pt x="358" y="9"/>
                    </a:lnTo>
                    <a:lnTo>
                      <a:pt x="357" y="8"/>
                    </a:lnTo>
                    <a:lnTo>
                      <a:pt x="358" y="8"/>
                    </a:lnTo>
                    <a:lnTo>
                      <a:pt x="359" y="8"/>
                    </a:lnTo>
                    <a:lnTo>
                      <a:pt x="359" y="9"/>
                    </a:lnTo>
                    <a:lnTo>
                      <a:pt x="360" y="9"/>
                    </a:lnTo>
                    <a:lnTo>
                      <a:pt x="359" y="10"/>
                    </a:lnTo>
                    <a:lnTo>
                      <a:pt x="360" y="11"/>
                    </a:lnTo>
                    <a:lnTo>
                      <a:pt x="361" y="11"/>
                    </a:lnTo>
                    <a:lnTo>
                      <a:pt x="361" y="10"/>
                    </a:lnTo>
                    <a:lnTo>
                      <a:pt x="362" y="10"/>
                    </a:lnTo>
                    <a:lnTo>
                      <a:pt x="362" y="11"/>
                    </a:lnTo>
                    <a:lnTo>
                      <a:pt x="362" y="12"/>
                    </a:lnTo>
                    <a:lnTo>
                      <a:pt x="363" y="14"/>
                    </a:lnTo>
                    <a:lnTo>
                      <a:pt x="364" y="14"/>
                    </a:lnTo>
                    <a:lnTo>
                      <a:pt x="365" y="14"/>
                    </a:lnTo>
                    <a:lnTo>
                      <a:pt x="366" y="14"/>
                    </a:lnTo>
                    <a:lnTo>
                      <a:pt x="367" y="14"/>
                    </a:lnTo>
                    <a:lnTo>
                      <a:pt x="366" y="15"/>
                    </a:lnTo>
                    <a:lnTo>
                      <a:pt x="366" y="16"/>
                    </a:lnTo>
                    <a:lnTo>
                      <a:pt x="367" y="17"/>
                    </a:lnTo>
                    <a:lnTo>
                      <a:pt x="367" y="18"/>
                    </a:lnTo>
                    <a:lnTo>
                      <a:pt x="367" y="19"/>
                    </a:lnTo>
                    <a:lnTo>
                      <a:pt x="366" y="20"/>
                    </a:lnTo>
                    <a:lnTo>
                      <a:pt x="365" y="20"/>
                    </a:lnTo>
                    <a:lnTo>
                      <a:pt x="365" y="21"/>
                    </a:lnTo>
                    <a:lnTo>
                      <a:pt x="364" y="22"/>
                    </a:lnTo>
                    <a:lnTo>
                      <a:pt x="365" y="23"/>
                    </a:lnTo>
                    <a:lnTo>
                      <a:pt x="366" y="23"/>
                    </a:lnTo>
                  </a:path>
                </a:pathLst>
              </a:custGeom>
              <a:solidFill>
                <a:srgbClr val="6666FF"/>
              </a:solidFill>
              <a:ln w="19050" cap="flat">
                <a:solidFill>
                  <a:srgbClr val="6666FF"/>
                </a:solidFill>
                <a:prstDash val="solid"/>
                <a:miter lim="800000"/>
                <a:headEnd/>
                <a:tailEnd/>
              </a:ln>
            </p:spPr>
            <p:txBody>
              <a:bodyPr/>
              <a:lstStyle/>
              <a:p>
                <a:endParaRPr lang="en-US" sz="1013" dirty="0"/>
              </a:p>
            </p:txBody>
          </p:sp>
        </p:grpSp>
        <p:grpSp>
          <p:nvGrpSpPr>
            <p:cNvPr id="19504" name="Group 15"/>
            <p:cNvGrpSpPr>
              <a:grpSpLocks/>
            </p:cNvGrpSpPr>
            <p:nvPr/>
          </p:nvGrpSpPr>
          <p:grpSpPr bwMode="auto">
            <a:xfrm>
              <a:off x="4959" y="2146"/>
              <a:ext cx="609" cy="494"/>
              <a:chOff x="4525" y="1824"/>
              <a:chExt cx="609" cy="494"/>
            </a:xfrm>
          </p:grpSpPr>
          <p:sp>
            <p:nvSpPr>
              <p:cNvPr id="19543" name="Freeform 16"/>
              <p:cNvSpPr>
                <a:spLocks/>
              </p:cNvSpPr>
              <p:nvPr/>
            </p:nvSpPr>
            <p:spPr bwMode="auto">
              <a:xfrm>
                <a:off x="4560" y="1824"/>
                <a:ext cx="574" cy="494"/>
              </a:xfrm>
              <a:custGeom>
                <a:avLst/>
                <a:gdLst>
                  <a:gd name="T0" fmla="*/ 542 w 574"/>
                  <a:gd name="T1" fmla="*/ 24 h 494"/>
                  <a:gd name="T2" fmla="*/ 537 w 574"/>
                  <a:gd name="T3" fmla="*/ 11 h 494"/>
                  <a:gd name="T4" fmla="*/ 529 w 574"/>
                  <a:gd name="T5" fmla="*/ 0 h 494"/>
                  <a:gd name="T6" fmla="*/ 545 w 574"/>
                  <a:gd name="T7" fmla="*/ 1 h 494"/>
                  <a:gd name="T8" fmla="*/ 551 w 574"/>
                  <a:gd name="T9" fmla="*/ 16 h 494"/>
                  <a:gd name="T10" fmla="*/ 559 w 574"/>
                  <a:gd name="T11" fmla="*/ 28 h 494"/>
                  <a:gd name="T12" fmla="*/ 563 w 574"/>
                  <a:gd name="T13" fmla="*/ 42 h 494"/>
                  <a:gd name="T14" fmla="*/ 563 w 574"/>
                  <a:gd name="T15" fmla="*/ 59 h 494"/>
                  <a:gd name="T16" fmla="*/ 566 w 574"/>
                  <a:gd name="T17" fmla="*/ 74 h 494"/>
                  <a:gd name="T18" fmla="*/ 570 w 574"/>
                  <a:gd name="T19" fmla="*/ 90 h 494"/>
                  <a:gd name="T20" fmla="*/ 571 w 574"/>
                  <a:gd name="T21" fmla="*/ 105 h 494"/>
                  <a:gd name="T22" fmla="*/ 572 w 574"/>
                  <a:gd name="T23" fmla="*/ 121 h 494"/>
                  <a:gd name="T24" fmla="*/ 574 w 574"/>
                  <a:gd name="T25" fmla="*/ 137 h 494"/>
                  <a:gd name="T26" fmla="*/ 574 w 574"/>
                  <a:gd name="T27" fmla="*/ 154 h 494"/>
                  <a:gd name="T28" fmla="*/ 572 w 574"/>
                  <a:gd name="T29" fmla="*/ 173 h 494"/>
                  <a:gd name="T30" fmla="*/ 572 w 574"/>
                  <a:gd name="T31" fmla="*/ 186 h 494"/>
                  <a:gd name="T32" fmla="*/ 570 w 574"/>
                  <a:gd name="T33" fmla="*/ 204 h 494"/>
                  <a:gd name="T34" fmla="*/ 569 w 574"/>
                  <a:gd name="T35" fmla="*/ 217 h 494"/>
                  <a:gd name="T36" fmla="*/ 565 w 574"/>
                  <a:gd name="T37" fmla="*/ 233 h 494"/>
                  <a:gd name="T38" fmla="*/ 563 w 574"/>
                  <a:gd name="T39" fmla="*/ 247 h 494"/>
                  <a:gd name="T40" fmla="*/ 561 w 574"/>
                  <a:gd name="T41" fmla="*/ 264 h 494"/>
                  <a:gd name="T42" fmla="*/ 557 w 574"/>
                  <a:gd name="T43" fmla="*/ 280 h 494"/>
                  <a:gd name="T44" fmla="*/ 554 w 574"/>
                  <a:gd name="T45" fmla="*/ 296 h 494"/>
                  <a:gd name="T46" fmla="*/ 551 w 574"/>
                  <a:gd name="T47" fmla="*/ 309 h 494"/>
                  <a:gd name="T48" fmla="*/ 549 w 574"/>
                  <a:gd name="T49" fmla="*/ 323 h 494"/>
                  <a:gd name="T50" fmla="*/ 543 w 574"/>
                  <a:gd name="T51" fmla="*/ 338 h 494"/>
                  <a:gd name="T52" fmla="*/ 540 w 574"/>
                  <a:gd name="T53" fmla="*/ 355 h 494"/>
                  <a:gd name="T54" fmla="*/ 538 w 574"/>
                  <a:gd name="T55" fmla="*/ 370 h 494"/>
                  <a:gd name="T56" fmla="*/ 533 w 574"/>
                  <a:gd name="T57" fmla="*/ 384 h 494"/>
                  <a:gd name="T58" fmla="*/ 530 w 574"/>
                  <a:gd name="T59" fmla="*/ 399 h 494"/>
                  <a:gd name="T60" fmla="*/ 526 w 574"/>
                  <a:gd name="T61" fmla="*/ 413 h 494"/>
                  <a:gd name="T62" fmla="*/ 522 w 574"/>
                  <a:gd name="T63" fmla="*/ 427 h 494"/>
                  <a:gd name="T64" fmla="*/ 519 w 574"/>
                  <a:gd name="T65" fmla="*/ 443 h 494"/>
                  <a:gd name="T66" fmla="*/ 517 w 574"/>
                  <a:gd name="T67" fmla="*/ 461 h 494"/>
                  <a:gd name="T68" fmla="*/ 501 w 574"/>
                  <a:gd name="T69" fmla="*/ 462 h 494"/>
                  <a:gd name="T70" fmla="*/ 492 w 574"/>
                  <a:gd name="T71" fmla="*/ 471 h 494"/>
                  <a:gd name="T72" fmla="*/ 479 w 574"/>
                  <a:gd name="T73" fmla="*/ 478 h 494"/>
                  <a:gd name="T74" fmla="*/ 467 w 574"/>
                  <a:gd name="T75" fmla="*/ 468 h 494"/>
                  <a:gd name="T76" fmla="*/ 460 w 574"/>
                  <a:gd name="T77" fmla="*/ 454 h 494"/>
                  <a:gd name="T78" fmla="*/ 457 w 574"/>
                  <a:gd name="T79" fmla="*/ 439 h 494"/>
                  <a:gd name="T80" fmla="*/ 454 w 574"/>
                  <a:gd name="T81" fmla="*/ 429 h 494"/>
                  <a:gd name="T82" fmla="*/ 446 w 574"/>
                  <a:gd name="T83" fmla="*/ 421 h 494"/>
                  <a:gd name="T84" fmla="*/ 403 w 574"/>
                  <a:gd name="T85" fmla="*/ 468 h 494"/>
                  <a:gd name="T86" fmla="*/ 398 w 574"/>
                  <a:gd name="T87" fmla="*/ 458 h 494"/>
                  <a:gd name="T88" fmla="*/ 386 w 574"/>
                  <a:gd name="T89" fmla="*/ 457 h 494"/>
                  <a:gd name="T90" fmla="*/ 372 w 574"/>
                  <a:gd name="T91" fmla="*/ 454 h 494"/>
                  <a:gd name="T92" fmla="*/ 359 w 574"/>
                  <a:gd name="T93" fmla="*/ 452 h 494"/>
                  <a:gd name="T94" fmla="*/ 347 w 574"/>
                  <a:gd name="T95" fmla="*/ 455 h 494"/>
                  <a:gd name="T96" fmla="*/ 330 w 574"/>
                  <a:gd name="T97" fmla="*/ 456 h 494"/>
                  <a:gd name="T98" fmla="*/ 320 w 574"/>
                  <a:gd name="T99" fmla="*/ 449 h 494"/>
                  <a:gd name="T100" fmla="*/ 320 w 574"/>
                  <a:gd name="T101" fmla="*/ 439 h 494"/>
                  <a:gd name="T102" fmla="*/ 318 w 574"/>
                  <a:gd name="T103" fmla="*/ 427 h 494"/>
                  <a:gd name="T104" fmla="*/ 312 w 574"/>
                  <a:gd name="T105" fmla="*/ 414 h 494"/>
                  <a:gd name="T106" fmla="*/ 305 w 574"/>
                  <a:gd name="T107" fmla="*/ 407 h 494"/>
                  <a:gd name="T108" fmla="*/ 303 w 574"/>
                  <a:gd name="T109" fmla="*/ 396 h 494"/>
                  <a:gd name="T110" fmla="*/ 299 w 574"/>
                  <a:gd name="T111" fmla="*/ 383 h 494"/>
                  <a:gd name="T112" fmla="*/ 173 w 574"/>
                  <a:gd name="T113" fmla="*/ 379 h 494"/>
                  <a:gd name="T114" fmla="*/ 98 w 574"/>
                  <a:gd name="T115" fmla="*/ 437 h 494"/>
                  <a:gd name="T116" fmla="*/ 48 w 574"/>
                  <a:gd name="T117" fmla="*/ 480 h 494"/>
                  <a:gd name="T118" fmla="*/ 20 w 574"/>
                  <a:gd name="T119" fmla="*/ 484 h 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74" h="494">
                    <a:moveTo>
                      <a:pt x="492" y="71"/>
                    </a:moveTo>
                    <a:lnTo>
                      <a:pt x="558" y="84"/>
                    </a:lnTo>
                    <a:lnTo>
                      <a:pt x="555" y="75"/>
                    </a:lnTo>
                    <a:lnTo>
                      <a:pt x="552" y="72"/>
                    </a:lnTo>
                    <a:lnTo>
                      <a:pt x="554" y="60"/>
                    </a:lnTo>
                    <a:lnTo>
                      <a:pt x="552" y="54"/>
                    </a:lnTo>
                    <a:lnTo>
                      <a:pt x="548" y="48"/>
                    </a:lnTo>
                    <a:lnTo>
                      <a:pt x="549" y="41"/>
                    </a:lnTo>
                    <a:lnTo>
                      <a:pt x="544" y="31"/>
                    </a:lnTo>
                    <a:lnTo>
                      <a:pt x="544" y="30"/>
                    </a:lnTo>
                    <a:lnTo>
                      <a:pt x="544" y="29"/>
                    </a:lnTo>
                    <a:lnTo>
                      <a:pt x="543" y="29"/>
                    </a:lnTo>
                    <a:lnTo>
                      <a:pt x="543" y="28"/>
                    </a:lnTo>
                    <a:lnTo>
                      <a:pt x="543" y="27"/>
                    </a:lnTo>
                    <a:lnTo>
                      <a:pt x="542" y="27"/>
                    </a:lnTo>
                    <a:lnTo>
                      <a:pt x="542" y="25"/>
                    </a:lnTo>
                    <a:lnTo>
                      <a:pt x="542" y="24"/>
                    </a:lnTo>
                    <a:lnTo>
                      <a:pt x="541" y="23"/>
                    </a:lnTo>
                    <a:lnTo>
                      <a:pt x="542" y="23"/>
                    </a:lnTo>
                    <a:lnTo>
                      <a:pt x="541" y="22"/>
                    </a:lnTo>
                    <a:lnTo>
                      <a:pt x="541" y="21"/>
                    </a:lnTo>
                    <a:lnTo>
                      <a:pt x="541" y="20"/>
                    </a:lnTo>
                    <a:lnTo>
                      <a:pt x="541" y="19"/>
                    </a:lnTo>
                    <a:lnTo>
                      <a:pt x="541" y="18"/>
                    </a:lnTo>
                    <a:lnTo>
                      <a:pt x="541" y="17"/>
                    </a:lnTo>
                    <a:lnTo>
                      <a:pt x="541" y="16"/>
                    </a:lnTo>
                    <a:lnTo>
                      <a:pt x="540" y="16"/>
                    </a:lnTo>
                    <a:lnTo>
                      <a:pt x="540" y="15"/>
                    </a:lnTo>
                    <a:lnTo>
                      <a:pt x="540" y="14"/>
                    </a:lnTo>
                    <a:lnTo>
                      <a:pt x="540" y="13"/>
                    </a:lnTo>
                    <a:lnTo>
                      <a:pt x="539" y="12"/>
                    </a:lnTo>
                    <a:lnTo>
                      <a:pt x="538" y="12"/>
                    </a:lnTo>
                    <a:lnTo>
                      <a:pt x="537" y="12"/>
                    </a:lnTo>
                    <a:lnTo>
                      <a:pt x="537" y="11"/>
                    </a:lnTo>
                    <a:lnTo>
                      <a:pt x="537" y="10"/>
                    </a:lnTo>
                    <a:lnTo>
                      <a:pt x="536" y="10"/>
                    </a:lnTo>
                    <a:lnTo>
                      <a:pt x="535" y="10"/>
                    </a:lnTo>
                    <a:lnTo>
                      <a:pt x="535" y="9"/>
                    </a:lnTo>
                    <a:lnTo>
                      <a:pt x="534" y="9"/>
                    </a:lnTo>
                    <a:lnTo>
                      <a:pt x="533" y="8"/>
                    </a:lnTo>
                    <a:lnTo>
                      <a:pt x="532" y="8"/>
                    </a:lnTo>
                    <a:lnTo>
                      <a:pt x="531" y="8"/>
                    </a:lnTo>
                    <a:lnTo>
                      <a:pt x="530" y="8"/>
                    </a:lnTo>
                    <a:lnTo>
                      <a:pt x="529" y="8"/>
                    </a:lnTo>
                    <a:lnTo>
                      <a:pt x="529" y="7"/>
                    </a:lnTo>
                    <a:lnTo>
                      <a:pt x="530" y="5"/>
                    </a:lnTo>
                    <a:lnTo>
                      <a:pt x="530" y="4"/>
                    </a:lnTo>
                    <a:lnTo>
                      <a:pt x="530" y="3"/>
                    </a:lnTo>
                    <a:lnTo>
                      <a:pt x="530" y="2"/>
                    </a:lnTo>
                    <a:lnTo>
                      <a:pt x="529" y="1"/>
                    </a:lnTo>
                    <a:lnTo>
                      <a:pt x="529" y="0"/>
                    </a:lnTo>
                    <a:lnTo>
                      <a:pt x="530" y="0"/>
                    </a:lnTo>
                    <a:lnTo>
                      <a:pt x="531" y="0"/>
                    </a:lnTo>
                    <a:lnTo>
                      <a:pt x="532" y="0"/>
                    </a:lnTo>
                    <a:lnTo>
                      <a:pt x="533" y="1"/>
                    </a:lnTo>
                    <a:lnTo>
                      <a:pt x="534" y="1"/>
                    </a:lnTo>
                    <a:lnTo>
                      <a:pt x="535" y="2"/>
                    </a:lnTo>
                    <a:lnTo>
                      <a:pt x="536" y="2"/>
                    </a:lnTo>
                    <a:lnTo>
                      <a:pt x="536" y="1"/>
                    </a:lnTo>
                    <a:lnTo>
                      <a:pt x="537" y="1"/>
                    </a:lnTo>
                    <a:lnTo>
                      <a:pt x="538" y="1"/>
                    </a:lnTo>
                    <a:lnTo>
                      <a:pt x="539" y="1"/>
                    </a:lnTo>
                    <a:lnTo>
                      <a:pt x="540" y="1"/>
                    </a:lnTo>
                    <a:lnTo>
                      <a:pt x="541" y="1"/>
                    </a:lnTo>
                    <a:lnTo>
                      <a:pt x="542" y="1"/>
                    </a:lnTo>
                    <a:lnTo>
                      <a:pt x="543" y="1"/>
                    </a:lnTo>
                    <a:lnTo>
                      <a:pt x="544" y="1"/>
                    </a:lnTo>
                    <a:lnTo>
                      <a:pt x="545" y="1"/>
                    </a:lnTo>
                    <a:lnTo>
                      <a:pt x="545" y="2"/>
                    </a:lnTo>
                    <a:lnTo>
                      <a:pt x="546" y="2"/>
                    </a:lnTo>
                    <a:lnTo>
                      <a:pt x="547" y="2"/>
                    </a:lnTo>
                    <a:lnTo>
                      <a:pt x="547" y="3"/>
                    </a:lnTo>
                    <a:lnTo>
                      <a:pt x="549" y="3"/>
                    </a:lnTo>
                    <a:lnTo>
                      <a:pt x="550" y="4"/>
                    </a:lnTo>
                    <a:lnTo>
                      <a:pt x="550" y="5"/>
                    </a:lnTo>
                    <a:lnTo>
                      <a:pt x="550" y="7"/>
                    </a:lnTo>
                    <a:lnTo>
                      <a:pt x="551" y="8"/>
                    </a:lnTo>
                    <a:lnTo>
                      <a:pt x="551" y="9"/>
                    </a:lnTo>
                    <a:lnTo>
                      <a:pt x="551" y="10"/>
                    </a:lnTo>
                    <a:lnTo>
                      <a:pt x="551" y="11"/>
                    </a:lnTo>
                    <a:lnTo>
                      <a:pt x="551" y="12"/>
                    </a:lnTo>
                    <a:lnTo>
                      <a:pt x="551" y="13"/>
                    </a:lnTo>
                    <a:lnTo>
                      <a:pt x="551" y="14"/>
                    </a:lnTo>
                    <a:lnTo>
                      <a:pt x="551" y="15"/>
                    </a:lnTo>
                    <a:lnTo>
                      <a:pt x="551" y="16"/>
                    </a:lnTo>
                    <a:lnTo>
                      <a:pt x="551" y="17"/>
                    </a:lnTo>
                    <a:lnTo>
                      <a:pt x="552" y="17"/>
                    </a:lnTo>
                    <a:lnTo>
                      <a:pt x="552" y="18"/>
                    </a:lnTo>
                    <a:lnTo>
                      <a:pt x="552" y="19"/>
                    </a:lnTo>
                    <a:lnTo>
                      <a:pt x="553" y="19"/>
                    </a:lnTo>
                    <a:lnTo>
                      <a:pt x="553" y="20"/>
                    </a:lnTo>
                    <a:lnTo>
                      <a:pt x="554" y="20"/>
                    </a:lnTo>
                    <a:lnTo>
                      <a:pt x="554" y="21"/>
                    </a:lnTo>
                    <a:lnTo>
                      <a:pt x="555" y="22"/>
                    </a:lnTo>
                    <a:lnTo>
                      <a:pt x="555" y="23"/>
                    </a:lnTo>
                    <a:lnTo>
                      <a:pt x="556" y="23"/>
                    </a:lnTo>
                    <a:lnTo>
                      <a:pt x="556" y="24"/>
                    </a:lnTo>
                    <a:lnTo>
                      <a:pt x="557" y="24"/>
                    </a:lnTo>
                    <a:lnTo>
                      <a:pt x="557" y="25"/>
                    </a:lnTo>
                    <a:lnTo>
                      <a:pt x="558" y="27"/>
                    </a:lnTo>
                    <a:lnTo>
                      <a:pt x="559" y="27"/>
                    </a:lnTo>
                    <a:lnTo>
                      <a:pt x="559" y="28"/>
                    </a:lnTo>
                    <a:lnTo>
                      <a:pt x="560" y="28"/>
                    </a:lnTo>
                    <a:lnTo>
                      <a:pt x="560" y="29"/>
                    </a:lnTo>
                    <a:lnTo>
                      <a:pt x="560" y="30"/>
                    </a:lnTo>
                    <a:lnTo>
                      <a:pt x="561" y="30"/>
                    </a:lnTo>
                    <a:lnTo>
                      <a:pt x="561" y="31"/>
                    </a:lnTo>
                    <a:lnTo>
                      <a:pt x="562" y="32"/>
                    </a:lnTo>
                    <a:lnTo>
                      <a:pt x="562" y="33"/>
                    </a:lnTo>
                    <a:lnTo>
                      <a:pt x="562" y="34"/>
                    </a:lnTo>
                    <a:lnTo>
                      <a:pt x="563" y="34"/>
                    </a:lnTo>
                    <a:lnTo>
                      <a:pt x="563" y="35"/>
                    </a:lnTo>
                    <a:lnTo>
                      <a:pt x="563" y="36"/>
                    </a:lnTo>
                    <a:lnTo>
                      <a:pt x="563" y="37"/>
                    </a:lnTo>
                    <a:lnTo>
                      <a:pt x="563" y="38"/>
                    </a:lnTo>
                    <a:lnTo>
                      <a:pt x="563" y="39"/>
                    </a:lnTo>
                    <a:lnTo>
                      <a:pt x="563" y="40"/>
                    </a:lnTo>
                    <a:lnTo>
                      <a:pt x="563" y="41"/>
                    </a:lnTo>
                    <a:lnTo>
                      <a:pt x="563" y="42"/>
                    </a:lnTo>
                    <a:lnTo>
                      <a:pt x="564" y="42"/>
                    </a:lnTo>
                    <a:lnTo>
                      <a:pt x="564" y="43"/>
                    </a:lnTo>
                    <a:lnTo>
                      <a:pt x="564" y="44"/>
                    </a:lnTo>
                    <a:lnTo>
                      <a:pt x="564" y="46"/>
                    </a:lnTo>
                    <a:lnTo>
                      <a:pt x="564" y="47"/>
                    </a:lnTo>
                    <a:lnTo>
                      <a:pt x="564" y="48"/>
                    </a:lnTo>
                    <a:lnTo>
                      <a:pt x="563" y="49"/>
                    </a:lnTo>
                    <a:lnTo>
                      <a:pt x="563" y="50"/>
                    </a:lnTo>
                    <a:lnTo>
                      <a:pt x="563" y="51"/>
                    </a:lnTo>
                    <a:lnTo>
                      <a:pt x="563" y="52"/>
                    </a:lnTo>
                    <a:lnTo>
                      <a:pt x="563" y="53"/>
                    </a:lnTo>
                    <a:lnTo>
                      <a:pt x="563" y="54"/>
                    </a:lnTo>
                    <a:lnTo>
                      <a:pt x="563" y="55"/>
                    </a:lnTo>
                    <a:lnTo>
                      <a:pt x="563" y="56"/>
                    </a:lnTo>
                    <a:lnTo>
                      <a:pt x="563" y="57"/>
                    </a:lnTo>
                    <a:lnTo>
                      <a:pt x="563" y="58"/>
                    </a:lnTo>
                    <a:lnTo>
                      <a:pt x="563" y="59"/>
                    </a:lnTo>
                    <a:lnTo>
                      <a:pt x="563" y="60"/>
                    </a:lnTo>
                    <a:lnTo>
                      <a:pt x="563" y="61"/>
                    </a:lnTo>
                    <a:lnTo>
                      <a:pt x="563" y="62"/>
                    </a:lnTo>
                    <a:lnTo>
                      <a:pt x="563" y="63"/>
                    </a:lnTo>
                    <a:lnTo>
                      <a:pt x="563" y="64"/>
                    </a:lnTo>
                    <a:lnTo>
                      <a:pt x="564" y="64"/>
                    </a:lnTo>
                    <a:lnTo>
                      <a:pt x="564" y="66"/>
                    </a:lnTo>
                    <a:lnTo>
                      <a:pt x="564" y="67"/>
                    </a:lnTo>
                    <a:lnTo>
                      <a:pt x="564" y="68"/>
                    </a:lnTo>
                    <a:lnTo>
                      <a:pt x="564" y="69"/>
                    </a:lnTo>
                    <a:lnTo>
                      <a:pt x="564" y="70"/>
                    </a:lnTo>
                    <a:lnTo>
                      <a:pt x="564" y="71"/>
                    </a:lnTo>
                    <a:lnTo>
                      <a:pt x="564" y="72"/>
                    </a:lnTo>
                    <a:lnTo>
                      <a:pt x="564" y="73"/>
                    </a:lnTo>
                    <a:lnTo>
                      <a:pt x="565" y="73"/>
                    </a:lnTo>
                    <a:lnTo>
                      <a:pt x="566" y="73"/>
                    </a:lnTo>
                    <a:lnTo>
                      <a:pt x="566" y="74"/>
                    </a:lnTo>
                    <a:lnTo>
                      <a:pt x="566" y="75"/>
                    </a:lnTo>
                    <a:lnTo>
                      <a:pt x="566" y="76"/>
                    </a:lnTo>
                    <a:lnTo>
                      <a:pt x="566" y="77"/>
                    </a:lnTo>
                    <a:lnTo>
                      <a:pt x="566" y="78"/>
                    </a:lnTo>
                    <a:lnTo>
                      <a:pt x="566" y="79"/>
                    </a:lnTo>
                    <a:lnTo>
                      <a:pt x="566" y="80"/>
                    </a:lnTo>
                    <a:lnTo>
                      <a:pt x="566" y="81"/>
                    </a:lnTo>
                    <a:lnTo>
                      <a:pt x="568" y="81"/>
                    </a:lnTo>
                    <a:lnTo>
                      <a:pt x="568" y="82"/>
                    </a:lnTo>
                    <a:lnTo>
                      <a:pt x="568" y="83"/>
                    </a:lnTo>
                    <a:lnTo>
                      <a:pt x="568" y="85"/>
                    </a:lnTo>
                    <a:lnTo>
                      <a:pt x="569" y="86"/>
                    </a:lnTo>
                    <a:lnTo>
                      <a:pt x="569" y="87"/>
                    </a:lnTo>
                    <a:lnTo>
                      <a:pt x="569" y="88"/>
                    </a:lnTo>
                    <a:lnTo>
                      <a:pt x="569" y="89"/>
                    </a:lnTo>
                    <a:lnTo>
                      <a:pt x="570" y="89"/>
                    </a:lnTo>
                    <a:lnTo>
                      <a:pt x="570" y="90"/>
                    </a:lnTo>
                    <a:lnTo>
                      <a:pt x="569" y="90"/>
                    </a:lnTo>
                    <a:lnTo>
                      <a:pt x="569" y="91"/>
                    </a:lnTo>
                    <a:lnTo>
                      <a:pt x="569" y="92"/>
                    </a:lnTo>
                    <a:lnTo>
                      <a:pt x="569" y="93"/>
                    </a:lnTo>
                    <a:lnTo>
                      <a:pt x="570" y="93"/>
                    </a:lnTo>
                    <a:lnTo>
                      <a:pt x="570" y="94"/>
                    </a:lnTo>
                    <a:lnTo>
                      <a:pt x="570" y="95"/>
                    </a:lnTo>
                    <a:lnTo>
                      <a:pt x="570" y="96"/>
                    </a:lnTo>
                    <a:lnTo>
                      <a:pt x="570" y="97"/>
                    </a:lnTo>
                    <a:lnTo>
                      <a:pt x="570" y="98"/>
                    </a:lnTo>
                    <a:lnTo>
                      <a:pt x="570" y="99"/>
                    </a:lnTo>
                    <a:lnTo>
                      <a:pt x="570" y="100"/>
                    </a:lnTo>
                    <a:lnTo>
                      <a:pt x="571" y="100"/>
                    </a:lnTo>
                    <a:lnTo>
                      <a:pt x="571" y="101"/>
                    </a:lnTo>
                    <a:lnTo>
                      <a:pt x="571" y="102"/>
                    </a:lnTo>
                    <a:lnTo>
                      <a:pt x="571" y="104"/>
                    </a:lnTo>
                    <a:lnTo>
                      <a:pt x="571" y="105"/>
                    </a:lnTo>
                    <a:lnTo>
                      <a:pt x="571" y="106"/>
                    </a:lnTo>
                    <a:lnTo>
                      <a:pt x="571" y="107"/>
                    </a:lnTo>
                    <a:lnTo>
                      <a:pt x="571" y="108"/>
                    </a:lnTo>
                    <a:lnTo>
                      <a:pt x="571" y="109"/>
                    </a:lnTo>
                    <a:lnTo>
                      <a:pt x="571" y="110"/>
                    </a:lnTo>
                    <a:lnTo>
                      <a:pt x="571" y="111"/>
                    </a:lnTo>
                    <a:lnTo>
                      <a:pt x="572" y="111"/>
                    </a:lnTo>
                    <a:lnTo>
                      <a:pt x="572" y="112"/>
                    </a:lnTo>
                    <a:lnTo>
                      <a:pt x="572" y="113"/>
                    </a:lnTo>
                    <a:lnTo>
                      <a:pt x="572" y="114"/>
                    </a:lnTo>
                    <a:lnTo>
                      <a:pt x="572" y="115"/>
                    </a:lnTo>
                    <a:lnTo>
                      <a:pt x="572" y="116"/>
                    </a:lnTo>
                    <a:lnTo>
                      <a:pt x="572" y="117"/>
                    </a:lnTo>
                    <a:lnTo>
                      <a:pt x="572" y="118"/>
                    </a:lnTo>
                    <a:lnTo>
                      <a:pt x="572" y="119"/>
                    </a:lnTo>
                    <a:lnTo>
                      <a:pt x="572" y="120"/>
                    </a:lnTo>
                    <a:lnTo>
                      <a:pt x="572" y="121"/>
                    </a:lnTo>
                    <a:lnTo>
                      <a:pt x="572" y="122"/>
                    </a:lnTo>
                    <a:lnTo>
                      <a:pt x="572" y="124"/>
                    </a:lnTo>
                    <a:lnTo>
                      <a:pt x="572" y="125"/>
                    </a:lnTo>
                    <a:lnTo>
                      <a:pt x="572" y="126"/>
                    </a:lnTo>
                    <a:lnTo>
                      <a:pt x="572" y="127"/>
                    </a:lnTo>
                    <a:lnTo>
                      <a:pt x="572" y="128"/>
                    </a:lnTo>
                    <a:lnTo>
                      <a:pt x="572" y="129"/>
                    </a:lnTo>
                    <a:lnTo>
                      <a:pt x="573" y="129"/>
                    </a:lnTo>
                    <a:lnTo>
                      <a:pt x="573" y="130"/>
                    </a:lnTo>
                    <a:lnTo>
                      <a:pt x="573" y="131"/>
                    </a:lnTo>
                    <a:lnTo>
                      <a:pt x="573" y="132"/>
                    </a:lnTo>
                    <a:lnTo>
                      <a:pt x="573" y="133"/>
                    </a:lnTo>
                    <a:lnTo>
                      <a:pt x="573" y="134"/>
                    </a:lnTo>
                    <a:lnTo>
                      <a:pt x="573" y="135"/>
                    </a:lnTo>
                    <a:lnTo>
                      <a:pt x="573" y="136"/>
                    </a:lnTo>
                    <a:lnTo>
                      <a:pt x="574" y="136"/>
                    </a:lnTo>
                    <a:lnTo>
                      <a:pt x="574" y="137"/>
                    </a:lnTo>
                    <a:lnTo>
                      <a:pt x="574" y="138"/>
                    </a:lnTo>
                    <a:lnTo>
                      <a:pt x="573" y="139"/>
                    </a:lnTo>
                    <a:lnTo>
                      <a:pt x="574" y="139"/>
                    </a:lnTo>
                    <a:lnTo>
                      <a:pt x="574" y="140"/>
                    </a:lnTo>
                    <a:lnTo>
                      <a:pt x="574" y="141"/>
                    </a:lnTo>
                    <a:lnTo>
                      <a:pt x="574" y="143"/>
                    </a:lnTo>
                    <a:lnTo>
                      <a:pt x="574" y="144"/>
                    </a:lnTo>
                    <a:lnTo>
                      <a:pt x="574" y="145"/>
                    </a:lnTo>
                    <a:lnTo>
                      <a:pt x="574" y="146"/>
                    </a:lnTo>
                    <a:lnTo>
                      <a:pt x="574" y="147"/>
                    </a:lnTo>
                    <a:lnTo>
                      <a:pt x="574" y="148"/>
                    </a:lnTo>
                    <a:lnTo>
                      <a:pt x="574" y="149"/>
                    </a:lnTo>
                    <a:lnTo>
                      <a:pt x="574" y="150"/>
                    </a:lnTo>
                    <a:lnTo>
                      <a:pt x="574" y="151"/>
                    </a:lnTo>
                    <a:lnTo>
                      <a:pt x="574" y="152"/>
                    </a:lnTo>
                    <a:lnTo>
                      <a:pt x="574" y="153"/>
                    </a:lnTo>
                    <a:lnTo>
                      <a:pt x="574" y="154"/>
                    </a:lnTo>
                    <a:lnTo>
                      <a:pt x="574" y="156"/>
                    </a:lnTo>
                    <a:lnTo>
                      <a:pt x="574" y="157"/>
                    </a:lnTo>
                    <a:lnTo>
                      <a:pt x="573" y="158"/>
                    </a:lnTo>
                    <a:lnTo>
                      <a:pt x="573" y="159"/>
                    </a:lnTo>
                    <a:lnTo>
                      <a:pt x="573" y="160"/>
                    </a:lnTo>
                    <a:lnTo>
                      <a:pt x="573" y="161"/>
                    </a:lnTo>
                    <a:lnTo>
                      <a:pt x="573" y="163"/>
                    </a:lnTo>
                    <a:lnTo>
                      <a:pt x="573" y="164"/>
                    </a:lnTo>
                    <a:lnTo>
                      <a:pt x="573" y="165"/>
                    </a:lnTo>
                    <a:lnTo>
                      <a:pt x="573" y="166"/>
                    </a:lnTo>
                    <a:lnTo>
                      <a:pt x="573" y="167"/>
                    </a:lnTo>
                    <a:lnTo>
                      <a:pt x="573" y="169"/>
                    </a:lnTo>
                    <a:lnTo>
                      <a:pt x="573" y="170"/>
                    </a:lnTo>
                    <a:lnTo>
                      <a:pt x="573" y="171"/>
                    </a:lnTo>
                    <a:lnTo>
                      <a:pt x="573" y="172"/>
                    </a:lnTo>
                    <a:lnTo>
                      <a:pt x="573" y="173"/>
                    </a:lnTo>
                    <a:lnTo>
                      <a:pt x="572" y="173"/>
                    </a:lnTo>
                    <a:lnTo>
                      <a:pt x="573" y="173"/>
                    </a:lnTo>
                    <a:lnTo>
                      <a:pt x="573" y="174"/>
                    </a:lnTo>
                    <a:lnTo>
                      <a:pt x="572" y="174"/>
                    </a:lnTo>
                    <a:lnTo>
                      <a:pt x="572" y="175"/>
                    </a:lnTo>
                    <a:lnTo>
                      <a:pt x="572" y="176"/>
                    </a:lnTo>
                    <a:lnTo>
                      <a:pt x="573" y="176"/>
                    </a:lnTo>
                    <a:lnTo>
                      <a:pt x="573" y="177"/>
                    </a:lnTo>
                    <a:lnTo>
                      <a:pt x="574" y="177"/>
                    </a:lnTo>
                    <a:lnTo>
                      <a:pt x="573" y="178"/>
                    </a:lnTo>
                    <a:lnTo>
                      <a:pt x="573" y="179"/>
                    </a:lnTo>
                    <a:lnTo>
                      <a:pt x="573" y="180"/>
                    </a:lnTo>
                    <a:lnTo>
                      <a:pt x="573" y="182"/>
                    </a:lnTo>
                    <a:lnTo>
                      <a:pt x="573" y="183"/>
                    </a:lnTo>
                    <a:lnTo>
                      <a:pt x="572" y="183"/>
                    </a:lnTo>
                    <a:lnTo>
                      <a:pt x="572" y="184"/>
                    </a:lnTo>
                    <a:lnTo>
                      <a:pt x="572" y="185"/>
                    </a:lnTo>
                    <a:lnTo>
                      <a:pt x="572" y="186"/>
                    </a:lnTo>
                    <a:lnTo>
                      <a:pt x="571" y="187"/>
                    </a:lnTo>
                    <a:lnTo>
                      <a:pt x="571" y="188"/>
                    </a:lnTo>
                    <a:lnTo>
                      <a:pt x="571" y="189"/>
                    </a:lnTo>
                    <a:lnTo>
                      <a:pt x="571" y="190"/>
                    </a:lnTo>
                    <a:lnTo>
                      <a:pt x="571" y="191"/>
                    </a:lnTo>
                    <a:lnTo>
                      <a:pt x="571" y="192"/>
                    </a:lnTo>
                    <a:lnTo>
                      <a:pt x="571" y="193"/>
                    </a:lnTo>
                    <a:lnTo>
                      <a:pt x="571" y="194"/>
                    </a:lnTo>
                    <a:lnTo>
                      <a:pt x="571" y="195"/>
                    </a:lnTo>
                    <a:lnTo>
                      <a:pt x="571" y="196"/>
                    </a:lnTo>
                    <a:lnTo>
                      <a:pt x="571" y="197"/>
                    </a:lnTo>
                    <a:lnTo>
                      <a:pt x="570" y="198"/>
                    </a:lnTo>
                    <a:lnTo>
                      <a:pt x="570" y="199"/>
                    </a:lnTo>
                    <a:lnTo>
                      <a:pt x="570" y="200"/>
                    </a:lnTo>
                    <a:lnTo>
                      <a:pt x="570" y="202"/>
                    </a:lnTo>
                    <a:lnTo>
                      <a:pt x="570" y="203"/>
                    </a:lnTo>
                    <a:lnTo>
                      <a:pt x="570" y="204"/>
                    </a:lnTo>
                    <a:lnTo>
                      <a:pt x="570" y="205"/>
                    </a:lnTo>
                    <a:lnTo>
                      <a:pt x="570" y="206"/>
                    </a:lnTo>
                    <a:lnTo>
                      <a:pt x="570" y="207"/>
                    </a:lnTo>
                    <a:lnTo>
                      <a:pt x="570" y="208"/>
                    </a:lnTo>
                    <a:lnTo>
                      <a:pt x="570" y="209"/>
                    </a:lnTo>
                    <a:lnTo>
                      <a:pt x="570" y="210"/>
                    </a:lnTo>
                    <a:lnTo>
                      <a:pt x="569" y="210"/>
                    </a:lnTo>
                    <a:lnTo>
                      <a:pt x="570" y="211"/>
                    </a:lnTo>
                    <a:lnTo>
                      <a:pt x="569" y="211"/>
                    </a:lnTo>
                    <a:lnTo>
                      <a:pt x="569" y="212"/>
                    </a:lnTo>
                    <a:lnTo>
                      <a:pt x="569" y="213"/>
                    </a:lnTo>
                    <a:lnTo>
                      <a:pt x="569" y="214"/>
                    </a:lnTo>
                    <a:lnTo>
                      <a:pt x="570" y="214"/>
                    </a:lnTo>
                    <a:lnTo>
                      <a:pt x="570" y="215"/>
                    </a:lnTo>
                    <a:lnTo>
                      <a:pt x="569" y="215"/>
                    </a:lnTo>
                    <a:lnTo>
                      <a:pt x="569" y="216"/>
                    </a:lnTo>
                    <a:lnTo>
                      <a:pt x="569" y="217"/>
                    </a:lnTo>
                    <a:lnTo>
                      <a:pt x="569" y="218"/>
                    </a:lnTo>
                    <a:lnTo>
                      <a:pt x="569" y="219"/>
                    </a:lnTo>
                    <a:lnTo>
                      <a:pt x="568" y="219"/>
                    </a:lnTo>
                    <a:lnTo>
                      <a:pt x="568" y="221"/>
                    </a:lnTo>
                    <a:lnTo>
                      <a:pt x="568" y="222"/>
                    </a:lnTo>
                    <a:lnTo>
                      <a:pt x="568" y="223"/>
                    </a:lnTo>
                    <a:lnTo>
                      <a:pt x="568" y="224"/>
                    </a:lnTo>
                    <a:lnTo>
                      <a:pt x="568" y="225"/>
                    </a:lnTo>
                    <a:lnTo>
                      <a:pt x="568" y="226"/>
                    </a:lnTo>
                    <a:lnTo>
                      <a:pt x="568" y="227"/>
                    </a:lnTo>
                    <a:lnTo>
                      <a:pt x="566" y="227"/>
                    </a:lnTo>
                    <a:lnTo>
                      <a:pt x="566" y="228"/>
                    </a:lnTo>
                    <a:lnTo>
                      <a:pt x="566" y="229"/>
                    </a:lnTo>
                    <a:lnTo>
                      <a:pt x="566" y="230"/>
                    </a:lnTo>
                    <a:lnTo>
                      <a:pt x="566" y="231"/>
                    </a:lnTo>
                    <a:lnTo>
                      <a:pt x="566" y="232"/>
                    </a:lnTo>
                    <a:lnTo>
                      <a:pt x="565" y="233"/>
                    </a:lnTo>
                    <a:lnTo>
                      <a:pt x="566" y="233"/>
                    </a:lnTo>
                    <a:lnTo>
                      <a:pt x="565" y="234"/>
                    </a:lnTo>
                    <a:lnTo>
                      <a:pt x="565" y="235"/>
                    </a:lnTo>
                    <a:lnTo>
                      <a:pt x="565" y="236"/>
                    </a:lnTo>
                    <a:lnTo>
                      <a:pt x="565" y="237"/>
                    </a:lnTo>
                    <a:lnTo>
                      <a:pt x="565" y="238"/>
                    </a:lnTo>
                    <a:lnTo>
                      <a:pt x="565" y="239"/>
                    </a:lnTo>
                    <a:lnTo>
                      <a:pt x="564" y="241"/>
                    </a:lnTo>
                    <a:lnTo>
                      <a:pt x="565" y="241"/>
                    </a:lnTo>
                    <a:lnTo>
                      <a:pt x="564" y="242"/>
                    </a:lnTo>
                    <a:lnTo>
                      <a:pt x="565" y="242"/>
                    </a:lnTo>
                    <a:lnTo>
                      <a:pt x="564" y="243"/>
                    </a:lnTo>
                    <a:lnTo>
                      <a:pt x="564" y="244"/>
                    </a:lnTo>
                    <a:lnTo>
                      <a:pt x="564" y="245"/>
                    </a:lnTo>
                    <a:lnTo>
                      <a:pt x="564" y="246"/>
                    </a:lnTo>
                    <a:lnTo>
                      <a:pt x="564" y="247"/>
                    </a:lnTo>
                    <a:lnTo>
                      <a:pt x="563" y="247"/>
                    </a:lnTo>
                    <a:lnTo>
                      <a:pt x="563" y="248"/>
                    </a:lnTo>
                    <a:lnTo>
                      <a:pt x="564" y="248"/>
                    </a:lnTo>
                    <a:lnTo>
                      <a:pt x="563" y="249"/>
                    </a:lnTo>
                    <a:lnTo>
                      <a:pt x="563" y="250"/>
                    </a:lnTo>
                    <a:lnTo>
                      <a:pt x="563" y="251"/>
                    </a:lnTo>
                    <a:lnTo>
                      <a:pt x="563" y="252"/>
                    </a:lnTo>
                    <a:lnTo>
                      <a:pt x="562" y="253"/>
                    </a:lnTo>
                    <a:lnTo>
                      <a:pt x="562" y="254"/>
                    </a:lnTo>
                    <a:lnTo>
                      <a:pt x="562" y="255"/>
                    </a:lnTo>
                    <a:lnTo>
                      <a:pt x="562" y="256"/>
                    </a:lnTo>
                    <a:lnTo>
                      <a:pt x="562" y="257"/>
                    </a:lnTo>
                    <a:lnTo>
                      <a:pt x="561" y="258"/>
                    </a:lnTo>
                    <a:lnTo>
                      <a:pt x="561" y="260"/>
                    </a:lnTo>
                    <a:lnTo>
                      <a:pt x="561" y="261"/>
                    </a:lnTo>
                    <a:lnTo>
                      <a:pt x="561" y="262"/>
                    </a:lnTo>
                    <a:lnTo>
                      <a:pt x="561" y="263"/>
                    </a:lnTo>
                    <a:lnTo>
                      <a:pt x="561" y="264"/>
                    </a:lnTo>
                    <a:lnTo>
                      <a:pt x="560" y="264"/>
                    </a:lnTo>
                    <a:lnTo>
                      <a:pt x="560" y="265"/>
                    </a:lnTo>
                    <a:lnTo>
                      <a:pt x="560" y="266"/>
                    </a:lnTo>
                    <a:lnTo>
                      <a:pt x="559" y="267"/>
                    </a:lnTo>
                    <a:lnTo>
                      <a:pt x="559" y="268"/>
                    </a:lnTo>
                    <a:lnTo>
                      <a:pt x="559" y="269"/>
                    </a:lnTo>
                    <a:lnTo>
                      <a:pt x="559" y="270"/>
                    </a:lnTo>
                    <a:lnTo>
                      <a:pt x="559" y="271"/>
                    </a:lnTo>
                    <a:lnTo>
                      <a:pt x="559" y="272"/>
                    </a:lnTo>
                    <a:lnTo>
                      <a:pt x="558" y="273"/>
                    </a:lnTo>
                    <a:lnTo>
                      <a:pt x="558" y="274"/>
                    </a:lnTo>
                    <a:lnTo>
                      <a:pt x="558" y="275"/>
                    </a:lnTo>
                    <a:lnTo>
                      <a:pt x="558" y="276"/>
                    </a:lnTo>
                    <a:lnTo>
                      <a:pt x="558" y="277"/>
                    </a:lnTo>
                    <a:lnTo>
                      <a:pt x="557" y="277"/>
                    </a:lnTo>
                    <a:lnTo>
                      <a:pt x="557" y="279"/>
                    </a:lnTo>
                    <a:lnTo>
                      <a:pt x="557" y="280"/>
                    </a:lnTo>
                    <a:lnTo>
                      <a:pt x="557" y="281"/>
                    </a:lnTo>
                    <a:lnTo>
                      <a:pt x="557" y="282"/>
                    </a:lnTo>
                    <a:lnTo>
                      <a:pt x="556" y="282"/>
                    </a:lnTo>
                    <a:lnTo>
                      <a:pt x="556" y="283"/>
                    </a:lnTo>
                    <a:lnTo>
                      <a:pt x="556" y="284"/>
                    </a:lnTo>
                    <a:lnTo>
                      <a:pt x="556" y="285"/>
                    </a:lnTo>
                    <a:lnTo>
                      <a:pt x="556" y="286"/>
                    </a:lnTo>
                    <a:lnTo>
                      <a:pt x="555" y="287"/>
                    </a:lnTo>
                    <a:lnTo>
                      <a:pt x="555" y="288"/>
                    </a:lnTo>
                    <a:lnTo>
                      <a:pt x="555" y="289"/>
                    </a:lnTo>
                    <a:lnTo>
                      <a:pt x="555" y="290"/>
                    </a:lnTo>
                    <a:lnTo>
                      <a:pt x="555" y="291"/>
                    </a:lnTo>
                    <a:lnTo>
                      <a:pt x="554" y="292"/>
                    </a:lnTo>
                    <a:lnTo>
                      <a:pt x="554" y="293"/>
                    </a:lnTo>
                    <a:lnTo>
                      <a:pt x="554" y="294"/>
                    </a:lnTo>
                    <a:lnTo>
                      <a:pt x="554" y="295"/>
                    </a:lnTo>
                    <a:lnTo>
                      <a:pt x="554" y="296"/>
                    </a:lnTo>
                    <a:lnTo>
                      <a:pt x="555" y="296"/>
                    </a:lnTo>
                    <a:lnTo>
                      <a:pt x="554" y="296"/>
                    </a:lnTo>
                    <a:lnTo>
                      <a:pt x="554" y="297"/>
                    </a:lnTo>
                    <a:lnTo>
                      <a:pt x="553" y="297"/>
                    </a:lnTo>
                    <a:lnTo>
                      <a:pt x="553" y="299"/>
                    </a:lnTo>
                    <a:lnTo>
                      <a:pt x="553" y="300"/>
                    </a:lnTo>
                    <a:lnTo>
                      <a:pt x="553" y="301"/>
                    </a:lnTo>
                    <a:lnTo>
                      <a:pt x="552" y="302"/>
                    </a:lnTo>
                    <a:lnTo>
                      <a:pt x="552" y="303"/>
                    </a:lnTo>
                    <a:lnTo>
                      <a:pt x="552" y="304"/>
                    </a:lnTo>
                    <a:lnTo>
                      <a:pt x="552" y="305"/>
                    </a:lnTo>
                    <a:lnTo>
                      <a:pt x="553" y="305"/>
                    </a:lnTo>
                    <a:lnTo>
                      <a:pt x="552" y="306"/>
                    </a:lnTo>
                    <a:lnTo>
                      <a:pt x="552" y="307"/>
                    </a:lnTo>
                    <a:lnTo>
                      <a:pt x="552" y="308"/>
                    </a:lnTo>
                    <a:lnTo>
                      <a:pt x="552" y="309"/>
                    </a:lnTo>
                    <a:lnTo>
                      <a:pt x="551" y="309"/>
                    </a:lnTo>
                    <a:lnTo>
                      <a:pt x="551" y="310"/>
                    </a:lnTo>
                    <a:lnTo>
                      <a:pt x="551" y="311"/>
                    </a:lnTo>
                    <a:lnTo>
                      <a:pt x="551" y="312"/>
                    </a:lnTo>
                    <a:lnTo>
                      <a:pt x="552" y="312"/>
                    </a:lnTo>
                    <a:lnTo>
                      <a:pt x="551" y="313"/>
                    </a:lnTo>
                    <a:lnTo>
                      <a:pt x="551" y="314"/>
                    </a:lnTo>
                    <a:lnTo>
                      <a:pt x="550" y="314"/>
                    </a:lnTo>
                    <a:lnTo>
                      <a:pt x="550" y="315"/>
                    </a:lnTo>
                    <a:lnTo>
                      <a:pt x="550" y="316"/>
                    </a:lnTo>
                    <a:lnTo>
                      <a:pt x="550" y="318"/>
                    </a:lnTo>
                    <a:lnTo>
                      <a:pt x="549" y="318"/>
                    </a:lnTo>
                    <a:lnTo>
                      <a:pt x="549" y="319"/>
                    </a:lnTo>
                    <a:lnTo>
                      <a:pt x="550" y="319"/>
                    </a:lnTo>
                    <a:lnTo>
                      <a:pt x="549" y="320"/>
                    </a:lnTo>
                    <a:lnTo>
                      <a:pt x="549" y="321"/>
                    </a:lnTo>
                    <a:lnTo>
                      <a:pt x="549" y="322"/>
                    </a:lnTo>
                    <a:lnTo>
                      <a:pt x="549" y="323"/>
                    </a:lnTo>
                    <a:lnTo>
                      <a:pt x="547" y="323"/>
                    </a:lnTo>
                    <a:lnTo>
                      <a:pt x="547" y="324"/>
                    </a:lnTo>
                    <a:lnTo>
                      <a:pt x="547" y="325"/>
                    </a:lnTo>
                    <a:lnTo>
                      <a:pt x="546" y="326"/>
                    </a:lnTo>
                    <a:lnTo>
                      <a:pt x="546" y="327"/>
                    </a:lnTo>
                    <a:lnTo>
                      <a:pt x="546" y="328"/>
                    </a:lnTo>
                    <a:lnTo>
                      <a:pt x="546" y="329"/>
                    </a:lnTo>
                    <a:lnTo>
                      <a:pt x="545" y="330"/>
                    </a:lnTo>
                    <a:lnTo>
                      <a:pt x="545" y="331"/>
                    </a:lnTo>
                    <a:lnTo>
                      <a:pt x="545" y="332"/>
                    </a:lnTo>
                    <a:lnTo>
                      <a:pt x="544" y="332"/>
                    </a:lnTo>
                    <a:lnTo>
                      <a:pt x="544" y="333"/>
                    </a:lnTo>
                    <a:lnTo>
                      <a:pt x="544" y="334"/>
                    </a:lnTo>
                    <a:lnTo>
                      <a:pt x="544" y="335"/>
                    </a:lnTo>
                    <a:lnTo>
                      <a:pt x="543" y="335"/>
                    </a:lnTo>
                    <a:lnTo>
                      <a:pt x="543" y="336"/>
                    </a:lnTo>
                    <a:lnTo>
                      <a:pt x="543" y="338"/>
                    </a:lnTo>
                    <a:lnTo>
                      <a:pt x="543" y="339"/>
                    </a:lnTo>
                    <a:lnTo>
                      <a:pt x="542" y="340"/>
                    </a:lnTo>
                    <a:lnTo>
                      <a:pt x="542" y="341"/>
                    </a:lnTo>
                    <a:lnTo>
                      <a:pt x="542" y="342"/>
                    </a:lnTo>
                    <a:lnTo>
                      <a:pt x="542" y="343"/>
                    </a:lnTo>
                    <a:lnTo>
                      <a:pt x="541" y="344"/>
                    </a:lnTo>
                    <a:lnTo>
                      <a:pt x="541" y="345"/>
                    </a:lnTo>
                    <a:lnTo>
                      <a:pt x="541" y="346"/>
                    </a:lnTo>
                    <a:lnTo>
                      <a:pt x="541" y="347"/>
                    </a:lnTo>
                    <a:lnTo>
                      <a:pt x="541" y="348"/>
                    </a:lnTo>
                    <a:lnTo>
                      <a:pt x="541" y="349"/>
                    </a:lnTo>
                    <a:lnTo>
                      <a:pt x="541" y="350"/>
                    </a:lnTo>
                    <a:lnTo>
                      <a:pt x="540" y="351"/>
                    </a:lnTo>
                    <a:lnTo>
                      <a:pt x="540" y="352"/>
                    </a:lnTo>
                    <a:lnTo>
                      <a:pt x="540" y="353"/>
                    </a:lnTo>
                    <a:lnTo>
                      <a:pt x="540" y="354"/>
                    </a:lnTo>
                    <a:lnTo>
                      <a:pt x="540" y="355"/>
                    </a:lnTo>
                    <a:lnTo>
                      <a:pt x="540" y="357"/>
                    </a:lnTo>
                    <a:lnTo>
                      <a:pt x="540" y="358"/>
                    </a:lnTo>
                    <a:lnTo>
                      <a:pt x="541" y="358"/>
                    </a:lnTo>
                    <a:lnTo>
                      <a:pt x="541" y="359"/>
                    </a:lnTo>
                    <a:lnTo>
                      <a:pt x="541" y="360"/>
                    </a:lnTo>
                    <a:lnTo>
                      <a:pt x="540" y="361"/>
                    </a:lnTo>
                    <a:lnTo>
                      <a:pt x="540" y="362"/>
                    </a:lnTo>
                    <a:lnTo>
                      <a:pt x="540" y="363"/>
                    </a:lnTo>
                    <a:lnTo>
                      <a:pt x="539" y="363"/>
                    </a:lnTo>
                    <a:lnTo>
                      <a:pt x="539" y="364"/>
                    </a:lnTo>
                    <a:lnTo>
                      <a:pt x="539" y="365"/>
                    </a:lnTo>
                    <a:lnTo>
                      <a:pt x="538" y="365"/>
                    </a:lnTo>
                    <a:lnTo>
                      <a:pt x="538" y="366"/>
                    </a:lnTo>
                    <a:lnTo>
                      <a:pt x="538" y="367"/>
                    </a:lnTo>
                    <a:lnTo>
                      <a:pt x="538" y="368"/>
                    </a:lnTo>
                    <a:lnTo>
                      <a:pt x="538" y="369"/>
                    </a:lnTo>
                    <a:lnTo>
                      <a:pt x="538" y="370"/>
                    </a:lnTo>
                    <a:lnTo>
                      <a:pt x="537" y="370"/>
                    </a:lnTo>
                    <a:lnTo>
                      <a:pt x="537" y="371"/>
                    </a:lnTo>
                    <a:lnTo>
                      <a:pt x="537" y="372"/>
                    </a:lnTo>
                    <a:lnTo>
                      <a:pt x="536" y="372"/>
                    </a:lnTo>
                    <a:lnTo>
                      <a:pt x="536" y="373"/>
                    </a:lnTo>
                    <a:lnTo>
                      <a:pt x="536" y="374"/>
                    </a:lnTo>
                    <a:lnTo>
                      <a:pt x="536" y="375"/>
                    </a:lnTo>
                    <a:lnTo>
                      <a:pt x="535" y="377"/>
                    </a:lnTo>
                    <a:lnTo>
                      <a:pt x="535" y="378"/>
                    </a:lnTo>
                    <a:lnTo>
                      <a:pt x="535" y="379"/>
                    </a:lnTo>
                    <a:lnTo>
                      <a:pt x="534" y="379"/>
                    </a:lnTo>
                    <a:lnTo>
                      <a:pt x="534" y="380"/>
                    </a:lnTo>
                    <a:lnTo>
                      <a:pt x="534" y="381"/>
                    </a:lnTo>
                    <a:lnTo>
                      <a:pt x="534" y="382"/>
                    </a:lnTo>
                    <a:lnTo>
                      <a:pt x="533" y="382"/>
                    </a:lnTo>
                    <a:lnTo>
                      <a:pt x="533" y="383"/>
                    </a:lnTo>
                    <a:lnTo>
                      <a:pt x="533" y="384"/>
                    </a:lnTo>
                    <a:lnTo>
                      <a:pt x="533" y="385"/>
                    </a:lnTo>
                    <a:lnTo>
                      <a:pt x="533" y="386"/>
                    </a:lnTo>
                    <a:lnTo>
                      <a:pt x="532" y="387"/>
                    </a:lnTo>
                    <a:lnTo>
                      <a:pt x="532" y="388"/>
                    </a:lnTo>
                    <a:lnTo>
                      <a:pt x="532" y="389"/>
                    </a:lnTo>
                    <a:lnTo>
                      <a:pt x="532" y="390"/>
                    </a:lnTo>
                    <a:lnTo>
                      <a:pt x="531" y="390"/>
                    </a:lnTo>
                    <a:lnTo>
                      <a:pt x="531" y="391"/>
                    </a:lnTo>
                    <a:lnTo>
                      <a:pt x="532" y="392"/>
                    </a:lnTo>
                    <a:lnTo>
                      <a:pt x="531" y="392"/>
                    </a:lnTo>
                    <a:lnTo>
                      <a:pt x="531" y="393"/>
                    </a:lnTo>
                    <a:lnTo>
                      <a:pt x="531" y="394"/>
                    </a:lnTo>
                    <a:lnTo>
                      <a:pt x="531" y="396"/>
                    </a:lnTo>
                    <a:lnTo>
                      <a:pt x="530" y="396"/>
                    </a:lnTo>
                    <a:lnTo>
                      <a:pt x="530" y="397"/>
                    </a:lnTo>
                    <a:lnTo>
                      <a:pt x="530" y="398"/>
                    </a:lnTo>
                    <a:lnTo>
                      <a:pt x="530" y="399"/>
                    </a:lnTo>
                    <a:lnTo>
                      <a:pt x="529" y="400"/>
                    </a:lnTo>
                    <a:lnTo>
                      <a:pt x="529" y="401"/>
                    </a:lnTo>
                    <a:lnTo>
                      <a:pt x="529" y="402"/>
                    </a:lnTo>
                    <a:lnTo>
                      <a:pt x="529" y="403"/>
                    </a:lnTo>
                    <a:lnTo>
                      <a:pt x="529" y="404"/>
                    </a:lnTo>
                    <a:lnTo>
                      <a:pt x="527" y="404"/>
                    </a:lnTo>
                    <a:lnTo>
                      <a:pt x="529" y="405"/>
                    </a:lnTo>
                    <a:lnTo>
                      <a:pt x="527" y="405"/>
                    </a:lnTo>
                    <a:lnTo>
                      <a:pt x="527" y="406"/>
                    </a:lnTo>
                    <a:lnTo>
                      <a:pt x="527" y="407"/>
                    </a:lnTo>
                    <a:lnTo>
                      <a:pt x="527" y="408"/>
                    </a:lnTo>
                    <a:lnTo>
                      <a:pt x="527" y="409"/>
                    </a:lnTo>
                    <a:lnTo>
                      <a:pt x="526" y="410"/>
                    </a:lnTo>
                    <a:lnTo>
                      <a:pt x="527" y="411"/>
                    </a:lnTo>
                    <a:lnTo>
                      <a:pt x="526" y="411"/>
                    </a:lnTo>
                    <a:lnTo>
                      <a:pt x="526" y="412"/>
                    </a:lnTo>
                    <a:lnTo>
                      <a:pt x="526" y="413"/>
                    </a:lnTo>
                    <a:lnTo>
                      <a:pt x="526" y="414"/>
                    </a:lnTo>
                    <a:lnTo>
                      <a:pt x="525" y="414"/>
                    </a:lnTo>
                    <a:lnTo>
                      <a:pt x="525" y="416"/>
                    </a:lnTo>
                    <a:lnTo>
                      <a:pt x="525" y="417"/>
                    </a:lnTo>
                    <a:lnTo>
                      <a:pt x="525" y="418"/>
                    </a:lnTo>
                    <a:lnTo>
                      <a:pt x="525" y="419"/>
                    </a:lnTo>
                    <a:lnTo>
                      <a:pt x="524" y="419"/>
                    </a:lnTo>
                    <a:lnTo>
                      <a:pt x="524" y="420"/>
                    </a:lnTo>
                    <a:lnTo>
                      <a:pt x="524" y="421"/>
                    </a:lnTo>
                    <a:lnTo>
                      <a:pt x="524" y="422"/>
                    </a:lnTo>
                    <a:lnTo>
                      <a:pt x="523" y="422"/>
                    </a:lnTo>
                    <a:lnTo>
                      <a:pt x="523" y="423"/>
                    </a:lnTo>
                    <a:lnTo>
                      <a:pt x="523" y="424"/>
                    </a:lnTo>
                    <a:lnTo>
                      <a:pt x="523" y="425"/>
                    </a:lnTo>
                    <a:lnTo>
                      <a:pt x="523" y="426"/>
                    </a:lnTo>
                    <a:lnTo>
                      <a:pt x="522" y="426"/>
                    </a:lnTo>
                    <a:lnTo>
                      <a:pt x="522" y="427"/>
                    </a:lnTo>
                    <a:lnTo>
                      <a:pt x="522" y="428"/>
                    </a:lnTo>
                    <a:lnTo>
                      <a:pt x="522" y="429"/>
                    </a:lnTo>
                    <a:lnTo>
                      <a:pt x="522" y="430"/>
                    </a:lnTo>
                    <a:lnTo>
                      <a:pt x="521" y="430"/>
                    </a:lnTo>
                    <a:lnTo>
                      <a:pt x="521" y="431"/>
                    </a:lnTo>
                    <a:lnTo>
                      <a:pt x="521" y="432"/>
                    </a:lnTo>
                    <a:lnTo>
                      <a:pt x="521" y="433"/>
                    </a:lnTo>
                    <a:lnTo>
                      <a:pt x="521" y="435"/>
                    </a:lnTo>
                    <a:lnTo>
                      <a:pt x="521" y="436"/>
                    </a:lnTo>
                    <a:lnTo>
                      <a:pt x="521" y="437"/>
                    </a:lnTo>
                    <a:lnTo>
                      <a:pt x="520" y="437"/>
                    </a:lnTo>
                    <a:lnTo>
                      <a:pt x="520" y="438"/>
                    </a:lnTo>
                    <a:lnTo>
                      <a:pt x="520" y="439"/>
                    </a:lnTo>
                    <a:lnTo>
                      <a:pt x="520" y="440"/>
                    </a:lnTo>
                    <a:lnTo>
                      <a:pt x="520" y="441"/>
                    </a:lnTo>
                    <a:lnTo>
                      <a:pt x="520" y="442"/>
                    </a:lnTo>
                    <a:lnTo>
                      <a:pt x="519" y="443"/>
                    </a:lnTo>
                    <a:lnTo>
                      <a:pt x="519" y="444"/>
                    </a:lnTo>
                    <a:lnTo>
                      <a:pt x="519" y="445"/>
                    </a:lnTo>
                    <a:lnTo>
                      <a:pt x="519" y="446"/>
                    </a:lnTo>
                    <a:lnTo>
                      <a:pt x="519" y="447"/>
                    </a:lnTo>
                    <a:lnTo>
                      <a:pt x="519" y="448"/>
                    </a:lnTo>
                    <a:lnTo>
                      <a:pt x="519" y="449"/>
                    </a:lnTo>
                    <a:lnTo>
                      <a:pt x="519" y="450"/>
                    </a:lnTo>
                    <a:lnTo>
                      <a:pt x="519" y="451"/>
                    </a:lnTo>
                    <a:lnTo>
                      <a:pt x="518" y="452"/>
                    </a:lnTo>
                    <a:lnTo>
                      <a:pt x="518" y="454"/>
                    </a:lnTo>
                    <a:lnTo>
                      <a:pt x="518" y="455"/>
                    </a:lnTo>
                    <a:lnTo>
                      <a:pt x="518" y="456"/>
                    </a:lnTo>
                    <a:lnTo>
                      <a:pt x="518" y="457"/>
                    </a:lnTo>
                    <a:lnTo>
                      <a:pt x="517" y="458"/>
                    </a:lnTo>
                    <a:lnTo>
                      <a:pt x="517" y="459"/>
                    </a:lnTo>
                    <a:lnTo>
                      <a:pt x="517" y="460"/>
                    </a:lnTo>
                    <a:lnTo>
                      <a:pt x="517" y="461"/>
                    </a:lnTo>
                    <a:lnTo>
                      <a:pt x="517" y="462"/>
                    </a:lnTo>
                    <a:lnTo>
                      <a:pt x="517" y="463"/>
                    </a:lnTo>
                    <a:lnTo>
                      <a:pt x="516" y="463"/>
                    </a:lnTo>
                    <a:lnTo>
                      <a:pt x="515" y="462"/>
                    </a:lnTo>
                    <a:lnTo>
                      <a:pt x="514" y="461"/>
                    </a:lnTo>
                    <a:lnTo>
                      <a:pt x="513" y="461"/>
                    </a:lnTo>
                    <a:lnTo>
                      <a:pt x="512" y="461"/>
                    </a:lnTo>
                    <a:lnTo>
                      <a:pt x="511" y="461"/>
                    </a:lnTo>
                    <a:lnTo>
                      <a:pt x="510" y="461"/>
                    </a:lnTo>
                    <a:lnTo>
                      <a:pt x="507" y="460"/>
                    </a:lnTo>
                    <a:lnTo>
                      <a:pt x="506" y="460"/>
                    </a:lnTo>
                    <a:lnTo>
                      <a:pt x="505" y="460"/>
                    </a:lnTo>
                    <a:lnTo>
                      <a:pt x="504" y="461"/>
                    </a:lnTo>
                    <a:lnTo>
                      <a:pt x="503" y="461"/>
                    </a:lnTo>
                    <a:lnTo>
                      <a:pt x="502" y="461"/>
                    </a:lnTo>
                    <a:lnTo>
                      <a:pt x="502" y="462"/>
                    </a:lnTo>
                    <a:lnTo>
                      <a:pt x="501" y="462"/>
                    </a:lnTo>
                    <a:lnTo>
                      <a:pt x="500" y="463"/>
                    </a:lnTo>
                    <a:lnTo>
                      <a:pt x="499" y="463"/>
                    </a:lnTo>
                    <a:lnTo>
                      <a:pt x="499" y="464"/>
                    </a:lnTo>
                    <a:lnTo>
                      <a:pt x="498" y="464"/>
                    </a:lnTo>
                    <a:lnTo>
                      <a:pt x="497" y="464"/>
                    </a:lnTo>
                    <a:lnTo>
                      <a:pt x="497" y="465"/>
                    </a:lnTo>
                    <a:lnTo>
                      <a:pt x="496" y="465"/>
                    </a:lnTo>
                    <a:lnTo>
                      <a:pt x="496" y="466"/>
                    </a:lnTo>
                    <a:lnTo>
                      <a:pt x="496" y="467"/>
                    </a:lnTo>
                    <a:lnTo>
                      <a:pt x="496" y="468"/>
                    </a:lnTo>
                    <a:lnTo>
                      <a:pt x="496" y="469"/>
                    </a:lnTo>
                    <a:lnTo>
                      <a:pt x="495" y="469"/>
                    </a:lnTo>
                    <a:lnTo>
                      <a:pt x="495" y="470"/>
                    </a:lnTo>
                    <a:lnTo>
                      <a:pt x="494" y="470"/>
                    </a:lnTo>
                    <a:lnTo>
                      <a:pt x="493" y="470"/>
                    </a:lnTo>
                    <a:lnTo>
                      <a:pt x="492" y="470"/>
                    </a:lnTo>
                    <a:lnTo>
                      <a:pt x="492" y="471"/>
                    </a:lnTo>
                    <a:lnTo>
                      <a:pt x="491" y="471"/>
                    </a:lnTo>
                    <a:lnTo>
                      <a:pt x="491" y="472"/>
                    </a:lnTo>
                    <a:lnTo>
                      <a:pt x="491" y="474"/>
                    </a:lnTo>
                    <a:lnTo>
                      <a:pt x="489" y="474"/>
                    </a:lnTo>
                    <a:lnTo>
                      <a:pt x="488" y="475"/>
                    </a:lnTo>
                    <a:lnTo>
                      <a:pt x="487" y="475"/>
                    </a:lnTo>
                    <a:lnTo>
                      <a:pt x="487" y="476"/>
                    </a:lnTo>
                    <a:lnTo>
                      <a:pt x="486" y="476"/>
                    </a:lnTo>
                    <a:lnTo>
                      <a:pt x="486" y="477"/>
                    </a:lnTo>
                    <a:lnTo>
                      <a:pt x="485" y="477"/>
                    </a:lnTo>
                    <a:lnTo>
                      <a:pt x="484" y="478"/>
                    </a:lnTo>
                    <a:lnTo>
                      <a:pt x="483" y="479"/>
                    </a:lnTo>
                    <a:lnTo>
                      <a:pt x="483" y="480"/>
                    </a:lnTo>
                    <a:lnTo>
                      <a:pt x="482" y="480"/>
                    </a:lnTo>
                    <a:lnTo>
                      <a:pt x="481" y="480"/>
                    </a:lnTo>
                    <a:lnTo>
                      <a:pt x="480" y="479"/>
                    </a:lnTo>
                    <a:lnTo>
                      <a:pt x="479" y="478"/>
                    </a:lnTo>
                    <a:lnTo>
                      <a:pt x="478" y="477"/>
                    </a:lnTo>
                    <a:lnTo>
                      <a:pt x="477" y="477"/>
                    </a:lnTo>
                    <a:lnTo>
                      <a:pt x="477" y="476"/>
                    </a:lnTo>
                    <a:lnTo>
                      <a:pt x="476" y="476"/>
                    </a:lnTo>
                    <a:lnTo>
                      <a:pt x="475" y="476"/>
                    </a:lnTo>
                    <a:lnTo>
                      <a:pt x="475" y="475"/>
                    </a:lnTo>
                    <a:lnTo>
                      <a:pt x="474" y="475"/>
                    </a:lnTo>
                    <a:lnTo>
                      <a:pt x="474" y="474"/>
                    </a:lnTo>
                    <a:lnTo>
                      <a:pt x="473" y="474"/>
                    </a:lnTo>
                    <a:lnTo>
                      <a:pt x="472" y="474"/>
                    </a:lnTo>
                    <a:lnTo>
                      <a:pt x="472" y="472"/>
                    </a:lnTo>
                    <a:lnTo>
                      <a:pt x="471" y="472"/>
                    </a:lnTo>
                    <a:lnTo>
                      <a:pt x="469" y="471"/>
                    </a:lnTo>
                    <a:lnTo>
                      <a:pt x="468" y="470"/>
                    </a:lnTo>
                    <a:lnTo>
                      <a:pt x="468" y="469"/>
                    </a:lnTo>
                    <a:lnTo>
                      <a:pt x="467" y="469"/>
                    </a:lnTo>
                    <a:lnTo>
                      <a:pt x="467" y="468"/>
                    </a:lnTo>
                    <a:lnTo>
                      <a:pt x="466" y="467"/>
                    </a:lnTo>
                    <a:lnTo>
                      <a:pt x="466" y="466"/>
                    </a:lnTo>
                    <a:lnTo>
                      <a:pt x="465" y="466"/>
                    </a:lnTo>
                    <a:lnTo>
                      <a:pt x="465" y="465"/>
                    </a:lnTo>
                    <a:lnTo>
                      <a:pt x="464" y="464"/>
                    </a:lnTo>
                    <a:lnTo>
                      <a:pt x="463" y="463"/>
                    </a:lnTo>
                    <a:lnTo>
                      <a:pt x="463" y="461"/>
                    </a:lnTo>
                    <a:lnTo>
                      <a:pt x="462" y="461"/>
                    </a:lnTo>
                    <a:lnTo>
                      <a:pt x="462" y="460"/>
                    </a:lnTo>
                    <a:lnTo>
                      <a:pt x="462" y="459"/>
                    </a:lnTo>
                    <a:lnTo>
                      <a:pt x="461" y="459"/>
                    </a:lnTo>
                    <a:lnTo>
                      <a:pt x="461" y="458"/>
                    </a:lnTo>
                    <a:lnTo>
                      <a:pt x="460" y="458"/>
                    </a:lnTo>
                    <a:lnTo>
                      <a:pt x="460" y="457"/>
                    </a:lnTo>
                    <a:lnTo>
                      <a:pt x="460" y="456"/>
                    </a:lnTo>
                    <a:lnTo>
                      <a:pt x="460" y="455"/>
                    </a:lnTo>
                    <a:lnTo>
                      <a:pt x="460" y="454"/>
                    </a:lnTo>
                    <a:lnTo>
                      <a:pt x="460" y="452"/>
                    </a:lnTo>
                    <a:lnTo>
                      <a:pt x="460" y="451"/>
                    </a:lnTo>
                    <a:lnTo>
                      <a:pt x="459" y="450"/>
                    </a:lnTo>
                    <a:lnTo>
                      <a:pt x="459" y="449"/>
                    </a:lnTo>
                    <a:lnTo>
                      <a:pt x="460" y="449"/>
                    </a:lnTo>
                    <a:lnTo>
                      <a:pt x="460" y="448"/>
                    </a:lnTo>
                    <a:lnTo>
                      <a:pt x="460" y="447"/>
                    </a:lnTo>
                    <a:lnTo>
                      <a:pt x="460" y="446"/>
                    </a:lnTo>
                    <a:lnTo>
                      <a:pt x="459" y="446"/>
                    </a:lnTo>
                    <a:lnTo>
                      <a:pt x="459" y="445"/>
                    </a:lnTo>
                    <a:lnTo>
                      <a:pt x="458" y="445"/>
                    </a:lnTo>
                    <a:lnTo>
                      <a:pt x="458" y="444"/>
                    </a:lnTo>
                    <a:lnTo>
                      <a:pt x="458" y="443"/>
                    </a:lnTo>
                    <a:lnTo>
                      <a:pt x="458" y="442"/>
                    </a:lnTo>
                    <a:lnTo>
                      <a:pt x="457" y="441"/>
                    </a:lnTo>
                    <a:lnTo>
                      <a:pt x="457" y="440"/>
                    </a:lnTo>
                    <a:lnTo>
                      <a:pt x="457" y="439"/>
                    </a:lnTo>
                    <a:lnTo>
                      <a:pt x="458" y="438"/>
                    </a:lnTo>
                    <a:lnTo>
                      <a:pt x="458" y="437"/>
                    </a:lnTo>
                    <a:lnTo>
                      <a:pt x="458" y="436"/>
                    </a:lnTo>
                    <a:lnTo>
                      <a:pt x="458" y="435"/>
                    </a:lnTo>
                    <a:lnTo>
                      <a:pt x="458" y="433"/>
                    </a:lnTo>
                    <a:lnTo>
                      <a:pt x="458" y="432"/>
                    </a:lnTo>
                    <a:lnTo>
                      <a:pt x="458" y="431"/>
                    </a:lnTo>
                    <a:lnTo>
                      <a:pt x="458" y="430"/>
                    </a:lnTo>
                    <a:lnTo>
                      <a:pt x="457" y="430"/>
                    </a:lnTo>
                    <a:lnTo>
                      <a:pt x="457" y="431"/>
                    </a:lnTo>
                    <a:lnTo>
                      <a:pt x="456" y="431"/>
                    </a:lnTo>
                    <a:lnTo>
                      <a:pt x="456" y="432"/>
                    </a:lnTo>
                    <a:lnTo>
                      <a:pt x="455" y="432"/>
                    </a:lnTo>
                    <a:lnTo>
                      <a:pt x="455" y="431"/>
                    </a:lnTo>
                    <a:lnTo>
                      <a:pt x="455" y="430"/>
                    </a:lnTo>
                    <a:lnTo>
                      <a:pt x="454" y="430"/>
                    </a:lnTo>
                    <a:lnTo>
                      <a:pt x="454" y="429"/>
                    </a:lnTo>
                    <a:lnTo>
                      <a:pt x="453" y="429"/>
                    </a:lnTo>
                    <a:lnTo>
                      <a:pt x="452" y="429"/>
                    </a:lnTo>
                    <a:lnTo>
                      <a:pt x="452" y="428"/>
                    </a:lnTo>
                    <a:lnTo>
                      <a:pt x="452" y="427"/>
                    </a:lnTo>
                    <a:lnTo>
                      <a:pt x="452" y="426"/>
                    </a:lnTo>
                    <a:lnTo>
                      <a:pt x="450" y="426"/>
                    </a:lnTo>
                    <a:lnTo>
                      <a:pt x="452" y="426"/>
                    </a:lnTo>
                    <a:lnTo>
                      <a:pt x="452" y="425"/>
                    </a:lnTo>
                    <a:lnTo>
                      <a:pt x="450" y="425"/>
                    </a:lnTo>
                    <a:lnTo>
                      <a:pt x="450" y="424"/>
                    </a:lnTo>
                    <a:lnTo>
                      <a:pt x="449" y="424"/>
                    </a:lnTo>
                    <a:lnTo>
                      <a:pt x="449" y="423"/>
                    </a:lnTo>
                    <a:lnTo>
                      <a:pt x="448" y="423"/>
                    </a:lnTo>
                    <a:lnTo>
                      <a:pt x="447" y="423"/>
                    </a:lnTo>
                    <a:lnTo>
                      <a:pt x="447" y="422"/>
                    </a:lnTo>
                    <a:lnTo>
                      <a:pt x="447" y="421"/>
                    </a:lnTo>
                    <a:lnTo>
                      <a:pt x="446" y="421"/>
                    </a:lnTo>
                    <a:lnTo>
                      <a:pt x="440" y="429"/>
                    </a:lnTo>
                    <a:lnTo>
                      <a:pt x="435" y="436"/>
                    </a:lnTo>
                    <a:lnTo>
                      <a:pt x="434" y="437"/>
                    </a:lnTo>
                    <a:lnTo>
                      <a:pt x="433" y="438"/>
                    </a:lnTo>
                    <a:lnTo>
                      <a:pt x="432" y="439"/>
                    </a:lnTo>
                    <a:lnTo>
                      <a:pt x="432" y="440"/>
                    </a:lnTo>
                    <a:lnTo>
                      <a:pt x="430" y="440"/>
                    </a:lnTo>
                    <a:lnTo>
                      <a:pt x="426" y="446"/>
                    </a:lnTo>
                    <a:lnTo>
                      <a:pt x="422" y="452"/>
                    </a:lnTo>
                    <a:lnTo>
                      <a:pt x="421" y="454"/>
                    </a:lnTo>
                    <a:lnTo>
                      <a:pt x="416" y="460"/>
                    </a:lnTo>
                    <a:lnTo>
                      <a:pt x="411" y="466"/>
                    </a:lnTo>
                    <a:lnTo>
                      <a:pt x="409" y="469"/>
                    </a:lnTo>
                    <a:lnTo>
                      <a:pt x="406" y="468"/>
                    </a:lnTo>
                    <a:lnTo>
                      <a:pt x="405" y="468"/>
                    </a:lnTo>
                    <a:lnTo>
                      <a:pt x="404" y="468"/>
                    </a:lnTo>
                    <a:lnTo>
                      <a:pt x="403" y="468"/>
                    </a:lnTo>
                    <a:lnTo>
                      <a:pt x="403" y="467"/>
                    </a:lnTo>
                    <a:lnTo>
                      <a:pt x="403" y="466"/>
                    </a:lnTo>
                    <a:lnTo>
                      <a:pt x="403" y="465"/>
                    </a:lnTo>
                    <a:lnTo>
                      <a:pt x="402" y="465"/>
                    </a:lnTo>
                    <a:lnTo>
                      <a:pt x="401" y="465"/>
                    </a:lnTo>
                    <a:lnTo>
                      <a:pt x="402" y="464"/>
                    </a:lnTo>
                    <a:lnTo>
                      <a:pt x="401" y="464"/>
                    </a:lnTo>
                    <a:lnTo>
                      <a:pt x="401" y="463"/>
                    </a:lnTo>
                    <a:lnTo>
                      <a:pt x="401" y="464"/>
                    </a:lnTo>
                    <a:lnTo>
                      <a:pt x="400" y="464"/>
                    </a:lnTo>
                    <a:lnTo>
                      <a:pt x="400" y="463"/>
                    </a:lnTo>
                    <a:lnTo>
                      <a:pt x="400" y="462"/>
                    </a:lnTo>
                    <a:lnTo>
                      <a:pt x="399" y="462"/>
                    </a:lnTo>
                    <a:lnTo>
                      <a:pt x="399" y="461"/>
                    </a:lnTo>
                    <a:lnTo>
                      <a:pt x="399" y="460"/>
                    </a:lnTo>
                    <a:lnTo>
                      <a:pt x="398" y="459"/>
                    </a:lnTo>
                    <a:lnTo>
                      <a:pt x="398" y="458"/>
                    </a:lnTo>
                    <a:lnTo>
                      <a:pt x="397" y="458"/>
                    </a:lnTo>
                    <a:lnTo>
                      <a:pt x="396" y="458"/>
                    </a:lnTo>
                    <a:lnTo>
                      <a:pt x="395" y="458"/>
                    </a:lnTo>
                    <a:lnTo>
                      <a:pt x="395" y="459"/>
                    </a:lnTo>
                    <a:lnTo>
                      <a:pt x="394" y="459"/>
                    </a:lnTo>
                    <a:lnTo>
                      <a:pt x="392" y="459"/>
                    </a:lnTo>
                    <a:lnTo>
                      <a:pt x="391" y="459"/>
                    </a:lnTo>
                    <a:lnTo>
                      <a:pt x="390" y="458"/>
                    </a:lnTo>
                    <a:lnTo>
                      <a:pt x="390" y="459"/>
                    </a:lnTo>
                    <a:lnTo>
                      <a:pt x="389" y="458"/>
                    </a:lnTo>
                    <a:lnTo>
                      <a:pt x="389" y="459"/>
                    </a:lnTo>
                    <a:lnTo>
                      <a:pt x="389" y="458"/>
                    </a:lnTo>
                    <a:lnTo>
                      <a:pt x="388" y="458"/>
                    </a:lnTo>
                    <a:lnTo>
                      <a:pt x="387" y="457"/>
                    </a:lnTo>
                    <a:lnTo>
                      <a:pt x="386" y="457"/>
                    </a:lnTo>
                    <a:lnTo>
                      <a:pt x="386" y="458"/>
                    </a:lnTo>
                    <a:lnTo>
                      <a:pt x="386" y="457"/>
                    </a:lnTo>
                    <a:lnTo>
                      <a:pt x="385" y="457"/>
                    </a:lnTo>
                    <a:lnTo>
                      <a:pt x="384" y="457"/>
                    </a:lnTo>
                    <a:lnTo>
                      <a:pt x="383" y="456"/>
                    </a:lnTo>
                    <a:lnTo>
                      <a:pt x="382" y="456"/>
                    </a:lnTo>
                    <a:lnTo>
                      <a:pt x="382" y="455"/>
                    </a:lnTo>
                    <a:lnTo>
                      <a:pt x="381" y="455"/>
                    </a:lnTo>
                    <a:lnTo>
                      <a:pt x="380" y="455"/>
                    </a:lnTo>
                    <a:lnTo>
                      <a:pt x="380" y="454"/>
                    </a:lnTo>
                    <a:lnTo>
                      <a:pt x="379" y="454"/>
                    </a:lnTo>
                    <a:lnTo>
                      <a:pt x="378" y="454"/>
                    </a:lnTo>
                    <a:lnTo>
                      <a:pt x="378" y="455"/>
                    </a:lnTo>
                    <a:lnTo>
                      <a:pt x="377" y="454"/>
                    </a:lnTo>
                    <a:lnTo>
                      <a:pt x="376" y="455"/>
                    </a:lnTo>
                    <a:lnTo>
                      <a:pt x="376" y="454"/>
                    </a:lnTo>
                    <a:lnTo>
                      <a:pt x="375" y="454"/>
                    </a:lnTo>
                    <a:lnTo>
                      <a:pt x="374" y="454"/>
                    </a:lnTo>
                    <a:lnTo>
                      <a:pt x="372" y="454"/>
                    </a:lnTo>
                    <a:lnTo>
                      <a:pt x="371" y="454"/>
                    </a:lnTo>
                    <a:lnTo>
                      <a:pt x="370" y="454"/>
                    </a:lnTo>
                    <a:lnTo>
                      <a:pt x="369" y="454"/>
                    </a:lnTo>
                    <a:lnTo>
                      <a:pt x="369" y="452"/>
                    </a:lnTo>
                    <a:lnTo>
                      <a:pt x="369" y="454"/>
                    </a:lnTo>
                    <a:lnTo>
                      <a:pt x="368" y="454"/>
                    </a:lnTo>
                    <a:lnTo>
                      <a:pt x="367" y="454"/>
                    </a:lnTo>
                    <a:lnTo>
                      <a:pt x="366" y="454"/>
                    </a:lnTo>
                    <a:lnTo>
                      <a:pt x="365" y="454"/>
                    </a:lnTo>
                    <a:lnTo>
                      <a:pt x="366" y="452"/>
                    </a:lnTo>
                    <a:lnTo>
                      <a:pt x="365" y="452"/>
                    </a:lnTo>
                    <a:lnTo>
                      <a:pt x="364" y="452"/>
                    </a:lnTo>
                    <a:lnTo>
                      <a:pt x="363" y="452"/>
                    </a:lnTo>
                    <a:lnTo>
                      <a:pt x="362" y="452"/>
                    </a:lnTo>
                    <a:lnTo>
                      <a:pt x="361" y="452"/>
                    </a:lnTo>
                    <a:lnTo>
                      <a:pt x="360" y="452"/>
                    </a:lnTo>
                    <a:lnTo>
                      <a:pt x="359" y="452"/>
                    </a:lnTo>
                    <a:lnTo>
                      <a:pt x="358" y="452"/>
                    </a:lnTo>
                    <a:lnTo>
                      <a:pt x="358" y="451"/>
                    </a:lnTo>
                    <a:lnTo>
                      <a:pt x="357" y="452"/>
                    </a:lnTo>
                    <a:lnTo>
                      <a:pt x="357" y="451"/>
                    </a:lnTo>
                    <a:lnTo>
                      <a:pt x="357" y="452"/>
                    </a:lnTo>
                    <a:lnTo>
                      <a:pt x="356" y="452"/>
                    </a:lnTo>
                    <a:lnTo>
                      <a:pt x="356" y="451"/>
                    </a:lnTo>
                    <a:lnTo>
                      <a:pt x="355" y="451"/>
                    </a:lnTo>
                    <a:lnTo>
                      <a:pt x="355" y="452"/>
                    </a:lnTo>
                    <a:lnTo>
                      <a:pt x="353" y="452"/>
                    </a:lnTo>
                    <a:lnTo>
                      <a:pt x="352" y="452"/>
                    </a:lnTo>
                    <a:lnTo>
                      <a:pt x="351" y="452"/>
                    </a:lnTo>
                    <a:lnTo>
                      <a:pt x="351" y="454"/>
                    </a:lnTo>
                    <a:lnTo>
                      <a:pt x="350" y="454"/>
                    </a:lnTo>
                    <a:lnTo>
                      <a:pt x="349" y="454"/>
                    </a:lnTo>
                    <a:lnTo>
                      <a:pt x="348" y="455"/>
                    </a:lnTo>
                    <a:lnTo>
                      <a:pt x="347" y="455"/>
                    </a:lnTo>
                    <a:lnTo>
                      <a:pt x="346" y="455"/>
                    </a:lnTo>
                    <a:lnTo>
                      <a:pt x="345" y="455"/>
                    </a:lnTo>
                    <a:lnTo>
                      <a:pt x="344" y="455"/>
                    </a:lnTo>
                    <a:lnTo>
                      <a:pt x="343" y="455"/>
                    </a:lnTo>
                    <a:lnTo>
                      <a:pt x="342" y="455"/>
                    </a:lnTo>
                    <a:lnTo>
                      <a:pt x="341" y="455"/>
                    </a:lnTo>
                    <a:lnTo>
                      <a:pt x="340" y="455"/>
                    </a:lnTo>
                    <a:lnTo>
                      <a:pt x="339" y="455"/>
                    </a:lnTo>
                    <a:lnTo>
                      <a:pt x="339" y="456"/>
                    </a:lnTo>
                    <a:lnTo>
                      <a:pt x="338" y="456"/>
                    </a:lnTo>
                    <a:lnTo>
                      <a:pt x="337" y="456"/>
                    </a:lnTo>
                    <a:lnTo>
                      <a:pt x="336" y="456"/>
                    </a:lnTo>
                    <a:lnTo>
                      <a:pt x="334" y="456"/>
                    </a:lnTo>
                    <a:lnTo>
                      <a:pt x="333" y="456"/>
                    </a:lnTo>
                    <a:lnTo>
                      <a:pt x="332" y="456"/>
                    </a:lnTo>
                    <a:lnTo>
                      <a:pt x="331" y="456"/>
                    </a:lnTo>
                    <a:lnTo>
                      <a:pt x="330" y="456"/>
                    </a:lnTo>
                    <a:lnTo>
                      <a:pt x="330" y="455"/>
                    </a:lnTo>
                    <a:lnTo>
                      <a:pt x="329" y="456"/>
                    </a:lnTo>
                    <a:lnTo>
                      <a:pt x="329" y="455"/>
                    </a:lnTo>
                    <a:lnTo>
                      <a:pt x="328" y="455"/>
                    </a:lnTo>
                    <a:lnTo>
                      <a:pt x="328" y="454"/>
                    </a:lnTo>
                    <a:lnTo>
                      <a:pt x="327" y="454"/>
                    </a:lnTo>
                    <a:lnTo>
                      <a:pt x="326" y="454"/>
                    </a:lnTo>
                    <a:lnTo>
                      <a:pt x="326" y="452"/>
                    </a:lnTo>
                    <a:lnTo>
                      <a:pt x="325" y="452"/>
                    </a:lnTo>
                    <a:lnTo>
                      <a:pt x="324" y="452"/>
                    </a:lnTo>
                    <a:lnTo>
                      <a:pt x="323" y="452"/>
                    </a:lnTo>
                    <a:lnTo>
                      <a:pt x="323" y="451"/>
                    </a:lnTo>
                    <a:lnTo>
                      <a:pt x="322" y="451"/>
                    </a:lnTo>
                    <a:lnTo>
                      <a:pt x="321" y="451"/>
                    </a:lnTo>
                    <a:lnTo>
                      <a:pt x="321" y="450"/>
                    </a:lnTo>
                    <a:lnTo>
                      <a:pt x="321" y="449"/>
                    </a:lnTo>
                    <a:lnTo>
                      <a:pt x="320" y="449"/>
                    </a:lnTo>
                    <a:lnTo>
                      <a:pt x="320" y="448"/>
                    </a:lnTo>
                    <a:lnTo>
                      <a:pt x="319" y="448"/>
                    </a:lnTo>
                    <a:lnTo>
                      <a:pt x="319" y="447"/>
                    </a:lnTo>
                    <a:lnTo>
                      <a:pt x="318" y="447"/>
                    </a:lnTo>
                    <a:lnTo>
                      <a:pt x="318" y="446"/>
                    </a:lnTo>
                    <a:lnTo>
                      <a:pt x="318" y="445"/>
                    </a:lnTo>
                    <a:lnTo>
                      <a:pt x="317" y="445"/>
                    </a:lnTo>
                    <a:lnTo>
                      <a:pt x="317" y="444"/>
                    </a:lnTo>
                    <a:lnTo>
                      <a:pt x="318" y="444"/>
                    </a:lnTo>
                    <a:lnTo>
                      <a:pt x="318" y="443"/>
                    </a:lnTo>
                    <a:lnTo>
                      <a:pt x="318" y="442"/>
                    </a:lnTo>
                    <a:lnTo>
                      <a:pt x="318" y="441"/>
                    </a:lnTo>
                    <a:lnTo>
                      <a:pt x="319" y="440"/>
                    </a:lnTo>
                    <a:lnTo>
                      <a:pt x="318" y="440"/>
                    </a:lnTo>
                    <a:lnTo>
                      <a:pt x="319" y="440"/>
                    </a:lnTo>
                    <a:lnTo>
                      <a:pt x="319" y="439"/>
                    </a:lnTo>
                    <a:lnTo>
                      <a:pt x="320" y="439"/>
                    </a:lnTo>
                    <a:lnTo>
                      <a:pt x="320" y="438"/>
                    </a:lnTo>
                    <a:lnTo>
                      <a:pt x="320" y="437"/>
                    </a:lnTo>
                    <a:lnTo>
                      <a:pt x="320" y="436"/>
                    </a:lnTo>
                    <a:lnTo>
                      <a:pt x="319" y="436"/>
                    </a:lnTo>
                    <a:lnTo>
                      <a:pt x="319" y="435"/>
                    </a:lnTo>
                    <a:lnTo>
                      <a:pt x="320" y="435"/>
                    </a:lnTo>
                    <a:lnTo>
                      <a:pt x="320" y="433"/>
                    </a:lnTo>
                    <a:lnTo>
                      <a:pt x="319" y="433"/>
                    </a:lnTo>
                    <a:lnTo>
                      <a:pt x="319" y="432"/>
                    </a:lnTo>
                    <a:lnTo>
                      <a:pt x="319" y="431"/>
                    </a:lnTo>
                    <a:lnTo>
                      <a:pt x="320" y="431"/>
                    </a:lnTo>
                    <a:lnTo>
                      <a:pt x="320" y="430"/>
                    </a:lnTo>
                    <a:lnTo>
                      <a:pt x="320" y="429"/>
                    </a:lnTo>
                    <a:lnTo>
                      <a:pt x="319" y="429"/>
                    </a:lnTo>
                    <a:lnTo>
                      <a:pt x="319" y="428"/>
                    </a:lnTo>
                    <a:lnTo>
                      <a:pt x="318" y="428"/>
                    </a:lnTo>
                    <a:lnTo>
                      <a:pt x="318" y="427"/>
                    </a:lnTo>
                    <a:lnTo>
                      <a:pt x="318" y="426"/>
                    </a:lnTo>
                    <a:lnTo>
                      <a:pt x="318" y="425"/>
                    </a:lnTo>
                    <a:lnTo>
                      <a:pt x="317" y="425"/>
                    </a:lnTo>
                    <a:lnTo>
                      <a:pt x="317" y="424"/>
                    </a:lnTo>
                    <a:lnTo>
                      <a:pt x="316" y="424"/>
                    </a:lnTo>
                    <a:lnTo>
                      <a:pt x="316" y="423"/>
                    </a:lnTo>
                    <a:lnTo>
                      <a:pt x="316" y="422"/>
                    </a:lnTo>
                    <a:lnTo>
                      <a:pt x="314" y="422"/>
                    </a:lnTo>
                    <a:lnTo>
                      <a:pt x="314" y="421"/>
                    </a:lnTo>
                    <a:lnTo>
                      <a:pt x="314" y="420"/>
                    </a:lnTo>
                    <a:lnTo>
                      <a:pt x="314" y="419"/>
                    </a:lnTo>
                    <a:lnTo>
                      <a:pt x="313" y="419"/>
                    </a:lnTo>
                    <a:lnTo>
                      <a:pt x="313" y="418"/>
                    </a:lnTo>
                    <a:lnTo>
                      <a:pt x="313" y="417"/>
                    </a:lnTo>
                    <a:lnTo>
                      <a:pt x="313" y="416"/>
                    </a:lnTo>
                    <a:lnTo>
                      <a:pt x="312" y="416"/>
                    </a:lnTo>
                    <a:lnTo>
                      <a:pt x="312" y="414"/>
                    </a:lnTo>
                    <a:lnTo>
                      <a:pt x="312" y="413"/>
                    </a:lnTo>
                    <a:lnTo>
                      <a:pt x="313" y="413"/>
                    </a:lnTo>
                    <a:lnTo>
                      <a:pt x="312" y="413"/>
                    </a:lnTo>
                    <a:lnTo>
                      <a:pt x="312" y="412"/>
                    </a:lnTo>
                    <a:lnTo>
                      <a:pt x="311" y="412"/>
                    </a:lnTo>
                    <a:lnTo>
                      <a:pt x="311" y="411"/>
                    </a:lnTo>
                    <a:lnTo>
                      <a:pt x="311" y="410"/>
                    </a:lnTo>
                    <a:lnTo>
                      <a:pt x="310" y="410"/>
                    </a:lnTo>
                    <a:lnTo>
                      <a:pt x="310" y="409"/>
                    </a:lnTo>
                    <a:lnTo>
                      <a:pt x="310" y="410"/>
                    </a:lnTo>
                    <a:lnTo>
                      <a:pt x="309" y="409"/>
                    </a:lnTo>
                    <a:lnTo>
                      <a:pt x="308" y="409"/>
                    </a:lnTo>
                    <a:lnTo>
                      <a:pt x="308" y="408"/>
                    </a:lnTo>
                    <a:lnTo>
                      <a:pt x="307" y="408"/>
                    </a:lnTo>
                    <a:lnTo>
                      <a:pt x="307" y="407"/>
                    </a:lnTo>
                    <a:lnTo>
                      <a:pt x="306" y="407"/>
                    </a:lnTo>
                    <a:lnTo>
                      <a:pt x="305" y="407"/>
                    </a:lnTo>
                    <a:lnTo>
                      <a:pt x="305" y="406"/>
                    </a:lnTo>
                    <a:lnTo>
                      <a:pt x="305" y="407"/>
                    </a:lnTo>
                    <a:lnTo>
                      <a:pt x="304" y="407"/>
                    </a:lnTo>
                    <a:lnTo>
                      <a:pt x="303" y="407"/>
                    </a:lnTo>
                    <a:lnTo>
                      <a:pt x="303" y="406"/>
                    </a:lnTo>
                    <a:lnTo>
                      <a:pt x="303" y="405"/>
                    </a:lnTo>
                    <a:lnTo>
                      <a:pt x="303" y="404"/>
                    </a:lnTo>
                    <a:lnTo>
                      <a:pt x="303" y="403"/>
                    </a:lnTo>
                    <a:lnTo>
                      <a:pt x="304" y="403"/>
                    </a:lnTo>
                    <a:lnTo>
                      <a:pt x="304" y="402"/>
                    </a:lnTo>
                    <a:lnTo>
                      <a:pt x="303" y="402"/>
                    </a:lnTo>
                    <a:lnTo>
                      <a:pt x="303" y="401"/>
                    </a:lnTo>
                    <a:lnTo>
                      <a:pt x="302" y="400"/>
                    </a:lnTo>
                    <a:lnTo>
                      <a:pt x="302" y="399"/>
                    </a:lnTo>
                    <a:lnTo>
                      <a:pt x="302" y="398"/>
                    </a:lnTo>
                    <a:lnTo>
                      <a:pt x="303" y="397"/>
                    </a:lnTo>
                    <a:lnTo>
                      <a:pt x="303" y="396"/>
                    </a:lnTo>
                    <a:lnTo>
                      <a:pt x="303" y="394"/>
                    </a:lnTo>
                    <a:lnTo>
                      <a:pt x="304" y="394"/>
                    </a:lnTo>
                    <a:lnTo>
                      <a:pt x="304" y="393"/>
                    </a:lnTo>
                    <a:lnTo>
                      <a:pt x="304" y="392"/>
                    </a:lnTo>
                    <a:lnTo>
                      <a:pt x="303" y="391"/>
                    </a:lnTo>
                    <a:lnTo>
                      <a:pt x="304" y="391"/>
                    </a:lnTo>
                    <a:lnTo>
                      <a:pt x="303" y="390"/>
                    </a:lnTo>
                    <a:lnTo>
                      <a:pt x="303" y="389"/>
                    </a:lnTo>
                    <a:lnTo>
                      <a:pt x="303" y="388"/>
                    </a:lnTo>
                    <a:lnTo>
                      <a:pt x="303" y="387"/>
                    </a:lnTo>
                    <a:lnTo>
                      <a:pt x="302" y="387"/>
                    </a:lnTo>
                    <a:lnTo>
                      <a:pt x="302" y="386"/>
                    </a:lnTo>
                    <a:lnTo>
                      <a:pt x="302" y="385"/>
                    </a:lnTo>
                    <a:lnTo>
                      <a:pt x="301" y="384"/>
                    </a:lnTo>
                    <a:lnTo>
                      <a:pt x="300" y="384"/>
                    </a:lnTo>
                    <a:lnTo>
                      <a:pt x="300" y="383"/>
                    </a:lnTo>
                    <a:lnTo>
                      <a:pt x="299" y="383"/>
                    </a:lnTo>
                    <a:lnTo>
                      <a:pt x="299" y="382"/>
                    </a:lnTo>
                    <a:lnTo>
                      <a:pt x="298" y="382"/>
                    </a:lnTo>
                    <a:lnTo>
                      <a:pt x="298" y="383"/>
                    </a:lnTo>
                    <a:lnTo>
                      <a:pt x="297" y="382"/>
                    </a:lnTo>
                    <a:lnTo>
                      <a:pt x="295" y="382"/>
                    </a:lnTo>
                    <a:lnTo>
                      <a:pt x="290" y="382"/>
                    </a:lnTo>
                    <a:lnTo>
                      <a:pt x="283" y="382"/>
                    </a:lnTo>
                    <a:lnTo>
                      <a:pt x="273" y="382"/>
                    </a:lnTo>
                    <a:lnTo>
                      <a:pt x="259" y="382"/>
                    </a:lnTo>
                    <a:lnTo>
                      <a:pt x="249" y="381"/>
                    </a:lnTo>
                    <a:lnTo>
                      <a:pt x="237" y="381"/>
                    </a:lnTo>
                    <a:lnTo>
                      <a:pt x="223" y="381"/>
                    </a:lnTo>
                    <a:lnTo>
                      <a:pt x="206" y="380"/>
                    </a:lnTo>
                    <a:lnTo>
                      <a:pt x="193" y="380"/>
                    </a:lnTo>
                    <a:lnTo>
                      <a:pt x="191" y="380"/>
                    </a:lnTo>
                    <a:lnTo>
                      <a:pt x="183" y="380"/>
                    </a:lnTo>
                    <a:lnTo>
                      <a:pt x="173" y="379"/>
                    </a:lnTo>
                    <a:lnTo>
                      <a:pt x="163" y="378"/>
                    </a:lnTo>
                    <a:lnTo>
                      <a:pt x="160" y="380"/>
                    </a:lnTo>
                    <a:lnTo>
                      <a:pt x="156" y="384"/>
                    </a:lnTo>
                    <a:lnTo>
                      <a:pt x="151" y="388"/>
                    </a:lnTo>
                    <a:lnTo>
                      <a:pt x="145" y="394"/>
                    </a:lnTo>
                    <a:lnTo>
                      <a:pt x="137" y="401"/>
                    </a:lnTo>
                    <a:lnTo>
                      <a:pt x="128" y="409"/>
                    </a:lnTo>
                    <a:lnTo>
                      <a:pt x="120" y="417"/>
                    </a:lnTo>
                    <a:lnTo>
                      <a:pt x="116" y="420"/>
                    </a:lnTo>
                    <a:lnTo>
                      <a:pt x="113" y="423"/>
                    </a:lnTo>
                    <a:lnTo>
                      <a:pt x="111" y="425"/>
                    </a:lnTo>
                    <a:lnTo>
                      <a:pt x="107" y="429"/>
                    </a:lnTo>
                    <a:lnTo>
                      <a:pt x="105" y="431"/>
                    </a:lnTo>
                    <a:lnTo>
                      <a:pt x="104" y="432"/>
                    </a:lnTo>
                    <a:lnTo>
                      <a:pt x="101" y="433"/>
                    </a:lnTo>
                    <a:lnTo>
                      <a:pt x="99" y="436"/>
                    </a:lnTo>
                    <a:lnTo>
                      <a:pt x="98" y="437"/>
                    </a:lnTo>
                    <a:lnTo>
                      <a:pt x="96" y="439"/>
                    </a:lnTo>
                    <a:lnTo>
                      <a:pt x="93" y="441"/>
                    </a:lnTo>
                    <a:lnTo>
                      <a:pt x="90" y="444"/>
                    </a:lnTo>
                    <a:lnTo>
                      <a:pt x="87" y="446"/>
                    </a:lnTo>
                    <a:lnTo>
                      <a:pt x="84" y="449"/>
                    </a:lnTo>
                    <a:lnTo>
                      <a:pt x="80" y="451"/>
                    </a:lnTo>
                    <a:lnTo>
                      <a:pt x="78" y="454"/>
                    </a:lnTo>
                    <a:lnTo>
                      <a:pt x="77" y="455"/>
                    </a:lnTo>
                    <a:lnTo>
                      <a:pt x="77" y="456"/>
                    </a:lnTo>
                    <a:lnTo>
                      <a:pt x="76" y="456"/>
                    </a:lnTo>
                    <a:lnTo>
                      <a:pt x="75" y="457"/>
                    </a:lnTo>
                    <a:lnTo>
                      <a:pt x="70" y="461"/>
                    </a:lnTo>
                    <a:lnTo>
                      <a:pt x="63" y="466"/>
                    </a:lnTo>
                    <a:lnTo>
                      <a:pt x="57" y="471"/>
                    </a:lnTo>
                    <a:lnTo>
                      <a:pt x="53" y="476"/>
                    </a:lnTo>
                    <a:lnTo>
                      <a:pt x="49" y="479"/>
                    </a:lnTo>
                    <a:lnTo>
                      <a:pt x="48" y="480"/>
                    </a:lnTo>
                    <a:lnTo>
                      <a:pt x="47" y="481"/>
                    </a:lnTo>
                    <a:lnTo>
                      <a:pt x="46" y="481"/>
                    </a:lnTo>
                    <a:lnTo>
                      <a:pt x="43" y="482"/>
                    </a:lnTo>
                    <a:lnTo>
                      <a:pt x="41" y="484"/>
                    </a:lnTo>
                    <a:lnTo>
                      <a:pt x="39" y="485"/>
                    </a:lnTo>
                    <a:lnTo>
                      <a:pt x="36" y="487"/>
                    </a:lnTo>
                    <a:lnTo>
                      <a:pt x="33" y="488"/>
                    </a:lnTo>
                    <a:lnTo>
                      <a:pt x="31" y="489"/>
                    </a:lnTo>
                    <a:lnTo>
                      <a:pt x="29" y="490"/>
                    </a:lnTo>
                    <a:lnTo>
                      <a:pt x="28" y="491"/>
                    </a:lnTo>
                    <a:lnTo>
                      <a:pt x="26" y="493"/>
                    </a:lnTo>
                    <a:lnTo>
                      <a:pt x="24" y="493"/>
                    </a:lnTo>
                    <a:lnTo>
                      <a:pt x="24" y="494"/>
                    </a:lnTo>
                    <a:lnTo>
                      <a:pt x="23" y="494"/>
                    </a:lnTo>
                    <a:lnTo>
                      <a:pt x="23" y="493"/>
                    </a:lnTo>
                    <a:lnTo>
                      <a:pt x="22" y="489"/>
                    </a:lnTo>
                    <a:lnTo>
                      <a:pt x="20" y="484"/>
                    </a:lnTo>
                    <a:lnTo>
                      <a:pt x="17" y="478"/>
                    </a:lnTo>
                    <a:lnTo>
                      <a:pt x="15" y="474"/>
                    </a:lnTo>
                    <a:lnTo>
                      <a:pt x="13" y="470"/>
                    </a:lnTo>
                    <a:lnTo>
                      <a:pt x="12" y="466"/>
                    </a:lnTo>
                    <a:lnTo>
                      <a:pt x="10" y="462"/>
                    </a:lnTo>
                    <a:lnTo>
                      <a:pt x="8" y="457"/>
                    </a:lnTo>
                    <a:lnTo>
                      <a:pt x="5" y="454"/>
                    </a:lnTo>
                    <a:lnTo>
                      <a:pt x="3" y="448"/>
                    </a:lnTo>
                    <a:lnTo>
                      <a:pt x="1" y="443"/>
                    </a:lnTo>
                    <a:lnTo>
                      <a:pt x="0" y="442"/>
                    </a:lnTo>
                    <a:lnTo>
                      <a:pt x="0" y="441"/>
                    </a:lnTo>
                  </a:path>
                </a:pathLst>
              </a:custGeom>
              <a:solidFill>
                <a:srgbClr val="6666FF"/>
              </a:solidFill>
              <a:ln w="19050" cap="flat">
                <a:solidFill>
                  <a:srgbClr val="6666FF"/>
                </a:solidFill>
                <a:prstDash val="solid"/>
                <a:miter lim="800000"/>
                <a:headEnd/>
                <a:tailEnd/>
              </a:ln>
            </p:spPr>
            <p:txBody>
              <a:bodyPr/>
              <a:lstStyle/>
              <a:p>
                <a:endParaRPr lang="en-US" sz="1013" dirty="0"/>
              </a:p>
            </p:txBody>
          </p:sp>
          <p:sp>
            <p:nvSpPr>
              <p:cNvPr id="1128465" name="Freeform 17"/>
              <p:cNvSpPr>
                <a:spLocks/>
              </p:cNvSpPr>
              <p:nvPr/>
            </p:nvSpPr>
            <p:spPr bwMode="auto">
              <a:xfrm>
                <a:off x="4525" y="1848"/>
                <a:ext cx="577" cy="417"/>
              </a:xfrm>
              <a:custGeom>
                <a:avLst/>
                <a:gdLst>
                  <a:gd name="T0" fmla="*/ 28 w 579"/>
                  <a:gd name="T1" fmla="*/ 401 h 418"/>
                  <a:gd name="T2" fmla="*/ 0 w 579"/>
                  <a:gd name="T3" fmla="*/ 339 h 418"/>
                  <a:gd name="T4" fmla="*/ 19 w 579"/>
                  <a:gd name="T5" fmla="*/ 343 h 418"/>
                  <a:gd name="T6" fmla="*/ 26 w 579"/>
                  <a:gd name="T7" fmla="*/ 338 h 418"/>
                  <a:gd name="T8" fmla="*/ 34 w 579"/>
                  <a:gd name="T9" fmla="*/ 335 h 418"/>
                  <a:gd name="T10" fmla="*/ 43 w 579"/>
                  <a:gd name="T11" fmla="*/ 335 h 418"/>
                  <a:gd name="T12" fmla="*/ 49 w 579"/>
                  <a:gd name="T13" fmla="*/ 329 h 418"/>
                  <a:gd name="T14" fmla="*/ 52 w 579"/>
                  <a:gd name="T15" fmla="*/ 321 h 418"/>
                  <a:gd name="T16" fmla="*/ 56 w 579"/>
                  <a:gd name="T17" fmla="*/ 315 h 418"/>
                  <a:gd name="T18" fmla="*/ 63 w 579"/>
                  <a:gd name="T19" fmla="*/ 307 h 418"/>
                  <a:gd name="T20" fmla="*/ 66 w 579"/>
                  <a:gd name="T21" fmla="*/ 298 h 418"/>
                  <a:gd name="T22" fmla="*/ 109 w 579"/>
                  <a:gd name="T23" fmla="*/ 275 h 418"/>
                  <a:gd name="T24" fmla="*/ 126 w 579"/>
                  <a:gd name="T25" fmla="*/ 262 h 418"/>
                  <a:gd name="T26" fmla="*/ 122 w 579"/>
                  <a:gd name="T27" fmla="*/ 256 h 418"/>
                  <a:gd name="T28" fmla="*/ 126 w 579"/>
                  <a:gd name="T29" fmla="*/ 251 h 418"/>
                  <a:gd name="T30" fmla="*/ 143 w 579"/>
                  <a:gd name="T31" fmla="*/ 253 h 418"/>
                  <a:gd name="T32" fmla="*/ 150 w 579"/>
                  <a:gd name="T33" fmla="*/ 250 h 418"/>
                  <a:gd name="T34" fmla="*/ 171 w 579"/>
                  <a:gd name="T35" fmla="*/ 239 h 418"/>
                  <a:gd name="T36" fmla="*/ 195 w 579"/>
                  <a:gd name="T37" fmla="*/ 226 h 418"/>
                  <a:gd name="T38" fmla="*/ 205 w 579"/>
                  <a:gd name="T39" fmla="*/ 221 h 418"/>
                  <a:gd name="T40" fmla="*/ 206 w 579"/>
                  <a:gd name="T41" fmla="*/ 212 h 418"/>
                  <a:gd name="T42" fmla="*/ 211 w 579"/>
                  <a:gd name="T43" fmla="*/ 205 h 418"/>
                  <a:gd name="T44" fmla="*/ 221 w 579"/>
                  <a:gd name="T45" fmla="*/ 192 h 418"/>
                  <a:gd name="T46" fmla="*/ 264 w 579"/>
                  <a:gd name="T47" fmla="*/ 147 h 418"/>
                  <a:gd name="T48" fmla="*/ 318 w 579"/>
                  <a:gd name="T49" fmla="*/ 91 h 418"/>
                  <a:gd name="T50" fmla="*/ 343 w 579"/>
                  <a:gd name="T51" fmla="*/ 64 h 418"/>
                  <a:gd name="T52" fmla="*/ 344 w 579"/>
                  <a:gd name="T53" fmla="*/ 38 h 418"/>
                  <a:gd name="T54" fmla="*/ 352 w 579"/>
                  <a:gd name="T55" fmla="*/ 21 h 418"/>
                  <a:gd name="T56" fmla="*/ 359 w 579"/>
                  <a:gd name="T57" fmla="*/ 17 h 418"/>
                  <a:gd name="T58" fmla="*/ 364 w 579"/>
                  <a:gd name="T59" fmla="*/ 15 h 418"/>
                  <a:gd name="T60" fmla="*/ 365 w 579"/>
                  <a:gd name="T61" fmla="*/ 8 h 418"/>
                  <a:gd name="T62" fmla="*/ 371 w 579"/>
                  <a:gd name="T63" fmla="*/ 10 h 418"/>
                  <a:gd name="T64" fmla="*/ 379 w 579"/>
                  <a:gd name="T65" fmla="*/ 14 h 418"/>
                  <a:gd name="T66" fmla="*/ 382 w 579"/>
                  <a:gd name="T67" fmla="*/ 23 h 418"/>
                  <a:gd name="T68" fmla="*/ 391 w 579"/>
                  <a:gd name="T69" fmla="*/ 24 h 418"/>
                  <a:gd name="T70" fmla="*/ 396 w 579"/>
                  <a:gd name="T71" fmla="*/ 20 h 418"/>
                  <a:gd name="T72" fmla="*/ 399 w 579"/>
                  <a:gd name="T73" fmla="*/ 15 h 418"/>
                  <a:gd name="T74" fmla="*/ 402 w 579"/>
                  <a:gd name="T75" fmla="*/ 8 h 418"/>
                  <a:gd name="T76" fmla="*/ 408 w 579"/>
                  <a:gd name="T77" fmla="*/ 0 h 418"/>
                  <a:gd name="T78" fmla="*/ 412 w 579"/>
                  <a:gd name="T79" fmla="*/ 5 h 418"/>
                  <a:gd name="T80" fmla="*/ 417 w 579"/>
                  <a:gd name="T81" fmla="*/ 10 h 418"/>
                  <a:gd name="T82" fmla="*/ 423 w 579"/>
                  <a:gd name="T83" fmla="*/ 13 h 418"/>
                  <a:gd name="T84" fmla="*/ 430 w 579"/>
                  <a:gd name="T85" fmla="*/ 14 h 418"/>
                  <a:gd name="T86" fmla="*/ 432 w 579"/>
                  <a:gd name="T87" fmla="*/ 14 h 418"/>
                  <a:gd name="T88" fmla="*/ 438 w 579"/>
                  <a:gd name="T89" fmla="*/ 10 h 418"/>
                  <a:gd name="T90" fmla="*/ 443 w 579"/>
                  <a:gd name="T91" fmla="*/ 5 h 418"/>
                  <a:gd name="T92" fmla="*/ 450 w 579"/>
                  <a:gd name="T93" fmla="*/ 2 h 418"/>
                  <a:gd name="T94" fmla="*/ 457 w 579"/>
                  <a:gd name="T95" fmla="*/ 8 h 418"/>
                  <a:gd name="T96" fmla="*/ 464 w 579"/>
                  <a:gd name="T97" fmla="*/ 13 h 418"/>
                  <a:gd name="T98" fmla="*/ 470 w 579"/>
                  <a:gd name="T99" fmla="*/ 16 h 418"/>
                  <a:gd name="T100" fmla="*/ 476 w 579"/>
                  <a:gd name="T101" fmla="*/ 19 h 418"/>
                  <a:gd name="T102" fmla="*/ 485 w 579"/>
                  <a:gd name="T103" fmla="*/ 21 h 418"/>
                  <a:gd name="T104" fmla="*/ 492 w 579"/>
                  <a:gd name="T105" fmla="*/ 25 h 418"/>
                  <a:gd name="T106" fmla="*/ 498 w 579"/>
                  <a:gd name="T107" fmla="*/ 29 h 418"/>
                  <a:gd name="T108" fmla="*/ 505 w 579"/>
                  <a:gd name="T109" fmla="*/ 32 h 418"/>
                  <a:gd name="T110" fmla="*/ 511 w 579"/>
                  <a:gd name="T111" fmla="*/ 37 h 418"/>
                  <a:gd name="T112" fmla="*/ 517 w 579"/>
                  <a:gd name="T113" fmla="*/ 43 h 418"/>
                  <a:gd name="T114" fmla="*/ 524 w 579"/>
                  <a:gd name="T115" fmla="*/ 46 h 418"/>
                  <a:gd name="T116" fmla="*/ 531 w 579"/>
                  <a:gd name="T117" fmla="*/ 48 h 418"/>
                  <a:gd name="T118" fmla="*/ 541 w 579"/>
                  <a:gd name="T119" fmla="*/ 51 h 418"/>
                  <a:gd name="T120" fmla="*/ 548 w 579"/>
                  <a:gd name="T121" fmla="*/ 53 h 418"/>
                  <a:gd name="T122" fmla="*/ 554 w 579"/>
                  <a:gd name="T123" fmla="*/ 55 h 418"/>
                  <a:gd name="T124" fmla="*/ 564 w 579"/>
                  <a:gd name="T125" fmla="*/ 56 h 4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79" h="418">
                    <a:moveTo>
                      <a:pt x="34" y="418"/>
                    </a:moveTo>
                    <a:lnTo>
                      <a:pt x="33" y="417"/>
                    </a:lnTo>
                    <a:lnTo>
                      <a:pt x="33" y="416"/>
                    </a:lnTo>
                    <a:lnTo>
                      <a:pt x="33" y="415"/>
                    </a:lnTo>
                    <a:lnTo>
                      <a:pt x="32" y="414"/>
                    </a:lnTo>
                    <a:lnTo>
                      <a:pt x="31" y="412"/>
                    </a:lnTo>
                    <a:lnTo>
                      <a:pt x="30" y="408"/>
                    </a:lnTo>
                    <a:lnTo>
                      <a:pt x="29" y="405"/>
                    </a:lnTo>
                    <a:lnTo>
                      <a:pt x="28" y="404"/>
                    </a:lnTo>
                    <a:lnTo>
                      <a:pt x="28" y="403"/>
                    </a:lnTo>
                    <a:lnTo>
                      <a:pt x="26" y="401"/>
                    </a:lnTo>
                    <a:lnTo>
                      <a:pt x="25" y="397"/>
                    </a:lnTo>
                    <a:lnTo>
                      <a:pt x="23" y="394"/>
                    </a:lnTo>
                    <a:lnTo>
                      <a:pt x="19" y="385"/>
                    </a:lnTo>
                    <a:lnTo>
                      <a:pt x="16" y="378"/>
                    </a:lnTo>
                    <a:lnTo>
                      <a:pt x="12" y="369"/>
                    </a:lnTo>
                    <a:lnTo>
                      <a:pt x="6" y="355"/>
                    </a:lnTo>
                    <a:lnTo>
                      <a:pt x="0" y="342"/>
                    </a:lnTo>
                    <a:lnTo>
                      <a:pt x="5" y="341"/>
                    </a:lnTo>
                    <a:lnTo>
                      <a:pt x="10" y="339"/>
                    </a:lnTo>
                    <a:lnTo>
                      <a:pt x="13" y="338"/>
                    </a:lnTo>
                    <a:lnTo>
                      <a:pt x="14" y="337"/>
                    </a:lnTo>
                    <a:lnTo>
                      <a:pt x="15" y="338"/>
                    </a:lnTo>
                    <a:lnTo>
                      <a:pt x="16" y="341"/>
                    </a:lnTo>
                    <a:lnTo>
                      <a:pt x="17" y="346"/>
                    </a:lnTo>
                    <a:lnTo>
                      <a:pt x="18" y="346"/>
                    </a:lnTo>
                    <a:lnTo>
                      <a:pt x="19" y="346"/>
                    </a:lnTo>
                    <a:lnTo>
                      <a:pt x="20" y="346"/>
                    </a:lnTo>
                    <a:lnTo>
                      <a:pt x="22" y="345"/>
                    </a:lnTo>
                    <a:lnTo>
                      <a:pt x="23" y="344"/>
                    </a:lnTo>
                    <a:lnTo>
                      <a:pt x="24" y="344"/>
                    </a:lnTo>
                    <a:lnTo>
                      <a:pt x="24" y="343"/>
                    </a:lnTo>
                    <a:lnTo>
                      <a:pt x="25" y="343"/>
                    </a:lnTo>
                    <a:lnTo>
                      <a:pt x="25" y="342"/>
                    </a:lnTo>
                    <a:lnTo>
                      <a:pt x="26" y="342"/>
                    </a:lnTo>
                    <a:lnTo>
                      <a:pt x="26" y="341"/>
                    </a:lnTo>
                    <a:lnTo>
                      <a:pt x="27" y="341"/>
                    </a:lnTo>
                    <a:lnTo>
                      <a:pt x="28" y="340"/>
                    </a:lnTo>
                    <a:lnTo>
                      <a:pt x="29" y="340"/>
                    </a:lnTo>
                    <a:lnTo>
                      <a:pt x="30" y="340"/>
                    </a:lnTo>
                    <a:lnTo>
                      <a:pt x="31" y="339"/>
                    </a:lnTo>
                    <a:lnTo>
                      <a:pt x="32" y="339"/>
                    </a:lnTo>
                    <a:lnTo>
                      <a:pt x="33" y="339"/>
                    </a:lnTo>
                    <a:lnTo>
                      <a:pt x="33" y="338"/>
                    </a:lnTo>
                    <a:lnTo>
                      <a:pt x="34" y="338"/>
                    </a:lnTo>
                    <a:lnTo>
                      <a:pt x="35" y="338"/>
                    </a:lnTo>
                    <a:lnTo>
                      <a:pt x="36" y="338"/>
                    </a:lnTo>
                    <a:lnTo>
                      <a:pt x="36" y="337"/>
                    </a:lnTo>
                    <a:lnTo>
                      <a:pt x="37" y="337"/>
                    </a:lnTo>
                    <a:lnTo>
                      <a:pt x="38" y="337"/>
                    </a:lnTo>
                    <a:lnTo>
                      <a:pt x="39" y="338"/>
                    </a:lnTo>
                    <a:lnTo>
                      <a:pt x="42" y="339"/>
                    </a:lnTo>
                    <a:lnTo>
                      <a:pt x="42" y="338"/>
                    </a:lnTo>
                    <a:lnTo>
                      <a:pt x="43" y="338"/>
                    </a:lnTo>
                    <a:lnTo>
                      <a:pt x="44" y="337"/>
                    </a:lnTo>
                    <a:lnTo>
                      <a:pt x="45" y="337"/>
                    </a:lnTo>
                    <a:lnTo>
                      <a:pt x="46" y="336"/>
                    </a:lnTo>
                    <a:lnTo>
                      <a:pt x="47" y="336"/>
                    </a:lnTo>
                    <a:lnTo>
                      <a:pt x="47" y="335"/>
                    </a:lnTo>
                    <a:lnTo>
                      <a:pt x="48" y="335"/>
                    </a:lnTo>
                    <a:lnTo>
                      <a:pt x="48" y="334"/>
                    </a:lnTo>
                    <a:lnTo>
                      <a:pt x="49" y="334"/>
                    </a:lnTo>
                    <a:lnTo>
                      <a:pt x="49" y="332"/>
                    </a:lnTo>
                    <a:lnTo>
                      <a:pt x="50" y="332"/>
                    </a:lnTo>
                    <a:lnTo>
                      <a:pt x="50" y="331"/>
                    </a:lnTo>
                    <a:lnTo>
                      <a:pt x="50" y="330"/>
                    </a:lnTo>
                    <a:lnTo>
                      <a:pt x="50" y="329"/>
                    </a:lnTo>
                    <a:lnTo>
                      <a:pt x="51" y="328"/>
                    </a:lnTo>
                    <a:lnTo>
                      <a:pt x="51" y="327"/>
                    </a:lnTo>
                    <a:lnTo>
                      <a:pt x="52" y="326"/>
                    </a:lnTo>
                    <a:lnTo>
                      <a:pt x="52" y="325"/>
                    </a:lnTo>
                    <a:lnTo>
                      <a:pt x="52" y="324"/>
                    </a:lnTo>
                    <a:lnTo>
                      <a:pt x="53" y="324"/>
                    </a:lnTo>
                    <a:lnTo>
                      <a:pt x="53" y="323"/>
                    </a:lnTo>
                    <a:lnTo>
                      <a:pt x="53" y="322"/>
                    </a:lnTo>
                    <a:lnTo>
                      <a:pt x="54" y="321"/>
                    </a:lnTo>
                    <a:lnTo>
                      <a:pt x="54" y="320"/>
                    </a:lnTo>
                    <a:lnTo>
                      <a:pt x="55" y="320"/>
                    </a:lnTo>
                    <a:lnTo>
                      <a:pt x="55" y="319"/>
                    </a:lnTo>
                    <a:lnTo>
                      <a:pt x="56" y="319"/>
                    </a:lnTo>
                    <a:lnTo>
                      <a:pt x="56" y="318"/>
                    </a:lnTo>
                    <a:lnTo>
                      <a:pt x="57" y="317"/>
                    </a:lnTo>
                    <a:lnTo>
                      <a:pt x="58" y="316"/>
                    </a:lnTo>
                    <a:lnTo>
                      <a:pt x="60" y="315"/>
                    </a:lnTo>
                    <a:lnTo>
                      <a:pt x="61" y="313"/>
                    </a:lnTo>
                    <a:lnTo>
                      <a:pt x="61" y="312"/>
                    </a:lnTo>
                    <a:lnTo>
                      <a:pt x="62" y="312"/>
                    </a:lnTo>
                    <a:lnTo>
                      <a:pt x="62" y="311"/>
                    </a:lnTo>
                    <a:lnTo>
                      <a:pt x="63" y="311"/>
                    </a:lnTo>
                    <a:lnTo>
                      <a:pt x="63" y="310"/>
                    </a:lnTo>
                    <a:lnTo>
                      <a:pt x="63" y="309"/>
                    </a:lnTo>
                    <a:lnTo>
                      <a:pt x="63" y="308"/>
                    </a:lnTo>
                    <a:lnTo>
                      <a:pt x="64" y="307"/>
                    </a:lnTo>
                    <a:lnTo>
                      <a:pt x="64" y="306"/>
                    </a:lnTo>
                    <a:lnTo>
                      <a:pt x="64" y="305"/>
                    </a:lnTo>
                    <a:lnTo>
                      <a:pt x="65" y="304"/>
                    </a:lnTo>
                    <a:lnTo>
                      <a:pt x="65" y="303"/>
                    </a:lnTo>
                    <a:lnTo>
                      <a:pt x="66" y="302"/>
                    </a:lnTo>
                    <a:lnTo>
                      <a:pt x="66" y="301"/>
                    </a:lnTo>
                    <a:lnTo>
                      <a:pt x="67" y="301"/>
                    </a:lnTo>
                    <a:lnTo>
                      <a:pt x="67" y="300"/>
                    </a:lnTo>
                    <a:lnTo>
                      <a:pt x="68" y="300"/>
                    </a:lnTo>
                    <a:lnTo>
                      <a:pt x="71" y="298"/>
                    </a:lnTo>
                    <a:lnTo>
                      <a:pt x="76" y="296"/>
                    </a:lnTo>
                    <a:lnTo>
                      <a:pt x="85" y="291"/>
                    </a:lnTo>
                    <a:lnTo>
                      <a:pt x="94" y="286"/>
                    </a:lnTo>
                    <a:lnTo>
                      <a:pt x="103" y="281"/>
                    </a:lnTo>
                    <a:lnTo>
                      <a:pt x="109" y="278"/>
                    </a:lnTo>
                    <a:lnTo>
                      <a:pt x="110" y="277"/>
                    </a:lnTo>
                    <a:lnTo>
                      <a:pt x="111" y="277"/>
                    </a:lnTo>
                    <a:lnTo>
                      <a:pt x="113" y="276"/>
                    </a:lnTo>
                    <a:lnTo>
                      <a:pt x="118" y="272"/>
                    </a:lnTo>
                    <a:lnTo>
                      <a:pt x="122" y="270"/>
                    </a:lnTo>
                    <a:lnTo>
                      <a:pt x="126" y="268"/>
                    </a:lnTo>
                    <a:lnTo>
                      <a:pt x="126" y="267"/>
                    </a:lnTo>
                    <a:lnTo>
                      <a:pt x="126" y="266"/>
                    </a:lnTo>
                    <a:lnTo>
                      <a:pt x="126" y="265"/>
                    </a:lnTo>
                    <a:lnTo>
                      <a:pt x="126" y="264"/>
                    </a:lnTo>
                    <a:lnTo>
                      <a:pt x="125" y="264"/>
                    </a:lnTo>
                    <a:lnTo>
                      <a:pt x="125" y="263"/>
                    </a:lnTo>
                    <a:lnTo>
                      <a:pt x="124" y="262"/>
                    </a:lnTo>
                    <a:lnTo>
                      <a:pt x="124" y="261"/>
                    </a:lnTo>
                    <a:lnTo>
                      <a:pt x="123" y="261"/>
                    </a:lnTo>
                    <a:lnTo>
                      <a:pt x="123" y="260"/>
                    </a:lnTo>
                    <a:lnTo>
                      <a:pt x="122" y="260"/>
                    </a:lnTo>
                    <a:lnTo>
                      <a:pt x="122" y="259"/>
                    </a:lnTo>
                    <a:lnTo>
                      <a:pt x="121" y="259"/>
                    </a:lnTo>
                    <a:lnTo>
                      <a:pt x="121" y="258"/>
                    </a:lnTo>
                    <a:lnTo>
                      <a:pt x="121" y="257"/>
                    </a:lnTo>
                    <a:lnTo>
                      <a:pt x="121" y="256"/>
                    </a:lnTo>
                    <a:lnTo>
                      <a:pt x="121" y="254"/>
                    </a:lnTo>
                    <a:lnTo>
                      <a:pt x="122" y="254"/>
                    </a:lnTo>
                    <a:lnTo>
                      <a:pt x="123" y="254"/>
                    </a:lnTo>
                    <a:lnTo>
                      <a:pt x="124" y="254"/>
                    </a:lnTo>
                    <a:lnTo>
                      <a:pt x="126" y="254"/>
                    </a:lnTo>
                    <a:lnTo>
                      <a:pt x="128" y="254"/>
                    </a:lnTo>
                    <a:lnTo>
                      <a:pt x="129" y="256"/>
                    </a:lnTo>
                    <a:lnTo>
                      <a:pt x="131" y="256"/>
                    </a:lnTo>
                    <a:lnTo>
                      <a:pt x="134" y="256"/>
                    </a:lnTo>
                    <a:lnTo>
                      <a:pt x="136" y="256"/>
                    </a:lnTo>
                    <a:lnTo>
                      <a:pt x="139" y="256"/>
                    </a:lnTo>
                    <a:lnTo>
                      <a:pt x="140" y="256"/>
                    </a:lnTo>
                    <a:lnTo>
                      <a:pt x="142" y="256"/>
                    </a:lnTo>
                    <a:lnTo>
                      <a:pt x="143" y="256"/>
                    </a:lnTo>
                    <a:lnTo>
                      <a:pt x="143" y="257"/>
                    </a:lnTo>
                    <a:lnTo>
                      <a:pt x="144" y="257"/>
                    </a:lnTo>
                    <a:lnTo>
                      <a:pt x="145" y="257"/>
                    </a:lnTo>
                    <a:lnTo>
                      <a:pt x="145" y="258"/>
                    </a:lnTo>
                    <a:lnTo>
                      <a:pt x="146" y="258"/>
                    </a:lnTo>
                    <a:lnTo>
                      <a:pt x="146" y="257"/>
                    </a:lnTo>
                    <a:lnTo>
                      <a:pt x="148" y="256"/>
                    </a:lnTo>
                    <a:lnTo>
                      <a:pt x="149" y="256"/>
                    </a:lnTo>
                    <a:lnTo>
                      <a:pt x="152" y="253"/>
                    </a:lnTo>
                    <a:lnTo>
                      <a:pt x="154" y="252"/>
                    </a:lnTo>
                    <a:lnTo>
                      <a:pt x="157" y="251"/>
                    </a:lnTo>
                    <a:lnTo>
                      <a:pt x="159" y="250"/>
                    </a:lnTo>
                    <a:lnTo>
                      <a:pt x="161" y="249"/>
                    </a:lnTo>
                    <a:lnTo>
                      <a:pt x="164" y="247"/>
                    </a:lnTo>
                    <a:lnTo>
                      <a:pt x="166" y="246"/>
                    </a:lnTo>
                    <a:lnTo>
                      <a:pt x="168" y="245"/>
                    </a:lnTo>
                    <a:lnTo>
                      <a:pt x="170" y="243"/>
                    </a:lnTo>
                    <a:lnTo>
                      <a:pt x="173" y="242"/>
                    </a:lnTo>
                    <a:lnTo>
                      <a:pt x="174" y="241"/>
                    </a:lnTo>
                    <a:lnTo>
                      <a:pt x="179" y="239"/>
                    </a:lnTo>
                    <a:lnTo>
                      <a:pt x="182" y="237"/>
                    </a:lnTo>
                    <a:lnTo>
                      <a:pt x="186" y="234"/>
                    </a:lnTo>
                    <a:lnTo>
                      <a:pt x="188" y="233"/>
                    </a:lnTo>
                    <a:lnTo>
                      <a:pt x="190" y="232"/>
                    </a:lnTo>
                    <a:lnTo>
                      <a:pt x="193" y="230"/>
                    </a:lnTo>
                    <a:lnTo>
                      <a:pt x="196" y="229"/>
                    </a:lnTo>
                    <a:lnTo>
                      <a:pt x="197" y="229"/>
                    </a:lnTo>
                    <a:lnTo>
                      <a:pt x="198" y="228"/>
                    </a:lnTo>
                    <a:lnTo>
                      <a:pt x="200" y="227"/>
                    </a:lnTo>
                    <a:lnTo>
                      <a:pt x="202" y="226"/>
                    </a:lnTo>
                    <a:lnTo>
                      <a:pt x="204" y="225"/>
                    </a:lnTo>
                    <a:lnTo>
                      <a:pt x="205" y="224"/>
                    </a:lnTo>
                    <a:lnTo>
                      <a:pt x="206" y="224"/>
                    </a:lnTo>
                    <a:lnTo>
                      <a:pt x="206" y="223"/>
                    </a:lnTo>
                    <a:lnTo>
                      <a:pt x="207" y="223"/>
                    </a:lnTo>
                    <a:lnTo>
                      <a:pt x="207" y="224"/>
                    </a:lnTo>
                    <a:lnTo>
                      <a:pt x="208" y="223"/>
                    </a:lnTo>
                    <a:lnTo>
                      <a:pt x="209" y="223"/>
                    </a:lnTo>
                    <a:lnTo>
                      <a:pt x="209" y="222"/>
                    </a:lnTo>
                    <a:lnTo>
                      <a:pt x="209" y="221"/>
                    </a:lnTo>
                    <a:lnTo>
                      <a:pt x="209" y="220"/>
                    </a:lnTo>
                    <a:lnTo>
                      <a:pt x="209" y="219"/>
                    </a:lnTo>
                    <a:lnTo>
                      <a:pt x="208" y="218"/>
                    </a:lnTo>
                    <a:lnTo>
                      <a:pt x="208" y="216"/>
                    </a:lnTo>
                    <a:lnTo>
                      <a:pt x="208" y="215"/>
                    </a:lnTo>
                    <a:lnTo>
                      <a:pt x="207" y="215"/>
                    </a:lnTo>
                    <a:lnTo>
                      <a:pt x="207" y="214"/>
                    </a:lnTo>
                    <a:lnTo>
                      <a:pt x="208" y="213"/>
                    </a:lnTo>
                    <a:lnTo>
                      <a:pt x="208" y="212"/>
                    </a:lnTo>
                    <a:lnTo>
                      <a:pt x="208" y="211"/>
                    </a:lnTo>
                    <a:lnTo>
                      <a:pt x="209" y="210"/>
                    </a:lnTo>
                    <a:lnTo>
                      <a:pt x="210" y="208"/>
                    </a:lnTo>
                    <a:lnTo>
                      <a:pt x="211" y="207"/>
                    </a:lnTo>
                    <a:lnTo>
                      <a:pt x="213" y="205"/>
                    </a:lnTo>
                    <a:lnTo>
                      <a:pt x="215" y="204"/>
                    </a:lnTo>
                    <a:lnTo>
                      <a:pt x="216" y="202"/>
                    </a:lnTo>
                    <a:lnTo>
                      <a:pt x="218" y="200"/>
                    </a:lnTo>
                    <a:lnTo>
                      <a:pt x="218" y="199"/>
                    </a:lnTo>
                    <a:lnTo>
                      <a:pt x="220" y="198"/>
                    </a:lnTo>
                    <a:lnTo>
                      <a:pt x="220" y="196"/>
                    </a:lnTo>
                    <a:lnTo>
                      <a:pt x="221" y="195"/>
                    </a:lnTo>
                    <a:lnTo>
                      <a:pt x="222" y="193"/>
                    </a:lnTo>
                    <a:lnTo>
                      <a:pt x="223" y="192"/>
                    </a:lnTo>
                    <a:lnTo>
                      <a:pt x="224" y="191"/>
                    </a:lnTo>
                    <a:lnTo>
                      <a:pt x="225" y="189"/>
                    </a:lnTo>
                    <a:lnTo>
                      <a:pt x="226" y="188"/>
                    </a:lnTo>
                    <a:lnTo>
                      <a:pt x="227" y="188"/>
                    </a:lnTo>
                    <a:lnTo>
                      <a:pt x="227" y="187"/>
                    </a:lnTo>
                    <a:lnTo>
                      <a:pt x="236" y="179"/>
                    </a:lnTo>
                    <a:lnTo>
                      <a:pt x="240" y="174"/>
                    </a:lnTo>
                    <a:lnTo>
                      <a:pt x="248" y="166"/>
                    </a:lnTo>
                    <a:lnTo>
                      <a:pt x="266" y="147"/>
                    </a:lnTo>
                    <a:lnTo>
                      <a:pt x="271" y="143"/>
                    </a:lnTo>
                    <a:lnTo>
                      <a:pt x="273" y="142"/>
                    </a:lnTo>
                    <a:lnTo>
                      <a:pt x="280" y="133"/>
                    </a:lnTo>
                    <a:lnTo>
                      <a:pt x="296" y="117"/>
                    </a:lnTo>
                    <a:lnTo>
                      <a:pt x="304" y="108"/>
                    </a:lnTo>
                    <a:lnTo>
                      <a:pt x="308" y="104"/>
                    </a:lnTo>
                    <a:lnTo>
                      <a:pt x="310" y="103"/>
                    </a:lnTo>
                    <a:lnTo>
                      <a:pt x="315" y="97"/>
                    </a:lnTo>
                    <a:lnTo>
                      <a:pt x="321" y="91"/>
                    </a:lnTo>
                    <a:lnTo>
                      <a:pt x="325" y="87"/>
                    </a:lnTo>
                    <a:lnTo>
                      <a:pt x="333" y="79"/>
                    </a:lnTo>
                    <a:lnTo>
                      <a:pt x="336" y="75"/>
                    </a:lnTo>
                    <a:lnTo>
                      <a:pt x="337" y="74"/>
                    </a:lnTo>
                    <a:lnTo>
                      <a:pt x="341" y="70"/>
                    </a:lnTo>
                    <a:lnTo>
                      <a:pt x="345" y="66"/>
                    </a:lnTo>
                    <a:lnTo>
                      <a:pt x="346" y="66"/>
                    </a:lnTo>
                    <a:lnTo>
                      <a:pt x="346" y="65"/>
                    </a:lnTo>
                    <a:lnTo>
                      <a:pt x="346" y="64"/>
                    </a:lnTo>
                    <a:lnTo>
                      <a:pt x="346" y="63"/>
                    </a:lnTo>
                    <a:lnTo>
                      <a:pt x="346" y="62"/>
                    </a:lnTo>
                    <a:lnTo>
                      <a:pt x="346" y="60"/>
                    </a:lnTo>
                    <a:lnTo>
                      <a:pt x="346" y="58"/>
                    </a:lnTo>
                    <a:lnTo>
                      <a:pt x="346" y="57"/>
                    </a:lnTo>
                    <a:lnTo>
                      <a:pt x="346" y="56"/>
                    </a:lnTo>
                    <a:lnTo>
                      <a:pt x="346" y="50"/>
                    </a:lnTo>
                    <a:lnTo>
                      <a:pt x="347" y="44"/>
                    </a:lnTo>
                    <a:lnTo>
                      <a:pt x="347" y="38"/>
                    </a:lnTo>
                    <a:lnTo>
                      <a:pt x="347" y="36"/>
                    </a:lnTo>
                    <a:lnTo>
                      <a:pt x="347" y="33"/>
                    </a:lnTo>
                    <a:lnTo>
                      <a:pt x="347" y="31"/>
                    </a:lnTo>
                    <a:lnTo>
                      <a:pt x="347" y="30"/>
                    </a:lnTo>
                    <a:lnTo>
                      <a:pt x="348" y="29"/>
                    </a:lnTo>
                    <a:lnTo>
                      <a:pt x="350" y="27"/>
                    </a:lnTo>
                    <a:lnTo>
                      <a:pt x="352" y="25"/>
                    </a:lnTo>
                    <a:lnTo>
                      <a:pt x="353" y="24"/>
                    </a:lnTo>
                    <a:lnTo>
                      <a:pt x="355" y="21"/>
                    </a:lnTo>
                    <a:lnTo>
                      <a:pt x="356" y="19"/>
                    </a:lnTo>
                    <a:lnTo>
                      <a:pt x="357" y="19"/>
                    </a:lnTo>
                    <a:lnTo>
                      <a:pt x="358" y="19"/>
                    </a:lnTo>
                    <a:lnTo>
                      <a:pt x="359" y="19"/>
                    </a:lnTo>
                    <a:lnTo>
                      <a:pt x="360" y="19"/>
                    </a:lnTo>
                    <a:lnTo>
                      <a:pt x="361" y="19"/>
                    </a:lnTo>
                    <a:lnTo>
                      <a:pt x="361" y="18"/>
                    </a:lnTo>
                    <a:lnTo>
                      <a:pt x="361" y="17"/>
                    </a:lnTo>
                    <a:lnTo>
                      <a:pt x="362" y="17"/>
                    </a:lnTo>
                    <a:lnTo>
                      <a:pt x="362" y="16"/>
                    </a:lnTo>
                    <a:lnTo>
                      <a:pt x="363" y="17"/>
                    </a:lnTo>
                    <a:lnTo>
                      <a:pt x="364" y="17"/>
                    </a:lnTo>
                    <a:lnTo>
                      <a:pt x="365" y="17"/>
                    </a:lnTo>
                    <a:lnTo>
                      <a:pt x="366" y="17"/>
                    </a:lnTo>
                    <a:lnTo>
                      <a:pt x="366" y="18"/>
                    </a:lnTo>
                    <a:lnTo>
                      <a:pt x="367" y="17"/>
                    </a:lnTo>
                    <a:lnTo>
                      <a:pt x="367" y="16"/>
                    </a:lnTo>
                    <a:lnTo>
                      <a:pt x="367" y="15"/>
                    </a:lnTo>
                    <a:lnTo>
                      <a:pt x="367" y="14"/>
                    </a:lnTo>
                    <a:lnTo>
                      <a:pt x="368" y="13"/>
                    </a:lnTo>
                    <a:lnTo>
                      <a:pt x="370" y="12"/>
                    </a:lnTo>
                    <a:lnTo>
                      <a:pt x="371" y="11"/>
                    </a:lnTo>
                    <a:lnTo>
                      <a:pt x="371" y="10"/>
                    </a:lnTo>
                    <a:lnTo>
                      <a:pt x="371" y="9"/>
                    </a:lnTo>
                    <a:lnTo>
                      <a:pt x="370" y="9"/>
                    </a:lnTo>
                    <a:lnTo>
                      <a:pt x="370" y="8"/>
                    </a:lnTo>
                    <a:lnTo>
                      <a:pt x="368" y="8"/>
                    </a:lnTo>
                    <a:lnTo>
                      <a:pt x="368" y="7"/>
                    </a:lnTo>
                    <a:lnTo>
                      <a:pt x="370" y="7"/>
                    </a:lnTo>
                    <a:lnTo>
                      <a:pt x="370" y="8"/>
                    </a:lnTo>
                    <a:lnTo>
                      <a:pt x="371" y="8"/>
                    </a:lnTo>
                    <a:lnTo>
                      <a:pt x="371" y="9"/>
                    </a:lnTo>
                    <a:lnTo>
                      <a:pt x="372" y="9"/>
                    </a:lnTo>
                    <a:lnTo>
                      <a:pt x="373" y="9"/>
                    </a:lnTo>
                    <a:lnTo>
                      <a:pt x="373" y="10"/>
                    </a:lnTo>
                    <a:lnTo>
                      <a:pt x="374" y="10"/>
                    </a:lnTo>
                    <a:lnTo>
                      <a:pt x="375" y="10"/>
                    </a:lnTo>
                    <a:lnTo>
                      <a:pt x="376" y="10"/>
                    </a:lnTo>
                    <a:lnTo>
                      <a:pt x="376" y="11"/>
                    </a:lnTo>
                    <a:lnTo>
                      <a:pt x="377" y="11"/>
                    </a:lnTo>
                    <a:lnTo>
                      <a:pt x="378" y="11"/>
                    </a:lnTo>
                    <a:lnTo>
                      <a:pt x="379" y="12"/>
                    </a:lnTo>
                    <a:lnTo>
                      <a:pt x="380" y="12"/>
                    </a:lnTo>
                    <a:lnTo>
                      <a:pt x="381" y="13"/>
                    </a:lnTo>
                    <a:lnTo>
                      <a:pt x="382" y="14"/>
                    </a:lnTo>
                    <a:lnTo>
                      <a:pt x="383" y="14"/>
                    </a:lnTo>
                    <a:lnTo>
                      <a:pt x="383" y="15"/>
                    </a:lnTo>
                    <a:lnTo>
                      <a:pt x="384" y="16"/>
                    </a:lnTo>
                    <a:lnTo>
                      <a:pt x="384" y="17"/>
                    </a:lnTo>
                    <a:lnTo>
                      <a:pt x="384" y="18"/>
                    </a:lnTo>
                    <a:lnTo>
                      <a:pt x="384" y="19"/>
                    </a:lnTo>
                    <a:lnTo>
                      <a:pt x="384" y="20"/>
                    </a:lnTo>
                    <a:lnTo>
                      <a:pt x="385" y="21"/>
                    </a:lnTo>
                    <a:lnTo>
                      <a:pt x="385" y="23"/>
                    </a:lnTo>
                    <a:lnTo>
                      <a:pt x="386" y="24"/>
                    </a:lnTo>
                    <a:lnTo>
                      <a:pt x="387" y="24"/>
                    </a:lnTo>
                    <a:lnTo>
                      <a:pt x="389" y="25"/>
                    </a:lnTo>
                    <a:lnTo>
                      <a:pt x="390" y="25"/>
                    </a:lnTo>
                    <a:lnTo>
                      <a:pt x="391" y="25"/>
                    </a:lnTo>
                    <a:lnTo>
                      <a:pt x="392" y="25"/>
                    </a:lnTo>
                    <a:lnTo>
                      <a:pt x="393" y="25"/>
                    </a:lnTo>
                    <a:lnTo>
                      <a:pt x="393" y="24"/>
                    </a:lnTo>
                    <a:lnTo>
                      <a:pt x="394" y="24"/>
                    </a:lnTo>
                    <a:lnTo>
                      <a:pt x="395" y="24"/>
                    </a:lnTo>
                    <a:lnTo>
                      <a:pt x="396" y="24"/>
                    </a:lnTo>
                    <a:lnTo>
                      <a:pt x="395" y="23"/>
                    </a:lnTo>
                    <a:lnTo>
                      <a:pt x="396" y="23"/>
                    </a:lnTo>
                    <a:lnTo>
                      <a:pt x="397" y="23"/>
                    </a:lnTo>
                    <a:lnTo>
                      <a:pt x="397" y="21"/>
                    </a:lnTo>
                    <a:lnTo>
                      <a:pt x="398" y="21"/>
                    </a:lnTo>
                    <a:lnTo>
                      <a:pt x="399" y="21"/>
                    </a:lnTo>
                    <a:lnTo>
                      <a:pt x="399" y="20"/>
                    </a:lnTo>
                    <a:lnTo>
                      <a:pt x="399" y="19"/>
                    </a:lnTo>
                    <a:lnTo>
                      <a:pt x="400" y="19"/>
                    </a:lnTo>
                    <a:lnTo>
                      <a:pt x="400" y="18"/>
                    </a:lnTo>
                    <a:lnTo>
                      <a:pt x="401" y="18"/>
                    </a:lnTo>
                    <a:lnTo>
                      <a:pt x="401" y="17"/>
                    </a:lnTo>
                    <a:lnTo>
                      <a:pt x="402" y="17"/>
                    </a:lnTo>
                    <a:lnTo>
                      <a:pt x="402" y="16"/>
                    </a:lnTo>
                    <a:lnTo>
                      <a:pt x="401" y="16"/>
                    </a:lnTo>
                    <a:lnTo>
                      <a:pt x="402" y="15"/>
                    </a:lnTo>
                    <a:lnTo>
                      <a:pt x="402" y="14"/>
                    </a:lnTo>
                    <a:lnTo>
                      <a:pt x="403" y="14"/>
                    </a:lnTo>
                    <a:lnTo>
                      <a:pt x="403" y="13"/>
                    </a:lnTo>
                    <a:lnTo>
                      <a:pt x="404" y="13"/>
                    </a:lnTo>
                    <a:lnTo>
                      <a:pt x="404" y="12"/>
                    </a:lnTo>
                    <a:lnTo>
                      <a:pt x="404" y="11"/>
                    </a:lnTo>
                    <a:lnTo>
                      <a:pt x="404" y="10"/>
                    </a:lnTo>
                    <a:lnTo>
                      <a:pt x="404" y="9"/>
                    </a:lnTo>
                    <a:lnTo>
                      <a:pt x="405" y="8"/>
                    </a:lnTo>
                    <a:lnTo>
                      <a:pt x="405" y="7"/>
                    </a:lnTo>
                    <a:lnTo>
                      <a:pt x="406" y="6"/>
                    </a:lnTo>
                    <a:lnTo>
                      <a:pt x="406" y="5"/>
                    </a:lnTo>
                    <a:lnTo>
                      <a:pt x="408" y="5"/>
                    </a:lnTo>
                    <a:lnTo>
                      <a:pt x="408" y="4"/>
                    </a:lnTo>
                    <a:lnTo>
                      <a:pt x="409" y="2"/>
                    </a:lnTo>
                    <a:lnTo>
                      <a:pt x="409" y="1"/>
                    </a:lnTo>
                    <a:lnTo>
                      <a:pt x="410" y="1"/>
                    </a:lnTo>
                    <a:lnTo>
                      <a:pt x="411" y="0"/>
                    </a:lnTo>
                    <a:lnTo>
                      <a:pt x="412" y="0"/>
                    </a:lnTo>
                    <a:lnTo>
                      <a:pt x="413" y="0"/>
                    </a:lnTo>
                    <a:lnTo>
                      <a:pt x="412" y="0"/>
                    </a:lnTo>
                    <a:lnTo>
                      <a:pt x="413" y="1"/>
                    </a:lnTo>
                    <a:lnTo>
                      <a:pt x="414" y="1"/>
                    </a:lnTo>
                    <a:lnTo>
                      <a:pt x="414" y="2"/>
                    </a:lnTo>
                    <a:lnTo>
                      <a:pt x="415" y="2"/>
                    </a:lnTo>
                    <a:lnTo>
                      <a:pt x="415" y="4"/>
                    </a:lnTo>
                    <a:lnTo>
                      <a:pt x="415" y="5"/>
                    </a:lnTo>
                    <a:lnTo>
                      <a:pt x="416" y="5"/>
                    </a:lnTo>
                    <a:lnTo>
                      <a:pt x="416" y="6"/>
                    </a:lnTo>
                    <a:lnTo>
                      <a:pt x="417" y="6"/>
                    </a:lnTo>
                    <a:lnTo>
                      <a:pt x="417" y="7"/>
                    </a:lnTo>
                    <a:lnTo>
                      <a:pt x="418" y="7"/>
                    </a:lnTo>
                    <a:lnTo>
                      <a:pt x="418" y="8"/>
                    </a:lnTo>
                    <a:lnTo>
                      <a:pt x="419" y="9"/>
                    </a:lnTo>
                    <a:lnTo>
                      <a:pt x="420" y="9"/>
                    </a:lnTo>
                    <a:lnTo>
                      <a:pt x="420" y="10"/>
                    </a:lnTo>
                    <a:lnTo>
                      <a:pt x="421" y="10"/>
                    </a:lnTo>
                    <a:lnTo>
                      <a:pt x="421" y="11"/>
                    </a:lnTo>
                    <a:lnTo>
                      <a:pt x="422" y="11"/>
                    </a:lnTo>
                    <a:lnTo>
                      <a:pt x="423" y="11"/>
                    </a:lnTo>
                    <a:lnTo>
                      <a:pt x="423" y="12"/>
                    </a:lnTo>
                    <a:lnTo>
                      <a:pt x="424" y="12"/>
                    </a:lnTo>
                    <a:lnTo>
                      <a:pt x="425" y="12"/>
                    </a:lnTo>
                    <a:lnTo>
                      <a:pt x="425" y="13"/>
                    </a:lnTo>
                    <a:lnTo>
                      <a:pt x="426" y="13"/>
                    </a:lnTo>
                    <a:lnTo>
                      <a:pt x="426" y="12"/>
                    </a:lnTo>
                    <a:lnTo>
                      <a:pt x="428" y="12"/>
                    </a:lnTo>
                    <a:lnTo>
                      <a:pt x="428" y="13"/>
                    </a:lnTo>
                    <a:lnTo>
                      <a:pt x="429" y="13"/>
                    </a:lnTo>
                    <a:lnTo>
                      <a:pt x="430" y="13"/>
                    </a:lnTo>
                    <a:lnTo>
                      <a:pt x="431" y="13"/>
                    </a:lnTo>
                    <a:lnTo>
                      <a:pt x="431" y="14"/>
                    </a:lnTo>
                    <a:lnTo>
                      <a:pt x="432" y="14"/>
                    </a:lnTo>
                    <a:lnTo>
                      <a:pt x="433" y="14"/>
                    </a:lnTo>
                    <a:lnTo>
                      <a:pt x="434" y="14"/>
                    </a:lnTo>
                    <a:lnTo>
                      <a:pt x="434" y="13"/>
                    </a:lnTo>
                    <a:lnTo>
                      <a:pt x="434" y="12"/>
                    </a:lnTo>
                    <a:lnTo>
                      <a:pt x="434" y="11"/>
                    </a:lnTo>
                    <a:lnTo>
                      <a:pt x="434" y="12"/>
                    </a:lnTo>
                    <a:lnTo>
                      <a:pt x="435" y="12"/>
                    </a:lnTo>
                    <a:lnTo>
                      <a:pt x="435" y="13"/>
                    </a:lnTo>
                    <a:lnTo>
                      <a:pt x="436" y="13"/>
                    </a:lnTo>
                    <a:lnTo>
                      <a:pt x="436" y="14"/>
                    </a:lnTo>
                    <a:lnTo>
                      <a:pt x="436" y="13"/>
                    </a:lnTo>
                    <a:lnTo>
                      <a:pt x="437" y="13"/>
                    </a:lnTo>
                    <a:lnTo>
                      <a:pt x="438" y="12"/>
                    </a:lnTo>
                    <a:lnTo>
                      <a:pt x="439" y="12"/>
                    </a:lnTo>
                    <a:lnTo>
                      <a:pt x="440" y="12"/>
                    </a:lnTo>
                    <a:lnTo>
                      <a:pt x="441" y="11"/>
                    </a:lnTo>
                    <a:lnTo>
                      <a:pt x="442" y="11"/>
                    </a:lnTo>
                    <a:lnTo>
                      <a:pt x="442" y="10"/>
                    </a:lnTo>
                    <a:lnTo>
                      <a:pt x="443" y="10"/>
                    </a:lnTo>
                    <a:lnTo>
                      <a:pt x="443" y="9"/>
                    </a:lnTo>
                    <a:lnTo>
                      <a:pt x="444" y="9"/>
                    </a:lnTo>
                    <a:lnTo>
                      <a:pt x="444" y="8"/>
                    </a:lnTo>
                    <a:lnTo>
                      <a:pt x="445" y="8"/>
                    </a:lnTo>
                    <a:lnTo>
                      <a:pt x="445" y="7"/>
                    </a:lnTo>
                    <a:lnTo>
                      <a:pt x="447" y="7"/>
                    </a:lnTo>
                    <a:lnTo>
                      <a:pt x="447" y="6"/>
                    </a:lnTo>
                    <a:lnTo>
                      <a:pt x="448" y="6"/>
                    </a:lnTo>
                    <a:lnTo>
                      <a:pt x="448" y="5"/>
                    </a:lnTo>
                    <a:lnTo>
                      <a:pt x="449" y="5"/>
                    </a:lnTo>
                    <a:lnTo>
                      <a:pt x="449" y="4"/>
                    </a:lnTo>
                    <a:lnTo>
                      <a:pt x="450" y="4"/>
                    </a:lnTo>
                    <a:lnTo>
                      <a:pt x="450" y="2"/>
                    </a:lnTo>
                    <a:lnTo>
                      <a:pt x="451" y="2"/>
                    </a:lnTo>
                    <a:lnTo>
                      <a:pt x="452" y="2"/>
                    </a:lnTo>
                    <a:lnTo>
                      <a:pt x="453" y="2"/>
                    </a:lnTo>
                    <a:lnTo>
                      <a:pt x="454" y="2"/>
                    </a:lnTo>
                    <a:lnTo>
                      <a:pt x="455" y="2"/>
                    </a:lnTo>
                    <a:lnTo>
                      <a:pt x="455" y="4"/>
                    </a:lnTo>
                    <a:lnTo>
                      <a:pt x="456" y="4"/>
                    </a:lnTo>
                    <a:lnTo>
                      <a:pt x="457" y="5"/>
                    </a:lnTo>
                    <a:lnTo>
                      <a:pt x="458" y="5"/>
                    </a:lnTo>
                    <a:lnTo>
                      <a:pt x="458" y="6"/>
                    </a:lnTo>
                    <a:lnTo>
                      <a:pt x="459" y="6"/>
                    </a:lnTo>
                    <a:lnTo>
                      <a:pt x="460" y="7"/>
                    </a:lnTo>
                    <a:lnTo>
                      <a:pt x="461" y="8"/>
                    </a:lnTo>
                    <a:lnTo>
                      <a:pt x="462" y="8"/>
                    </a:lnTo>
                    <a:lnTo>
                      <a:pt x="462" y="9"/>
                    </a:lnTo>
                    <a:lnTo>
                      <a:pt x="463" y="9"/>
                    </a:lnTo>
                    <a:lnTo>
                      <a:pt x="463" y="10"/>
                    </a:lnTo>
                    <a:lnTo>
                      <a:pt x="464" y="10"/>
                    </a:lnTo>
                    <a:lnTo>
                      <a:pt x="466" y="11"/>
                    </a:lnTo>
                    <a:lnTo>
                      <a:pt x="467" y="11"/>
                    </a:lnTo>
                    <a:lnTo>
                      <a:pt x="467" y="12"/>
                    </a:lnTo>
                    <a:lnTo>
                      <a:pt x="468" y="12"/>
                    </a:lnTo>
                    <a:lnTo>
                      <a:pt x="469" y="13"/>
                    </a:lnTo>
                    <a:lnTo>
                      <a:pt x="470" y="13"/>
                    </a:lnTo>
                    <a:lnTo>
                      <a:pt x="470" y="14"/>
                    </a:lnTo>
                    <a:lnTo>
                      <a:pt x="471" y="14"/>
                    </a:lnTo>
                    <a:lnTo>
                      <a:pt x="472" y="14"/>
                    </a:lnTo>
                    <a:lnTo>
                      <a:pt x="472" y="15"/>
                    </a:lnTo>
                    <a:lnTo>
                      <a:pt x="473" y="15"/>
                    </a:lnTo>
                    <a:lnTo>
                      <a:pt x="473" y="16"/>
                    </a:lnTo>
                    <a:lnTo>
                      <a:pt x="474" y="16"/>
                    </a:lnTo>
                    <a:lnTo>
                      <a:pt x="475" y="16"/>
                    </a:lnTo>
                    <a:lnTo>
                      <a:pt x="475" y="17"/>
                    </a:lnTo>
                    <a:lnTo>
                      <a:pt x="476" y="17"/>
                    </a:lnTo>
                    <a:lnTo>
                      <a:pt x="477" y="17"/>
                    </a:lnTo>
                    <a:lnTo>
                      <a:pt x="477" y="18"/>
                    </a:lnTo>
                    <a:lnTo>
                      <a:pt x="478" y="18"/>
                    </a:lnTo>
                    <a:lnTo>
                      <a:pt x="479" y="18"/>
                    </a:lnTo>
                    <a:lnTo>
                      <a:pt x="479" y="19"/>
                    </a:lnTo>
                    <a:lnTo>
                      <a:pt x="480" y="19"/>
                    </a:lnTo>
                    <a:lnTo>
                      <a:pt x="481" y="19"/>
                    </a:lnTo>
                    <a:lnTo>
                      <a:pt x="482" y="19"/>
                    </a:lnTo>
                    <a:lnTo>
                      <a:pt x="483" y="19"/>
                    </a:lnTo>
                    <a:lnTo>
                      <a:pt x="484" y="19"/>
                    </a:lnTo>
                    <a:lnTo>
                      <a:pt x="486" y="20"/>
                    </a:lnTo>
                    <a:lnTo>
                      <a:pt x="487" y="20"/>
                    </a:lnTo>
                    <a:lnTo>
                      <a:pt x="488" y="20"/>
                    </a:lnTo>
                    <a:lnTo>
                      <a:pt x="488" y="21"/>
                    </a:lnTo>
                    <a:lnTo>
                      <a:pt x="489" y="21"/>
                    </a:lnTo>
                    <a:lnTo>
                      <a:pt x="490" y="21"/>
                    </a:lnTo>
                    <a:lnTo>
                      <a:pt x="491" y="21"/>
                    </a:lnTo>
                    <a:lnTo>
                      <a:pt x="491" y="23"/>
                    </a:lnTo>
                    <a:lnTo>
                      <a:pt x="492" y="23"/>
                    </a:lnTo>
                    <a:lnTo>
                      <a:pt x="493" y="23"/>
                    </a:lnTo>
                    <a:lnTo>
                      <a:pt x="494" y="24"/>
                    </a:lnTo>
                    <a:lnTo>
                      <a:pt x="495" y="24"/>
                    </a:lnTo>
                    <a:lnTo>
                      <a:pt x="496" y="24"/>
                    </a:lnTo>
                    <a:lnTo>
                      <a:pt x="497" y="24"/>
                    </a:lnTo>
                    <a:lnTo>
                      <a:pt x="497" y="25"/>
                    </a:lnTo>
                    <a:lnTo>
                      <a:pt x="498" y="25"/>
                    </a:lnTo>
                    <a:lnTo>
                      <a:pt x="499" y="26"/>
                    </a:lnTo>
                    <a:lnTo>
                      <a:pt x="500" y="26"/>
                    </a:lnTo>
                    <a:lnTo>
                      <a:pt x="500" y="27"/>
                    </a:lnTo>
                    <a:lnTo>
                      <a:pt x="501" y="27"/>
                    </a:lnTo>
                    <a:lnTo>
                      <a:pt x="502" y="27"/>
                    </a:lnTo>
                    <a:lnTo>
                      <a:pt x="502" y="28"/>
                    </a:lnTo>
                    <a:lnTo>
                      <a:pt x="502" y="29"/>
                    </a:lnTo>
                    <a:lnTo>
                      <a:pt x="503" y="29"/>
                    </a:lnTo>
                    <a:lnTo>
                      <a:pt x="505" y="30"/>
                    </a:lnTo>
                    <a:lnTo>
                      <a:pt x="505" y="29"/>
                    </a:lnTo>
                    <a:lnTo>
                      <a:pt x="505" y="30"/>
                    </a:lnTo>
                    <a:lnTo>
                      <a:pt x="506" y="30"/>
                    </a:lnTo>
                    <a:lnTo>
                      <a:pt x="507" y="30"/>
                    </a:lnTo>
                    <a:lnTo>
                      <a:pt x="507" y="31"/>
                    </a:lnTo>
                    <a:lnTo>
                      <a:pt x="508" y="31"/>
                    </a:lnTo>
                    <a:lnTo>
                      <a:pt x="509" y="31"/>
                    </a:lnTo>
                    <a:lnTo>
                      <a:pt x="510" y="32"/>
                    </a:lnTo>
                    <a:lnTo>
                      <a:pt x="510" y="33"/>
                    </a:lnTo>
                    <a:lnTo>
                      <a:pt x="511" y="33"/>
                    </a:lnTo>
                    <a:lnTo>
                      <a:pt x="511" y="34"/>
                    </a:lnTo>
                    <a:lnTo>
                      <a:pt x="512" y="35"/>
                    </a:lnTo>
                    <a:lnTo>
                      <a:pt x="513" y="35"/>
                    </a:lnTo>
                    <a:lnTo>
                      <a:pt x="514" y="35"/>
                    </a:lnTo>
                    <a:lnTo>
                      <a:pt x="514" y="36"/>
                    </a:lnTo>
                    <a:lnTo>
                      <a:pt x="515" y="37"/>
                    </a:lnTo>
                    <a:lnTo>
                      <a:pt x="516" y="37"/>
                    </a:lnTo>
                    <a:lnTo>
                      <a:pt x="517" y="37"/>
                    </a:lnTo>
                    <a:lnTo>
                      <a:pt x="517" y="38"/>
                    </a:lnTo>
                    <a:lnTo>
                      <a:pt x="518" y="38"/>
                    </a:lnTo>
                    <a:lnTo>
                      <a:pt x="519" y="39"/>
                    </a:lnTo>
                    <a:lnTo>
                      <a:pt x="520" y="39"/>
                    </a:lnTo>
                    <a:lnTo>
                      <a:pt x="520" y="40"/>
                    </a:lnTo>
                    <a:lnTo>
                      <a:pt x="521" y="41"/>
                    </a:lnTo>
                    <a:lnTo>
                      <a:pt x="522" y="41"/>
                    </a:lnTo>
                    <a:lnTo>
                      <a:pt x="522" y="43"/>
                    </a:lnTo>
                    <a:lnTo>
                      <a:pt x="523" y="43"/>
                    </a:lnTo>
                    <a:lnTo>
                      <a:pt x="525" y="43"/>
                    </a:lnTo>
                    <a:lnTo>
                      <a:pt x="525" y="44"/>
                    </a:lnTo>
                    <a:lnTo>
                      <a:pt x="526" y="44"/>
                    </a:lnTo>
                    <a:lnTo>
                      <a:pt x="526" y="45"/>
                    </a:lnTo>
                    <a:lnTo>
                      <a:pt x="527" y="45"/>
                    </a:lnTo>
                    <a:lnTo>
                      <a:pt x="528" y="45"/>
                    </a:lnTo>
                    <a:lnTo>
                      <a:pt x="528" y="46"/>
                    </a:lnTo>
                    <a:lnTo>
                      <a:pt x="529" y="46"/>
                    </a:lnTo>
                    <a:lnTo>
                      <a:pt x="530" y="46"/>
                    </a:lnTo>
                    <a:lnTo>
                      <a:pt x="530" y="47"/>
                    </a:lnTo>
                    <a:lnTo>
                      <a:pt x="531" y="47"/>
                    </a:lnTo>
                    <a:lnTo>
                      <a:pt x="532" y="47"/>
                    </a:lnTo>
                    <a:lnTo>
                      <a:pt x="533" y="47"/>
                    </a:lnTo>
                    <a:lnTo>
                      <a:pt x="533" y="48"/>
                    </a:lnTo>
                    <a:lnTo>
                      <a:pt x="534" y="48"/>
                    </a:lnTo>
                    <a:lnTo>
                      <a:pt x="535" y="48"/>
                    </a:lnTo>
                    <a:lnTo>
                      <a:pt x="536" y="48"/>
                    </a:lnTo>
                    <a:lnTo>
                      <a:pt x="536" y="49"/>
                    </a:lnTo>
                    <a:lnTo>
                      <a:pt x="537" y="49"/>
                    </a:lnTo>
                    <a:lnTo>
                      <a:pt x="538" y="50"/>
                    </a:lnTo>
                    <a:lnTo>
                      <a:pt x="539" y="50"/>
                    </a:lnTo>
                    <a:lnTo>
                      <a:pt x="541" y="50"/>
                    </a:lnTo>
                    <a:lnTo>
                      <a:pt x="542" y="51"/>
                    </a:lnTo>
                    <a:lnTo>
                      <a:pt x="544" y="51"/>
                    </a:lnTo>
                    <a:lnTo>
                      <a:pt x="545" y="51"/>
                    </a:lnTo>
                    <a:lnTo>
                      <a:pt x="546" y="51"/>
                    </a:lnTo>
                    <a:lnTo>
                      <a:pt x="547" y="51"/>
                    </a:lnTo>
                    <a:lnTo>
                      <a:pt x="547" y="50"/>
                    </a:lnTo>
                    <a:lnTo>
                      <a:pt x="548" y="50"/>
                    </a:lnTo>
                    <a:lnTo>
                      <a:pt x="548" y="51"/>
                    </a:lnTo>
                    <a:lnTo>
                      <a:pt x="549" y="51"/>
                    </a:lnTo>
                    <a:lnTo>
                      <a:pt x="550" y="52"/>
                    </a:lnTo>
                    <a:lnTo>
                      <a:pt x="551" y="52"/>
                    </a:lnTo>
                    <a:lnTo>
                      <a:pt x="552" y="52"/>
                    </a:lnTo>
                    <a:lnTo>
                      <a:pt x="553" y="53"/>
                    </a:lnTo>
                    <a:lnTo>
                      <a:pt x="554" y="53"/>
                    </a:lnTo>
                    <a:lnTo>
                      <a:pt x="555" y="54"/>
                    </a:lnTo>
                    <a:lnTo>
                      <a:pt x="556" y="54"/>
                    </a:lnTo>
                    <a:lnTo>
                      <a:pt x="557" y="54"/>
                    </a:lnTo>
                    <a:lnTo>
                      <a:pt x="556" y="54"/>
                    </a:lnTo>
                    <a:lnTo>
                      <a:pt x="557" y="54"/>
                    </a:lnTo>
                    <a:lnTo>
                      <a:pt x="558" y="54"/>
                    </a:lnTo>
                    <a:lnTo>
                      <a:pt x="559" y="54"/>
                    </a:lnTo>
                    <a:lnTo>
                      <a:pt x="559" y="55"/>
                    </a:lnTo>
                    <a:lnTo>
                      <a:pt x="560" y="55"/>
                    </a:lnTo>
                    <a:lnTo>
                      <a:pt x="561" y="55"/>
                    </a:lnTo>
                    <a:lnTo>
                      <a:pt x="563" y="55"/>
                    </a:lnTo>
                    <a:lnTo>
                      <a:pt x="564" y="56"/>
                    </a:lnTo>
                    <a:lnTo>
                      <a:pt x="565" y="56"/>
                    </a:lnTo>
                    <a:lnTo>
                      <a:pt x="566" y="56"/>
                    </a:lnTo>
                    <a:lnTo>
                      <a:pt x="567" y="56"/>
                    </a:lnTo>
                    <a:lnTo>
                      <a:pt x="568" y="56"/>
                    </a:lnTo>
                    <a:lnTo>
                      <a:pt x="569" y="56"/>
                    </a:lnTo>
                    <a:lnTo>
                      <a:pt x="570" y="56"/>
                    </a:lnTo>
                    <a:lnTo>
                      <a:pt x="571" y="57"/>
                    </a:lnTo>
                    <a:lnTo>
                      <a:pt x="572" y="58"/>
                    </a:lnTo>
                    <a:lnTo>
                      <a:pt x="573" y="58"/>
                    </a:lnTo>
                    <a:lnTo>
                      <a:pt x="574" y="59"/>
                    </a:lnTo>
                    <a:lnTo>
                      <a:pt x="579" y="58"/>
                    </a:lnTo>
                    <a:lnTo>
                      <a:pt x="560" y="57"/>
                    </a:lnTo>
                    <a:lnTo>
                      <a:pt x="554" y="55"/>
                    </a:lnTo>
                  </a:path>
                </a:pathLst>
              </a:custGeom>
              <a:solidFill>
                <a:srgbClr val="6666FF"/>
              </a:solidFill>
              <a:ln w="19050" cap="flat" cmpd="sng">
                <a:solidFill>
                  <a:srgbClr val="6666FF"/>
                </a:solidFill>
                <a:prstDash val="solid"/>
                <a:miter lim="800000"/>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a:defRPr/>
                </a:pPr>
                <a:endParaRPr lang="en-US" sz="1013" dirty="0"/>
              </a:p>
            </p:txBody>
          </p:sp>
        </p:grpSp>
        <p:sp>
          <p:nvSpPr>
            <p:cNvPr id="19505" name="Freeform 18"/>
            <p:cNvSpPr>
              <a:spLocks/>
            </p:cNvSpPr>
            <p:nvPr/>
          </p:nvSpPr>
          <p:spPr bwMode="auto">
            <a:xfrm>
              <a:off x="5280" y="1328"/>
              <a:ext cx="355" cy="456"/>
            </a:xfrm>
            <a:custGeom>
              <a:avLst/>
              <a:gdLst>
                <a:gd name="T0" fmla="*/ 140 w 355"/>
                <a:gd name="T1" fmla="*/ 360 h 456"/>
                <a:gd name="T2" fmla="*/ 143 w 355"/>
                <a:gd name="T3" fmla="*/ 352 h 456"/>
                <a:gd name="T4" fmla="*/ 145 w 355"/>
                <a:gd name="T5" fmla="*/ 341 h 456"/>
                <a:gd name="T6" fmla="*/ 148 w 355"/>
                <a:gd name="T7" fmla="*/ 335 h 456"/>
                <a:gd name="T8" fmla="*/ 155 w 355"/>
                <a:gd name="T9" fmla="*/ 339 h 456"/>
                <a:gd name="T10" fmla="*/ 155 w 355"/>
                <a:gd name="T11" fmla="*/ 330 h 456"/>
                <a:gd name="T12" fmla="*/ 150 w 355"/>
                <a:gd name="T13" fmla="*/ 320 h 456"/>
                <a:gd name="T14" fmla="*/ 145 w 355"/>
                <a:gd name="T15" fmla="*/ 312 h 456"/>
                <a:gd name="T16" fmla="*/ 135 w 355"/>
                <a:gd name="T17" fmla="*/ 303 h 456"/>
                <a:gd name="T18" fmla="*/ 134 w 355"/>
                <a:gd name="T19" fmla="*/ 292 h 456"/>
                <a:gd name="T20" fmla="*/ 132 w 355"/>
                <a:gd name="T21" fmla="*/ 282 h 456"/>
                <a:gd name="T22" fmla="*/ 132 w 355"/>
                <a:gd name="T23" fmla="*/ 272 h 456"/>
                <a:gd name="T24" fmla="*/ 135 w 355"/>
                <a:gd name="T25" fmla="*/ 261 h 456"/>
                <a:gd name="T26" fmla="*/ 128 w 355"/>
                <a:gd name="T27" fmla="*/ 257 h 456"/>
                <a:gd name="T28" fmla="*/ 123 w 355"/>
                <a:gd name="T29" fmla="*/ 247 h 456"/>
                <a:gd name="T30" fmla="*/ 123 w 355"/>
                <a:gd name="T31" fmla="*/ 239 h 456"/>
                <a:gd name="T32" fmla="*/ 117 w 355"/>
                <a:gd name="T33" fmla="*/ 233 h 456"/>
                <a:gd name="T34" fmla="*/ 121 w 355"/>
                <a:gd name="T35" fmla="*/ 216 h 456"/>
                <a:gd name="T36" fmla="*/ 45 w 355"/>
                <a:gd name="T37" fmla="*/ 185 h 456"/>
                <a:gd name="T38" fmla="*/ 10 w 355"/>
                <a:gd name="T39" fmla="*/ 148 h 456"/>
                <a:gd name="T40" fmla="*/ 1 w 355"/>
                <a:gd name="T41" fmla="*/ 140 h 456"/>
                <a:gd name="T42" fmla="*/ 19 w 355"/>
                <a:gd name="T43" fmla="*/ 91 h 456"/>
                <a:gd name="T44" fmla="*/ 91 w 355"/>
                <a:gd name="T45" fmla="*/ 14 h 456"/>
                <a:gd name="T46" fmla="*/ 153 w 355"/>
                <a:gd name="T47" fmla="*/ 51 h 456"/>
                <a:gd name="T48" fmla="*/ 205 w 355"/>
                <a:gd name="T49" fmla="*/ 81 h 456"/>
                <a:gd name="T50" fmla="*/ 294 w 355"/>
                <a:gd name="T51" fmla="*/ 132 h 456"/>
                <a:gd name="T52" fmla="*/ 355 w 355"/>
                <a:gd name="T53" fmla="*/ 164 h 456"/>
                <a:gd name="T54" fmla="*/ 348 w 355"/>
                <a:gd name="T55" fmla="*/ 205 h 456"/>
                <a:gd name="T56" fmla="*/ 337 w 355"/>
                <a:gd name="T57" fmla="*/ 247 h 456"/>
                <a:gd name="T58" fmla="*/ 326 w 355"/>
                <a:gd name="T59" fmla="*/ 286 h 456"/>
                <a:gd name="T60" fmla="*/ 314 w 355"/>
                <a:gd name="T61" fmla="*/ 316 h 456"/>
                <a:gd name="T62" fmla="*/ 306 w 355"/>
                <a:gd name="T63" fmla="*/ 336 h 456"/>
                <a:gd name="T64" fmla="*/ 278 w 355"/>
                <a:gd name="T65" fmla="*/ 398 h 456"/>
                <a:gd name="T66" fmla="*/ 264 w 355"/>
                <a:gd name="T67" fmla="*/ 400 h 456"/>
                <a:gd name="T68" fmla="*/ 247 w 355"/>
                <a:gd name="T69" fmla="*/ 385 h 456"/>
                <a:gd name="T70" fmla="*/ 240 w 355"/>
                <a:gd name="T71" fmla="*/ 380 h 456"/>
                <a:gd name="T72" fmla="*/ 235 w 355"/>
                <a:gd name="T73" fmla="*/ 387 h 456"/>
                <a:gd name="T74" fmla="*/ 233 w 355"/>
                <a:gd name="T75" fmla="*/ 389 h 456"/>
                <a:gd name="T76" fmla="*/ 227 w 355"/>
                <a:gd name="T77" fmla="*/ 394 h 456"/>
                <a:gd name="T78" fmla="*/ 219 w 355"/>
                <a:gd name="T79" fmla="*/ 399 h 456"/>
                <a:gd name="T80" fmla="*/ 209 w 355"/>
                <a:gd name="T81" fmla="*/ 400 h 456"/>
                <a:gd name="T82" fmla="*/ 197 w 355"/>
                <a:gd name="T83" fmla="*/ 403 h 456"/>
                <a:gd name="T84" fmla="*/ 191 w 355"/>
                <a:gd name="T85" fmla="*/ 412 h 456"/>
                <a:gd name="T86" fmla="*/ 185 w 355"/>
                <a:gd name="T87" fmla="*/ 418 h 456"/>
                <a:gd name="T88" fmla="*/ 178 w 355"/>
                <a:gd name="T89" fmla="*/ 427 h 456"/>
                <a:gd name="T90" fmla="*/ 173 w 355"/>
                <a:gd name="T91" fmla="*/ 438 h 456"/>
                <a:gd name="T92" fmla="*/ 175 w 355"/>
                <a:gd name="T93" fmla="*/ 453 h 456"/>
                <a:gd name="T94" fmla="*/ 169 w 355"/>
                <a:gd name="T95" fmla="*/ 455 h 456"/>
                <a:gd name="T96" fmla="*/ 166 w 355"/>
                <a:gd name="T97" fmla="*/ 448 h 456"/>
                <a:gd name="T98" fmla="*/ 161 w 355"/>
                <a:gd name="T99" fmla="*/ 438 h 456"/>
                <a:gd name="T100" fmla="*/ 154 w 355"/>
                <a:gd name="T101" fmla="*/ 437 h 456"/>
                <a:gd name="T102" fmla="*/ 136 w 355"/>
                <a:gd name="T103" fmla="*/ 439 h 456"/>
                <a:gd name="T104" fmla="*/ 121 w 355"/>
                <a:gd name="T105" fmla="*/ 421 h 456"/>
                <a:gd name="T106" fmla="*/ 127 w 355"/>
                <a:gd name="T107" fmla="*/ 412 h 456"/>
                <a:gd name="T108" fmla="*/ 127 w 355"/>
                <a:gd name="T109" fmla="*/ 401 h 456"/>
                <a:gd name="T110" fmla="*/ 128 w 355"/>
                <a:gd name="T111" fmla="*/ 391 h 456"/>
                <a:gd name="T112" fmla="*/ 134 w 355"/>
                <a:gd name="T113" fmla="*/ 384 h 456"/>
                <a:gd name="T114" fmla="*/ 142 w 355"/>
                <a:gd name="T115" fmla="*/ 378 h 45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55" h="456">
                  <a:moveTo>
                    <a:pt x="143" y="370"/>
                  </a:moveTo>
                  <a:lnTo>
                    <a:pt x="143" y="369"/>
                  </a:lnTo>
                  <a:lnTo>
                    <a:pt x="143" y="368"/>
                  </a:lnTo>
                  <a:lnTo>
                    <a:pt x="142" y="368"/>
                  </a:lnTo>
                  <a:lnTo>
                    <a:pt x="142" y="366"/>
                  </a:lnTo>
                  <a:lnTo>
                    <a:pt x="142" y="365"/>
                  </a:lnTo>
                  <a:lnTo>
                    <a:pt x="141" y="364"/>
                  </a:lnTo>
                  <a:lnTo>
                    <a:pt x="141" y="363"/>
                  </a:lnTo>
                  <a:lnTo>
                    <a:pt x="141" y="362"/>
                  </a:lnTo>
                  <a:lnTo>
                    <a:pt x="140" y="361"/>
                  </a:lnTo>
                  <a:lnTo>
                    <a:pt x="140" y="360"/>
                  </a:lnTo>
                  <a:lnTo>
                    <a:pt x="140" y="359"/>
                  </a:lnTo>
                  <a:lnTo>
                    <a:pt x="141" y="359"/>
                  </a:lnTo>
                  <a:lnTo>
                    <a:pt x="141" y="358"/>
                  </a:lnTo>
                  <a:lnTo>
                    <a:pt x="141" y="357"/>
                  </a:lnTo>
                  <a:lnTo>
                    <a:pt x="142" y="357"/>
                  </a:lnTo>
                  <a:lnTo>
                    <a:pt x="142" y="356"/>
                  </a:lnTo>
                  <a:lnTo>
                    <a:pt x="142" y="355"/>
                  </a:lnTo>
                  <a:lnTo>
                    <a:pt x="142" y="354"/>
                  </a:lnTo>
                  <a:lnTo>
                    <a:pt x="142" y="353"/>
                  </a:lnTo>
                  <a:lnTo>
                    <a:pt x="142" y="352"/>
                  </a:lnTo>
                  <a:lnTo>
                    <a:pt x="143" y="352"/>
                  </a:lnTo>
                  <a:lnTo>
                    <a:pt x="143" y="351"/>
                  </a:lnTo>
                  <a:lnTo>
                    <a:pt x="143" y="350"/>
                  </a:lnTo>
                  <a:lnTo>
                    <a:pt x="145" y="349"/>
                  </a:lnTo>
                  <a:lnTo>
                    <a:pt x="145" y="348"/>
                  </a:lnTo>
                  <a:lnTo>
                    <a:pt x="145" y="346"/>
                  </a:lnTo>
                  <a:lnTo>
                    <a:pt x="145" y="345"/>
                  </a:lnTo>
                  <a:lnTo>
                    <a:pt x="146" y="345"/>
                  </a:lnTo>
                  <a:lnTo>
                    <a:pt x="146" y="344"/>
                  </a:lnTo>
                  <a:lnTo>
                    <a:pt x="145" y="343"/>
                  </a:lnTo>
                  <a:lnTo>
                    <a:pt x="145" y="342"/>
                  </a:lnTo>
                  <a:lnTo>
                    <a:pt x="145" y="341"/>
                  </a:lnTo>
                  <a:lnTo>
                    <a:pt x="145" y="340"/>
                  </a:lnTo>
                  <a:lnTo>
                    <a:pt x="143" y="340"/>
                  </a:lnTo>
                  <a:lnTo>
                    <a:pt x="143" y="339"/>
                  </a:lnTo>
                  <a:lnTo>
                    <a:pt x="143" y="338"/>
                  </a:lnTo>
                  <a:lnTo>
                    <a:pt x="143" y="337"/>
                  </a:lnTo>
                  <a:lnTo>
                    <a:pt x="143" y="336"/>
                  </a:lnTo>
                  <a:lnTo>
                    <a:pt x="145" y="336"/>
                  </a:lnTo>
                  <a:lnTo>
                    <a:pt x="146" y="336"/>
                  </a:lnTo>
                  <a:lnTo>
                    <a:pt x="146" y="335"/>
                  </a:lnTo>
                  <a:lnTo>
                    <a:pt x="147" y="335"/>
                  </a:lnTo>
                  <a:lnTo>
                    <a:pt x="148" y="335"/>
                  </a:lnTo>
                  <a:lnTo>
                    <a:pt x="149" y="335"/>
                  </a:lnTo>
                  <a:lnTo>
                    <a:pt x="150" y="335"/>
                  </a:lnTo>
                  <a:lnTo>
                    <a:pt x="151" y="336"/>
                  </a:lnTo>
                  <a:lnTo>
                    <a:pt x="152" y="337"/>
                  </a:lnTo>
                  <a:lnTo>
                    <a:pt x="152" y="338"/>
                  </a:lnTo>
                  <a:lnTo>
                    <a:pt x="152" y="339"/>
                  </a:lnTo>
                  <a:lnTo>
                    <a:pt x="152" y="340"/>
                  </a:lnTo>
                  <a:lnTo>
                    <a:pt x="153" y="340"/>
                  </a:lnTo>
                  <a:lnTo>
                    <a:pt x="154" y="340"/>
                  </a:lnTo>
                  <a:lnTo>
                    <a:pt x="155" y="340"/>
                  </a:lnTo>
                  <a:lnTo>
                    <a:pt x="155" y="339"/>
                  </a:lnTo>
                  <a:lnTo>
                    <a:pt x="156" y="339"/>
                  </a:lnTo>
                  <a:lnTo>
                    <a:pt x="156" y="338"/>
                  </a:lnTo>
                  <a:lnTo>
                    <a:pt x="156" y="337"/>
                  </a:lnTo>
                  <a:lnTo>
                    <a:pt x="156" y="336"/>
                  </a:lnTo>
                  <a:lnTo>
                    <a:pt x="157" y="335"/>
                  </a:lnTo>
                  <a:lnTo>
                    <a:pt x="157" y="334"/>
                  </a:lnTo>
                  <a:lnTo>
                    <a:pt x="157" y="333"/>
                  </a:lnTo>
                  <a:lnTo>
                    <a:pt x="156" y="333"/>
                  </a:lnTo>
                  <a:lnTo>
                    <a:pt x="156" y="332"/>
                  </a:lnTo>
                  <a:lnTo>
                    <a:pt x="156" y="331"/>
                  </a:lnTo>
                  <a:lnTo>
                    <a:pt x="155" y="330"/>
                  </a:lnTo>
                  <a:lnTo>
                    <a:pt x="154" y="329"/>
                  </a:lnTo>
                  <a:lnTo>
                    <a:pt x="153" y="329"/>
                  </a:lnTo>
                  <a:lnTo>
                    <a:pt x="153" y="327"/>
                  </a:lnTo>
                  <a:lnTo>
                    <a:pt x="152" y="326"/>
                  </a:lnTo>
                  <a:lnTo>
                    <a:pt x="152" y="325"/>
                  </a:lnTo>
                  <a:lnTo>
                    <a:pt x="152" y="324"/>
                  </a:lnTo>
                  <a:lnTo>
                    <a:pt x="151" y="323"/>
                  </a:lnTo>
                  <a:lnTo>
                    <a:pt x="151" y="322"/>
                  </a:lnTo>
                  <a:lnTo>
                    <a:pt x="150" y="322"/>
                  </a:lnTo>
                  <a:lnTo>
                    <a:pt x="150" y="321"/>
                  </a:lnTo>
                  <a:lnTo>
                    <a:pt x="150" y="320"/>
                  </a:lnTo>
                  <a:lnTo>
                    <a:pt x="150" y="319"/>
                  </a:lnTo>
                  <a:lnTo>
                    <a:pt x="149" y="318"/>
                  </a:lnTo>
                  <a:lnTo>
                    <a:pt x="149" y="317"/>
                  </a:lnTo>
                  <a:lnTo>
                    <a:pt x="149" y="316"/>
                  </a:lnTo>
                  <a:lnTo>
                    <a:pt x="148" y="316"/>
                  </a:lnTo>
                  <a:lnTo>
                    <a:pt x="148" y="315"/>
                  </a:lnTo>
                  <a:lnTo>
                    <a:pt x="147" y="315"/>
                  </a:lnTo>
                  <a:lnTo>
                    <a:pt x="147" y="314"/>
                  </a:lnTo>
                  <a:lnTo>
                    <a:pt x="146" y="313"/>
                  </a:lnTo>
                  <a:lnTo>
                    <a:pt x="145" y="313"/>
                  </a:lnTo>
                  <a:lnTo>
                    <a:pt x="145" y="312"/>
                  </a:lnTo>
                  <a:lnTo>
                    <a:pt x="145" y="311"/>
                  </a:lnTo>
                  <a:lnTo>
                    <a:pt x="143" y="311"/>
                  </a:lnTo>
                  <a:lnTo>
                    <a:pt x="143" y="310"/>
                  </a:lnTo>
                  <a:lnTo>
                    <a:pt x="142" y="308"/>
                  </a:lnTo>
                  <a:lnTo>
                    <a:pt x="141" y="308"/>
                  </a:lnTo>
                  <a:lnTo>
                    <a:pt x="140" y="307"/>
                  </a:lnTo>
                  <a:lnTo>
                    <a:pt x="139" y="306"/>
                  </a:lnTo>
                  <a:lnTo>
                    <a:pt x="138" y="306"/>
                  </a:lnTo>
                  <a:lnTo>
                    <a:pt x="137" y="305"/>
                  </a:lnTo>
                  <a:lnTo>
                    <a:pt x="136" y="304"/>
                  </a:lnTo>
                  <a:lnTo>
                    <a:pt x="135" y="303"/>
                  </a:lnTo>
                  <a:lnTo>
                    <a:pt x="135" y="302"/>
                  </a:lnTo>
                  <a:lnTo>
                    <a:pt x="135" y="301"/>
                  </a:lnTo>
                  <a:lnTo>
                    <a:pt x="135" y="300"/>
                  </a:lnTo>
                  <a:lnTo>
                    <a:pt x="135" y="299"/>
                  </a:lnTo>
                  <a:lnTo>
                    <a:pt x="135" y="298"/>
                  </a:lnTo>
                  <a:lnTo>
                    <a:pt x="135" y="297"/>
                  </a:lnTo>
                  <a:lnTo>
                    <a:pt x="135" y="296"/>
                  </a:lnTo>
                  <a:lnTo>
                    <a:pt x="135" y="295"/>
                  </a:lnTo>
                  <a:lnTo>
                    <a:pt x="136" y="293"/>
                  </a:lnTo>
                  <a:lnTo>
                    <a:pt x="135" y="292"/>
                  </a:lnTo>
                  <a:lnTo>
                    <a:pt x="134" y="292"/>
                  </a:lnTo>
                  <a:lnTo>
                    <a:pt x="134" y="291"/>
                  </a:lnTo>
                  <a:lnTo>
                    <a:pt x="133" y="291"/>
                  </a:lnTo>
                  <a:lnTo>
                    <a:pt x="133" y="290"/>
                  </a:lnTo>
                  <a:lnTo>
                    <a:pt x="132" y="290"/>
                  </a:lnTo>
                  <a:lnTo>
                    <a:pt x="132" y="288"/>
                  </a:lnTo>
                  <a:lnTo>
                    <a:pt x="132" y="287"/>
                  </a:lnTo>
                  <a:lnTo>
                    <a:pt x="131" y="286"/>
                  </a:lnTo>
                  <a:lnTo>
                    <a:pt x="131" y="285"/>
                  </a:lnTo>
                  <a:lnTo>
                    <a:pt x="131" y="284"/>
                  </a:lnTo>
                  <a:lnTo>
                    <a:pt x="132" y="283"/>
                  </a:lnTo>
                  <a:lnTo>
                    <a:pt x="132" y="282"/>
                  </a:lnTo>
                  <a:lnTo>
                    <a:pt x="132" y="281"/>
                  </a:lnTo>
                  <a:lnTo>
                    <a:pt x="132" y="280"/>
                  </a:lnTo>
                  <a:lnTo>
                    <a:pt x="133" y="280"/>
                  </a:lnTo>
                  <a:lnTo>
                    <a:pt x="133" y="279"/>
                  </a:lnTo>
                  <a:lnTo>
                    <a:pt x="133" y="278"/>
                  </a:lnTo>
                  <a:lnTo>
                    <a:pt x="133" y="277"/>
                  </a:lnTo>
                  <a:lnTo>
                    <a:pt x="133" y="276"/>
                  </a:lnTo>
                  <a:lnTo>
                    <a:pt x="133" y="275"/>
                  </a:lnTo>
                  <a:lnTo>
                    <a:pt x="133" y="274"/>
                  </a:lnTo>
                  <a:lnTo>
                    <a:pt x="132" y="273"/>
                  </a:lnTo>
                  <a:lnTo>
                    <a:pt x="132" y="272"/>
                  </a:lnTo>
                  <a:lnTo>
                    <a:pt x="132" y="271"/>
                  </a:lnTo>
                  <a:lnTo>
                    <a:pt x="132" y="269"/>
                  </a:lnTo>
                  <a:lnTo>
                    <a:pt x="132" y="268"/>
                  </a:lnTo>
                  <a:lnTo>
                    <a:pt x="132" y="267"/>
                  </a:lnTo>
                  <a:lnTo>
                    <a:pt x="133" y="266"/>
                  </a:lnTo>
                  <a:lnTo>
                    <a:pt x="133" y="265"/>
                  </a:lnTo>
                  <a:lnTo>
                    <a:pt x="134" y="264"/>
                  </a:lnTo>
                  <a:lnTo>
                    <a:pt x="134" y="263"/>
                  </a:lnTo>
                  <a:lnTo>
                    <a:pt x="134" y="262"/>
                  </a:lnTo>
                  <a:lnTo>
                    <a:pt x="135" y="262"/>
                  </a:lnTo>
                  <a:lnTo>
                    <a:pt x="135" y="261"/>
                  </a:lnTo>
                  <a:lnTo>
                    <a:pt x="135" y="260"/>
                  </a:lnTo>
                  <a:lnTo>
                    <a:pt x="135" y="259"/>
                  </a:lnTo>
                  <a:lnTo>
                    <a:pt x="134" y="259"/>
                  </a:lnTo>
                  <a:lnTo>
                    <a:pt x="134" y="258"/>
                  </a:lnTo>
                  <a:lnTo>
                    <a:pt x="133" y="258"/>
                  </a:lnTo>
                  <a:lnTo>
                    <a:pt x="133" y="257"/>
                  </a:lnTo>
                  <a:lnTo>
                    <a:pt x="132" y="257"/>
                  </a:lnTo>
                  <a:lnTo>
                    <a:pt x="131" y="257"/>
                  </a:lnTo>
                  <a:lnTo>
                    <a:pt x="130" y="257"/>
                  </a:lnTo>
                  <a:lnTo>
                    <a:pt x="129" y="257"/>
                  </a:lnTo>
                  <a:lnTo>
                    <a:pt x="128" y="257"/>
                  </a:lnTo>
                  <a:lnTo>
                    <a:pt x="127" y="257"/>
                  </a:lnTo>
                  <a:lnTo>
                    <a:pt x="126" y="256"/>
                  </a:lnTo>
                  <a:lnTo>
                    <a:pt x="124" y="255"/>
                  </a:lnTo>
                  <a:lnTo>
                    <a:pt x="124" y="254"/>
                  </a:lnTo>
                  <a:lnTo>
                    <a:pt x="123" y="254"/>
                  </a:lnTo>
                  <a:lnTo>
                    <a:pt x="123" y="253"/>
                  </a:lnTo>
                  <a:lnTo>
                    <a:pt x="123" y="252"/>
                  </a:lnTo>
                  <a:lnTo>
                    <a:pt x="123" y="251"/>
                  </a:lnTo>
                  <a:lnTo>
                    <a:pt x="123" y="249"/>
                  </a:lnTo>
                  <a:lnTo>
                    <a:pt x="123" y="248"/>
                  </a:lnTo>
                  <a:lnTo>
                    <a:pt x="123" y="247"/>
                  </a:lnTo>
                  <a:lnTo>
                    <a:pt x="124" y="246"/>
                  </a:lnTo>
                  <a:lnTo>
                    <a:pt x="124" y="245"/>
                  </a:lnTo>
                  <a:lnTo>
                    <a:pt x="126" y="245"/>
                  </a:lnTo>
                  <a:lnTo>
                    <a:pt x="126" y="244"/>
                  </a:lnTo>
                  <a:lnTo>
                    <a:pt x="126" y="243"/>
                  </a:lnTo>
                  <a:lnTo>
                    <a:pt x="126" y="242"/>
                  </a:lnTo>
                  <a:lnTo>
                    <a:pt x="126" y="241"/>
                  </a:lnTo>
                  <a:lnTo>
                    <a:pt x="124" y="241"/>
                  </a:lnTo>
                  <a:lnTo>
                    <a:pt x="124" y="240"/>
                  </a:lnTo>
                  <a:lnTo>
                    <a:pt x="124" y="239"/>
                  </a:lnTo>
                  <a:lnTo>
                    <a:pt x="123" y="239"/>
                  </a:lnTo>
                  <a:lnTo>
                    <a:pt x="123" y="238"/>
                  </a:lnTo>
                  <a:lnTo>
                    <a:pt x="122" y="237"/>
                  </a:lnTo>
                  <a:lnTo>
                    <a:pt x="122" y="236"/>
                  </a:lnTo>
                  <a:lnTo>
                    <a:pt x="121" y="236"/>
                  </a:lnTo>
                  <a:lnTo>
                    <a:pt x="121" y="235"/>
                  </a:lnTo>
                  <a:lnTo>
                    <a:pt x="120" y="235"/>
                  </a:lnTo>
                  <a:lnTo>
                    <a:pt x="120" y="234"/>
                  </a:lnTo>
                  <a:lnTo>
                    <a:pt x="119" y="234"/>
                  </a:lnTo>
                  <a:lnTo>
                    <a:pt x="118" y="234"/>
                  </a:lnTo>
                  <a:lnTo>
                    <a:pt x="117" y="234"/>
                  </a:lnTo>
                  <a:lnTo>
                    <a:pt x="117" y="233"/>
                  </a:lnTo>
                  <a:lnTo>
                    <a:pt x="118" y="229"/>
                  </a:lnTo>
                  <a:lnTo>
                    <a:pt x="118" y="228"/>
                  </a:lnTo>
                  <a:lnTo>
                    <a:pt x="118" y="226"/>
                  </a:lnTo>
                  <a:lnTo>
                    <a:pt x="119" y="225"/>
                  </a:lnTo>
                  <a:lnTo>
                    <a:pt x="119" y="224"/>
                  </a:lnTo>
                  <a:lnTo>
                    <a:pt x="119" y="223"/>
                  </a:lnTo>
                  <a:lnTo>
                    <a:pt x="119" y="222"/>
                  </a:lnTo>
                  <a:lnTo>
                    <a:pt x="120" y="221"/>
                  </a:lnTo>
                  <a:lnTo>
                    <a:pt x="120" y="220"/>
                  </a:lnTo>
                  <a:lnTo>
                    <a:pt x="120" y="218"/>
                  </a:lnTo>
                  <a:lnTo>
                    <a:pt x="121" y="216"/>
                  </a:lnTo>
                  <a:lnTo>
                    <a:pt x="122" y="212"/>
                  </a:lnTo>
                  <a:lnTo>
                    <a:pt x="123" y="206"/>
                  </a:lnTo>
                  <a:lnTo>
                    <a:pt x="123" y="205"/>
                  </a:lnTo>
                  <a:lnTo>
                    <a:pt x="124" y="203"/>
                  </a:lnTo>
                  <a:lnTo>
                    <a:pt x="116" y="197"/>
                  </a:lnTo>
                  <a:lnTo>
                    <a:pt x="107" y="189"/>
                  </a:lnTo>
                  <a:lnTo>
                    <a:pt x="97" y="181"/>
                  </a:lnTo>
                  <a:lnTo>
                    <a:pt x="96" y="190"/>
                  </a:lnTo>
                  <a:lnTo>
                    <a:pt x="76" y="188"/>
                  </a:lnTo>
                  <a:lnTo>
                    <a:pt x="57" y="186"/>
                  </a:lnTo>
                  <a:lnTo>
                    <a:pt x="45" y="185"/>
                  </a:lnTo>
                  <a:lnTo>
                    <a:pt x="23" y="171"/>
                  </a:lnTo>
                  <a:lnTo>
                    <a:pt x="22" y="169"/>
                  </a:lnTo>
                  <a:lnTo>
                    <a:pt x="17" y="162"/>
                  </a:lnTo>
                  <a:lnTo>
                    <a:pt x="17" y="161"/>
                  </a:lnTo>
                  <a:lnTo>
                    <a:pt x="16" y="159"/>
                  </a:lnTo>
                  <a:lnTo>
                    <a:pt x="15" y="157"/>
                  </a:lnTo>
                  <a:lnTo>
                    <a:pt x="14" y="156"/>
                  </a:lnTo>
                  <a:lnTo>
                    <a:pt x="13" y="155"/>
                  </a:lnTo>
                  <a:lnTo>
                    <a:pt x="12" y="152"/>
                  </a:lnTo>
                  <a:lnTo>
                    <a:pt x="11" y="150"/>
                  </a:lnTo>
                  <a:lnTo>
                    <a:pt x="10" y="148"/>
                  </a:lnTo>
                  <a:lnTo>
                    <a:pt x="8" y="146"/>
                  </a:lnTo>
                  <a:lnTo>
                    <a:pt x="7" y="146"/>
                  </a:lnTo>
                  <a:lnTo>
                    <a:pt x="7" y="145"/>
                  </a:lnTo>
                  <a:lnTo>
                    <a:pt x="6" y="145"/>
                  </a:lnTo>
                  <a:lnTo>
                    <a:pt x="6" y="144"/>
                  </a:lnTo>
                  <a:lnTo>
                    <a:pt x="5" y="144"/>
                  </a:lnTo>
                  <a:lnTo>
                    <a:pt x="5" y="143"/>
                  </a:lnTo>
                  <a:lnTo>
                    <a:pt x="4" y="143"/>
                  </a:lnTo>
                  <a:lnTo>
                    <a:pt x="3" y="142"/>
                  </a:lnTo>
                  <a:lnTo>
                    <a:pt x="2" y="141"/>
                  </a:lnTo>
                  <a:lnTo>
                    <a:pt x="1" y="140"/>
                  </a:lnTo>
                  <a:lnTo>
                    <a:pt x="1" y="139"/>
                  </a:lnTo>
                  <a:lnTo>
                    <a:pt x="0" y="139"/>
                  </a:lnTo>
                  <a:lnTo>
                    <a:pt x="1" y="137"/>
                  </a:lnTo>
                  <a:lnTo>
                    <a:pt x="2" y="133"/>
                  </a:lnTo>
                  <a:lnTo>
                    <a:pt x="5" y="126"/>
                  </a:lnTo>
                  <a:lnTo>
                    <a:pt x="8" y="118"/>
                  </a:lnTo>
                  <a:lnTo>
                    <a:pt x="12" y="110"/>
                  </a:lnTo>
                  <a:lnTo>
                    <a:pt x="14" y="104"/>
                  </a:lnTo>
                  <a:lnTo>
                    <a:pt x="16" y="100"/>
                  </a:lnTo>
                  <a:lnTo>
                    <a:pt x="17" y="96"/>
                  </a:lnTo>
                  <a:lnTo>
                    <a:pt x="19" y="91"/>
                  </a:lnTo>
                  <a:lnTo>
                    <a:pt x="20" y="87"/>
                  </a:lnTo>
                  <a:lnTo>
                    <a:pt x="20" y="86"/>
                  </a:lnTo>
                  <a:lnTo>
                    <a:pt x="21" y="85"/>
                  </a:lnTo>
                  <a:lnTo>
                    <a:pt x="22" y="83"/>
                  </a:lnTo>
                  <a:lnTo>
                    <a:pt x="30" y="64"/>
                  </a:lnTo>
                  <a:lnTo>
                    <a:pt x="37" y="44"/>
                  </a:lnTo>
                  <a:lnTo>
                    <a:pt x="46" y="21"/>
                  </a:lnTo>
                  <a:lnTo>
                    <a:pt x="62" y="0"/>
                  </a:lnTo>
                  <a:lnTo>
                    <a:pt x="70" y="4"/>
                  </a:lnTo>
                  <a:lnTo>
                    <a:pt x="76" y="7"/>
                  </a:lnTo>
                  <a:lnTo>
                    <a:pt x="91" y="14"/>
                  </a:lnTo>
                  <a:lnTo>
                    <a:pt x="99" y="20"/>
                  </a:lnTo>
                  <a:lnTo>
                    <a:pt x="109" y="25"/>
                  </a:lnTo>
                  <a:lnTo>
                    <a:pt x="115" y="28"/>
                  </a:lnTo>
                  <a:lnTo>
                    <a:pt x="119" y="31"/>
                  </a:lnTo>
                  <a:lnTo>
                    <a:pt x="126" y="34"/>
                  </a:lnTo>
                  <a:lnTo>
                    <a:pt x="133" y="39"/>
                  </a:lnTo>
                  <a:lnTo>
                    <a:pt x="136" y="41"/>
                  </a:lnTo>
                  <a:lnTo>
                    <a:pt x="137" y="42"/>
                  </a:lnTo>
                  <a:lnTo>
                    <a:pt x="139" y="43"/>
                  </a:lnTo>
                  <a:lnTo>
                    <a:pt x="147" y="47"/>
                  </a:lnTo>
                  <a:lnTo>
                    <a:pt x="153" y="51"/>
                  </a:lnTo>
                  <a:lnTo>
                    <a:pt x="160" y="54"/>
                  </a:lnTo>
                  <a:lnTo>
                    <a:pt x="165" y="58"/>
                  </a:lnTo>
                  <a:lnTo>
                    <a:pt x="169" y="60"/>
                  </a:lnTo>
                  <a:lnTo>
                    <a:pt x="172" y="62"/>
                  </a:lnTo>
                  <a:lnTo>
                    <a:pt x="178" y="65"/>
                  </a:lnTo>
                  <a:lnTo>
                    <a:pt x="185" y="69"/>
                  </a:lnTo>
                  <a:lnTo>
                    <a:pt x="189" y="71"/>
                  </a:lnTo>
                  <a:lnTo>
                    <a:pt x="190" y="72"/>
                  </a:lnTo>
                  <a:lnTo>
                    <a:pt x="192" y="73"/>
                  </a:lnTo>
                  <a:lnTo>
                    <a:pt x="198" y="77"/>
                  </a:lnTo>
                  <a:lnTo>
                    <a:pt x="205" y="81"/>
                  </a:lnTo>
                  <a:lnTo>
                    <a:pt x="214" y="86"/>
                  </a:lnTo>
                  <a:lnTo>
                    <a:pt x="219" y="89"/>
                  </a:lnTo>
                  <a:lnTo>
                    <a:pt x="223" y="90"/>
                  </a:lnTo>
                  <a:lnTo>
                    <a:pt x="226" y="93"/>
                  </a:lnTo>
                  <a:lnTo>
                    <a:pt x="231" y="96"/>
                  </a:lnTo>
                  <a:lnTo>
                    <a:pt x="236" y="99"/>
                  </a:lnTo>
                  <a:lnTo>
                    <a:pt x="244" y="103"/>
                  </a:lnTo>
                  <a:lnTo>
                    <a:pt x="250" y="107"/>
                  </a:lnTo>
                  <a:lnTo>
                    <a:pt x="256" y="110"/>
                  </a:lnTo>
                  <a:lnTo>
                    <a:pt x="262" y="113"/>
                  </a:lnTo>
                  <a:lnTo>
                    <a:pt x="294" y="132"/>
                  </a:lnTo>
                  <a:lnTo>
                    <a:pt x="305" y="139"/>
                  </a:lnTo>
                  <a:lnTo>
                    <a:pt x="313" y="143"/>
                  </a:lnTo>
                  <a:lnTo>
                    <a:pt x="321" y="148"/>
                  </a:lnTo>
                  <a:lnTo>
                    <a:pt x="329" y="152"/>
                  </a:lnTo>
                  <a:lnTo>
                    <a:pt x="334" y="156"/>
                  </a:lnTo>
                  <a:lnTo>
                    <a:pt x="342" y="160"/>
                  </a:lnTo>
                  <a:lnTo>
                    <a:pt x="347" y="163"/>
                  </a:lnTo>
                  <a:lnTo>
                    <a:pt x="351" y="163"/>
                  </a:lnTo>
                  <a:lnTo>
                    <a:pt x="354" y="163"/>
                  </a:lnTo>
                  <a:lnTo>
                    <a:pt x="355" y="163"/>
                  </a:lnTo>
                  <a:lnTo>
                    <a:pt x="355" y="164"/>
                  </a:lnTo>
                  <a:lnTo>
                    <a:pt x="355" y="167"/>
                  </a:lnTo>
                  <a:lnTo>
                    <a:pt x="355" y="171"/>
                  </a:lnTo>
                  <a:lnTo>
                    <a:pt x="354" y="175"/>
                  </a:lnTo>
                  <a:lnTo>
                    <a:pt x="354" y="179"/>
                  </a:lnTo>
                  <a:lnTo>
                    <a:pt x="353" y="183"/>
                  </a:lnTo>
                  <a:lnTo>
                    <a:pt x="352" y="186"/>
                  </a:lnTo>
                  <a:lnTo>
                    <a:pt x="351" y="189"/>
                  </a:lnTo>
                  <a:lnTo>
                    <a:pt x="351" y="194"/>
                  </a:lnTo>
                  <a:lnTo>
                    <a:pt x="350" y="198"/>
                  </a:lnTo>
                  <a:lnTo>
                    <a:pt x="349" y="201"/>
                  </a:lnTo>
                  <a:lnTo>
                    <a:pt x="348" y="205"/>
                  </a:lnTo>
                  <a:lnTo>
                    <a:pt x="347" y="208"/>
                  </a:lnTo>
                  <a:lnTo>
                    <a:pt x="345" y="215"/>
                  </a:lnTo>
                  <a:lnTo>
                    <a:pt x="344" y="219"/>
                  </a:lnTo>
                  <a:lnTo>
                    <a:pt x="343" y="223"/>
                  </a:lnTo>
                  <a:lnTo>
                    <a:pt x="342" y="225"/>
                  </a:lnTo>
                  <a:lnTo>
                    <a:pt x="342" y="227"/>
                  </a:lnTo>
                  <a:lnTo>
                    <a:pt x="341" y="232"/>
                  </a:lnTo>
                  <a:lnTo>
                    <a:pt x="340" y="237"/>
                  </a:lnTo>
                  <a:lnTo>
                    <a:pt x="339" y="241"/>
                  </a:lnTo>
                  <a:lnTo>
                    <a:pt x="339" y="245"/>
                  </a:lnTo>
                  <a:lnTo>
                    <a:pt x="337" y="247"/>
                  </a:lnTo>
                  <a:lnTo>
                    <a:pt x="337" y="249"/>
                  </a:lnTo>
                  <a:lnTo>
                    <a:pt x="335" y="255"/>
                  </a:lnTo>
                  <a:lnTo>
                    <a:pt x="334" y="258"/>
                  </a:lnTo>
                  <a:lnTo>
                    <a:pt x="333" y="261"/>
                  </a:lnTo>
                  <a:lnTo>
                    <a:pt x="332" y="265"/>
                  </a:lnTo>
                  <a:lnTo>
                    <a:pt x="332" y="267"/>
                  </a:lnTo>
                  <a:lnTo>
                    <a:pt x="331" y="271"/>
                  </a:lnTo>
                  <a:lnTo>
                    <a:pt x="329" y="275"/>
                  </a:lnTo>
                  <a:lnTo>
                    <a:pt x="328" y="279"/>
                  </a:lnTo>
                  <a:lnTo>
                    <a:pt x="327" y="283"/>
                  </a:lnTo>
                  <a:lnTo>
                    <a:pt x="326" y="286"/>
                  </a:lnTo>
                  <a:lnTo>
                    <a:pt x="326" y="287"/>
                  </a:lnTo>
                  <a:lnTo>
                    <a:pt x="325" y="290"/>
                  </a:lnTo>
                  <a:lnTo>
                    <a:pt x="324" y="294"/>
                  </a:lnTo>
                  <a:lnTo>
                    <a:pt x="324" y="296"/>
                  </a:lnTo>
                  <a:lnTo>
                    <a:pt x="323" y="298"/>
                  </a:lnTo>
                  <a:lnTo>
                    <a:pt x="321" y="302"/>
                  </a:lnTo>
                  <a:lnTo>
                    <a:pt x="320" y="305"/>
                  </a:lnTo>
                  <a:lnTo>
                    <a:pt x="317" y="310"/>
                  </a:lnTo>
                  <a:lnTo>
                    <a:pt x="316" y="313"/>
                  </a:lnTo>
                  <a:lnTo>
                    <a:pt x="315" y="315"/>
                  </a:lnTo>
                  <a:lnTo>
                    <a:pt x="314" y="316"/>
                  </a:lnTo>
                  <a:lnTo>
                    <a:pt x="314" y="317"/>
                  </a:lnTo>
                  <a:lnTo>
                    <a:pt x="313" y="318"/>
                  </a:lnTo>
                  <a:lnTo>
                    <a:pt x="313" y="319"/>
                  </a:lnTo>
                  <a:lnTo>
                    <a:pt x="312" y="321"/>
                  </a:lnTo>
                  <a:lnTo>
                    <a:pt x="311" y="322"/>
                  </a:lnTo>
                  <a:lnTo>
                    <a:pt x="311" y="324"/>
                  </a:lnTo>
                  <a:lnTo>
                    <a:pt x="310" y="326"/>
                  </a:lnTo>
                  <a:lnTo>
                    <a:pt x="308" y="330"/>
                  </a:lnTo>
                  <a:lnTo>
                    <a:pt x="307" y="332"/>
                  </a:lnTo>
                  <a:lnTo>
                    <a:pt x="306" y="334"/>
                  </a:lnTo>
                  <a:lnTo>
                    <a:pt x="306" y="336"/>
                  </a:lnTo>
                  <a:lnTo>
                    <a:pt x="304" y="339"/>
                  </a:lnTo>
                  <a:lnTo>
                    <a:pt x="303" y="342"/>
                  </a:lnTo>
                  <a:lnTo>
                    <a:pt x="302" y="344"/>
                  </a:lnTo>
                  <a:lnTo>
                    <a:pt x="301" y="349"/>
                  </a:lnTo>
                  <a:lnTo>
                    <a:pt x="298" y="353"/>
                  </a:lnTo>
                  <a:lnTo>
                    <a:pt x="296" y="360"/>
                  </a:lnTo>
                  <a:lnTo>
                    <a:pt x="293" y="369"/>
                  </a:lnTo>
                  <a:lnTo>
                    <a:pt x="291" y="375"/>
                  </a:lnTo>
                  <a:lnTo>
                    <a:pt x="289" y="379"/>
                  </a:lnTo>
                  <a:lnTo>
                    <a:pt x="285" y="388"/>
                  </a:lnTo>
                  <a:lnTo>
                    <a:pt x="278" y="398"/>
                  </a:lnTo>
                  <a:lnTo>
                    <a:pt x="275" y="405"/>
                  </a:lnTo>
                  <a:lnTo>
                    <a:pt x="272" y="411"/>
                  </a:lnTo>
                  <a:lnTo>
                    <a:pt x="267" y="409"/>
                  </a:lnTo>
                  <a:lnTo>
                    <a:pt x="265" y="408"/>
                  </a:lnTo>
                  <a:lnTo>
                    <a:pt x="264" y="407"/>
                  </a:lnTo>
                  <a:lnTo>
                    <a:pt x="264" y="405"/>
                  </a:lnTo>
                  <a:lnTo>
                    <a:pt x="264" y="404"/>
                  </a:lnTo>
                  <a:lnTo>
                    <a:pt x="264" y="403"/>
                  </a:lnTo>
                  <a:lnTo>
                    <a:pt x="264" y="402"/>
                  </a:lnTo>
                  <a:lnTo>
                    <a:pt x="264" y="401"/>
                  </a:lnTo>
                  <a:lnTo>
                    <a:pt x="264" y="400"/>
                  </a:lnTo>
                  <a:lnTo>
                    <a:pt x="262" y="399"/>
                  </a:lnTo>
                  <a:lnTo>
                    <a:pt x="259" y="398"/>
                  </a:lnTo>
                  <a:lnTo>
                    <a:pt x="257" y="397"/>
                  </a:lnTo>
                  <a:lnTo>
                    <a:pt x="255" y="395"/>
                  </a:lnTo>
                  <a:lnTo>
                    <a:pt x="250" y="392"/>
                  </a:lnTo>
                  <a:lnTo>
                    <a:pt x="246" y="389"/>
                  </a:lnTo>
                  <a:lnTo>
                    <a:pt x="245" y="388"/>
                  </a:lnTo>
                  <a:lnTo>
                    <a:pt x="245" y="387"/>
                  </a:lnTo>
                  <a:lnTo>
                    <a:pt x="245" y="385"/>
                  </a:lnTo>
                  <a:lnTo>
                    <a:pt x="246" y="385"/>
                  </a:lnTo>
                  <a:lnTo>
                    <a:pt x="247" y="385"/>
                  </a:lnTo>
                  <a:lnTo>
                    <a:pt x="247" y="384"/>
                  </a:lnTo>
                  <a:lnTo>
                    <a:pt x="247" y="383"/>
                  </a:lnTo>
                  <a:lnTo>
                    <a:pt x="247" y="382"/>
                  </a:lnTo>
                  <a:lnTo>
                    <a:pt x="246" y="381"/>
                  </a:lnTo>
                  <a:lnTo>
                    <a:pt x="245" y="380"/>
                  </a:lnTo>
                  <a:lnTo>
                    <a:pt x="244" y="380"/>
                  </a:lnTo>
                  <a:lnTo>
                    <a:pt x="243" y="380"/>
                  </a:lnTo>
                  <a:lnTo>
                    <a:pt x="243" y="379"/>
                  </a:lnTo>
                  <a:lnTo>
                    <a:pt x="242" y="379"/>
                  </a:lnTo>
                  <a:lnTo>
                    <a:pt x="240" y="379"/>
                  </a:lnTo>
                  <a:lnTo>
                    <a:pt x="240" y="380"/>
                  </a:lnTo>
                  <a:lnTo>
                    <a:pt x="239" y="380"/>
                  </a:lnTo>
                  <a:lnTo>
                    <a:pt x="239" y="381"/>
                  </a:lnTo>
                  <a:lnTo>
                    <a:pt x="239" y="382"/>
                  </a:lnTo>
                  <a:lnTo>
                    <a:pt x="238" y="382"/>
                  </a:lnTo>
                  <a:lnTo>
                    <a:pt x="238" y="383"/>
                  </a:lnTo>
                  <a:lnTo>
                    <a:pt x="238" y="384"/>
                  </a:lnTo>
                  <a:lnTo>
                    <a:pt x="238" y="385"/>
                  </a:lnTo>
                  <a:lnTo>
                    <a:pt x="237" y="385"/>
                  </a:lnTo>
                  <a:lnTo>
                    <a:pt x="236" y="385"/>
                  </a:lnTo>
                  <a:lnTo>
                    <a:pt x="235" y="385"/>
                  </a:lnTo>
                  <a:lnTo>
                    <a:pt x="235" y="387"/>
                  </a:lnTo>
                  <a:lnTo>
                    <a:pt x="236" y="387"/>
                  </a:lnTo>
                  <a:lnTo>
                    <a:pt x="236" y="388"/>
                  </a:lnTo>
                  <a:lnTo>
                    <a:pt x="235" y="388"/>
                  </a:lnTo>
                  <a:lnTo>
                    <a:pt x="234" y="388"/>
                  </a:lnTo>
                  <a:lnTo>
                    <a:pt x="234" y="389"/>
                  </a:lnTo>
                  <a:lnTo>
                    <a:pt x="234" y="390"/>
                  </a:lnTo>
                  <a:lnTo>
                    <a:pt x="235" y="390"/>
                  </a:lnTo>
                  <a:lnTo>
                    <a:pt x="234" y="391"/>
                  </a:lnTo>
                  <a:lnTo>
                    <a:pt x="234" y="390"/>
                  </a:lnTo>
                  <a:lnTo>
                    <a:pt x="233" y="390"/>
                  </a:lnTo>
                  <a:lnTo>
                    <a:pt x="233" y="389"/>
                  </a:lnTo>
                  <a:lnTo>
                    <a:pt x="232" y="389"/>
                  </a:lnTo>
                  <a:lnTo>
                    <a:pt x="231" y="389"/>
                  </a:lnTo>
                  <a:lnTo>
                    <a:pt x="231" y="390"/>
                  </a:lnTo>
                  <a:lnTo>
                    <a:pt x="230" y="390"/>
                  </a:lnTo>
                  <a:lnTo>
                    <a:pt x="230" y="391"/>
                  </a:lnTo>
                  <a:lnTo>
                    <a:pt x="230" y="392"/>
                  </a:lnTo>
                  <a:lnTo>
                    <a:pt x="230" y="393"/>
                  </a:lnTo>
                  <a:lnTo>
                    <a:pt x="229" y="393"/>
                  </a:lnTo>
                  <a:lnTo>
                    <a:pt x="228" y="393"/>
                  </a:lnTo>
                  <a:lnTo>
                    <a:pt x="227" y="393"/>
                  </a:lnTo>
                  <a:lnTo>
                    <a:pt x="227" y="394"/>
                  </a:lnTo>
                  <a:lnTo>
                    <a:pt x="227" y="395"/>
                  </a:lnTo>
                  <a:lnTo>
                    <a:pt x="226" y="395"/>
                  </a:lnTo>
                  <a:lnTo>
                    <a:pt x="226" y="396"/>
                  </a:lnTo>
                  <a:lnTo>
                    <a:pt x="226" y="397"/>
                  </a:lnTo>
                  <a:lnTo>
                    <a:pt x="225" y="397"/>
                  </a:lnTo>
                  <a:lnTo>
                    <a:pt x="225" y="398"/>
                  </a:lnTo>
                  <a:lnTo>
                    <a:pt x="224" y="398"/>
                  </a:lnTo>
                  <a:lnTo>
                    <a:pt x="223" y="399"/>
                  </a:lnTo>
                  <a:lnTo>
                    <a:pt x="221" y="399"/>
                  </a:lnTo>
                  <a:lnTo>
                    <a:pt x="220" y="399"/>
                  </a:lnTo>
                  <a:lnTo>
                    <a:pt x="219" y="399"/>
                  </a:lnTo>
                  <a:lnTo>
                    <a:pt x="218" y="399"/>
                  </a:lnTo>
                  <a:lnTo>
                    <a:pt x="217" y="399"/>
                  </a:lnTo>
                  <a:lnTo>
                    <a:pt x="216" y="399"/>
                  </a:lnTo>
                  <a:lnTo>
                    <a:pt x="215" y="399"/>
                  </a:lnTo>
                  <a:lnTo>
                    <a:pt x="214" y="399"/>
                  </a:lnTo>
                  <a:lnTo>
                    <a:pt x="213" y="399"/>
                  </a:lnTo>
                  <a:lnTo>
                    <a:pt x="212" y="399"/>
                  </a:lnTo>
                  <a:lnTo>
                    <a:pt x="211" y="399"/>
                  </a:lnTo>
                  <a:lnTo>
                    <a:pt x="211" y="400"/>
                  </a:lnTo>
                  <a:lnTo>
                    <a:pt x="210" y="400"/>
                  </a:lnTo>
                  <a:lnTo>
                    <a:pt x="209" y="400"/>
                  </a:lnTo>
                  <a:lnTo>
                    <a:pt x="208" y="400"/>
                  </a:lnTo>
                  <a:lnTo>
                    <a:pt x="207" y="400"/>
                  </a:lnTo>
                  <a:lnTo>
                    <a:pt x="206" y="400"/>
                  </a:lnTo>
                  <a:lnTo>
                    <a:pt x="205" y="400"/>
                  </a:lnTo>
                  <a:lnTo>
                    <a:pt x="204" y="400"/>
                  </a:lnTo>
                  <a:lnTo>
                    <a:pt x="202" y="401"/>
                  </a:lnTo>
                  <a:lnTo>
                    <a:pt x="201" y="401"/>
                  </a:lnTo>
                  <a:lnTo>
                    <a:pt x="200" y="401"/>
                  </a:lnTo>
                  <a:lnTo>
                    <a:pt x="199" y="402"/>
                  </a:lnTo>
                  <a:lnTo>
                    <a:pt x="198" y="403"/>
                  </a:lnTo>
                  <a:lnTo>
                    <a:pt x="197" y="403"/>
                  </a:lnTo>
                  <a:lnTo>
                    <a:pt x="197" y="404"/>
                  </a:lnTo>
                  <a:lnTo>
                    <a:pt x="196" y="404"/>
                  </a:lnTo>
                  <a:lnTo>
                    <a:pt x="196" y="405"/>
                  </a:lnTo>
                  <a:lnTo>
                    <a:pt x="195" y="407"/>
                  </a:lnTo>
                  <a:lnTo>
                    <a:pt x="194" y="408"/>
                  </a:lnTo>
                  <a:lnTo>
                    <a:pt x="194" y="409"/>
                  </a:lnTo>
                  <a:lnTo>
                    <a:pt x="193" y="410"/>
                  </a:lnTo>
                  <a:lnTo>
                    <a:pt x="193" y="411"/>
                  </a:lnTo>
                  <a:lnTo>
                    <a:pt x="192" y="411"/>
                  </a:lnTo>
                  <a:lnTo>
                    <a:pt x="192" y="412"/>
                  </a:lnTo>
                  <a:lnTo>
                    <a:pt x="191" y="412"/>
                  </a:lnTo>
                  <a:lnTo>
                    <a:pt x="190" y="412"/>
                  </a:lnTo>
                  <a:lnTo>
                    <a:pt x="189" y="412"/>
                  </a:lnTo>
                  <a:lnTo>
                    <a:pt x="188" y="413"/>
                  </a:lnTo>
                  <a:lnTo>
                    <a:pt x="187" y="413"/>
                  </a:lnTo>
                  <a:lnTo>
                    <a:pt x="186" y="413"/>
                  </a:lnTo>
                  <a:lnTo>
                    <a:pt x="186" y="414"/>
                  </a:lnTo>
                  <a:lnTo>
                    <a:pt x="185" y="414"/>
                  </a:lnTo>
                  <a:lnTo>
                    <a:pt x="185" y="415"/>
                  </a:lnTo>
                  <a:lnTo>
                    <a:pt x="185" y="416"/>
                  </a:lnTo>
                  <a:lnTo>
                    <a:pt x="185" y="417"/>
                  </a:lnTo>
                  <a:lnTo>
                    <a:pt x="185" y="418"/>
                  </a:lnTo>
                  <a:lnTo>
                    <a:pt x="184" y="418"/>
                  </a:lnTo>
                  <a:lnTo>
                    <a:pt x="184" y="419"/>
                  </a:lnTo>
                  <a:lnTo>
                    <a:pt x="184" y="420"/>
                  </a:lnTo>
                  <a:lnTo>
                    <a:pt x="182" y="420"/>
                  </a:lnTo>
                  <a:lnTo>
                    <a:pt x="182" y="421"/>
                  </a:lnTo>
                  <a:lnTo>
                    <a:pt x="182" y="422"/>
                  </a:lnTo>
                  <a:lnTo>
                    <a:pt x="181" y="422"/>
                  </a:lnTo>
                  <a:lnTo>
                    <a:pt x="180" y="423"/>
                  </a:lnTo>
                  <a:lnTo>
                    <a:pt x="180" y="424"/>
                  </a:lnTo>
                  <a:lnTo>
                    <a:pt x="179" y="426"/>
                  </a:lnTo>
                  <a:lnTo>
                    <a:pt x="178" y="427"/>
                  </a:lnTo>
                  <a:lnTo>
                    <a:pt x="177" y="428"/>
                  </a:lnTo>
                  <a:lnTo>
                    <a:pt x="177" y="429"/>
                  </a:lnTo>
                  <a:lnTo>
                    <a:pt x="176" y="430"/>
                  </a:lnTo>
                  <a:lnTo>
                    <a:pt x="175" y="431"/>
                  </a:lnTo>
                  <a:lnTo>
                    <a:pt x="174" y="433"/>
                  </a:lnTo>
                  <a:lnTo>
                    <a:pt x="174" y="434"/>
                  </a:lnTo>
                  <a:lnTo>
                    <a:pt x="173" y="434"/>
                  </a:lnTo>
                  <a:lnTo>
                    <a:pt x="173" y="435"/>
                  </a:lnTo>
                  <a:lnTo>
                    <a:pt x="173" y="436"/>
                  </a:lnTo>
                  <a:lnTo>
                    <a:pt x="173" y="437"/>
                  </a:lnTo>
                  <a:lnTo>
                    <a:pt x="173" y="438"/>
                  </a:lnTo>
                  <a:lnTo>
                    <a:pt x="174" y="441"/>
                  </a:lnTo>
                  <a:lnTo>
                    <a:pt x="174" y="443"/>
                  </a:lnTo>
                  <a:lnTo>
                    <a:pt x="174" y="444"/>
                  </a:lnTo>
                  <a:lnTo>
                    <a:pt x="174" y="446"/>
                  </a:lnTo>
                  <a:lnTo>
                    <a:pt x="175" y="447"/>
                  </a:lnTo>
                  <a:lnTo>
                    <a:pt x="175" y="448"/>
                  </a:lnTo>
                  <a:lnTo>
                    <a:pt x="175" y="449"/>
                  </a:lnTo>
                  <a:lnTo>
                    <a:pt x="175" y="450"/>
                  </a:lnTo>
                  <a:lnTo>
                    <a:pt x="175" y="451"/>
                  </a:lnTo>
                  <a:lnTo>
                    <a:pt x="175" y="452"/>
                  </a:lnTo>
                  <a:lnTo>
                    <a:pt x="175" y="453"/>
                  </a:lnTo>
                  <a:lnTo>
                    <a:pt x="174" y="453"/>
                  </a:lnTo>
                  <a:lnTo>
                    <a:pt x="174" y="454"/>
                  </a:lnTo>
                  <a:lnTo>
                    <a:pt x="174" y="455"/>
                  </a:lnTo>
                  <a:lnTo>
                    <a:pt x="173" y="455"/>
                  </a:lnTo>
                  <a:lnTo>
                    <a:pt x="173" y="456"/>
                  </a:lnTo>
                  <a:lnTo>
                    <a:pt x="172" y="455"/>
                  </a:lnTo>
                  <a:lnTo>
                    <a:pt x="171" y="455"/>
                  </a:lnTo>
                  <a:lnTo>
                    <a:pt x="171" y="454"/>
                  </a:lnTo>
                  <a:lnTo>
                    <a:pt x="170" y="454"/>
                  </a:lnTo>
                  <a:lnTo>
                    <a:pt x="170" y="455"/>
                  </a:lnTo>
                  <a:lnTo>
                    <a:pt x="169" y="455"/>
                  </a:lnTo>
                  <a:lnTo>
                    <a:pt x="168" y="455"/>
                  </a:lnTo>
                  <a:lnTo>
                    <a:pt x="167" y="454"/>
                  </a:lnTo>
                  <a:lnTo>
                    <a:pt x="167" y="453"/>
                  </a:lnTo>
                  <a:lnTo>
                    <a:pt x="167" y="452"/>
                  </a:lnTo>
                  <a:lnTo>
                    <a:pt x="167" y="451"/>
                  </a:lnTo>
                  <a:lnTo>
                    <a:pt x="166" y="451"/>
                  </a:lnTo>
                  <a:lnTo>
                    <a:pt x="166" y="450"/>
                  </a:lnTo>
                  <a:lnTo>
                    <a:pt x="165" y="450"/>
                  </a:lnTo>
                  <a:lnTo>
                    <a:pt x="165" y="449"/>
                  </a:lnTo>
                  <a:lnTo>
                    <a:pt x="165" y="448"/>
                  </a:lnTo>
                  <a:lnTo>
                    <a:pt x="166" y="448"/>
                  </a:lnTo>
                  <a:lnTo>
                    <a:pt x="166" y="447"/>
                  </a:lnTo>
                  <a:lnTo>
                    <a:pt x="166" y="446"/>
                  </a:lnTo>
                  <a:lnTo>
                    <a:pt x="166" y="444"/>
                  </a:lnTo>
                  <a:lnTo>
                    <a:pt x="165" y="443"/>
                  </a:lnTo>
                  <a:lnTo>
                    <a:pt x="165" y="442"/>
                  </a:lnTo>
                  <a:lnTo>
                    <a:pt x="163" y="442"/>
                  </a:lnTo>
                  <a:lnTo>
                    <a:pt x="163" y="441"/>
                  </a:lnTo>
                  <a:lnTo>
                    <a:pt x="163" y="440"/>
                  </a:lnTo>
                  <a:lnTo>
                    <a:pt x="163" y="439"/>
                  </a:lnTo>
                  <a:lnTo>
                    <a:pt x="162" y="438"/>
                  </a:lnTo>
                  <a:lnTo>
                    <a:pt x="161" y="438"/>
                  </a:lnTo>
                  <a:lnTo>
                    <a:pt x="161" y="439"/>
                  </a:lnTo>
                  <a:lnTo>
                    <a:pt x="160" y="439"/>
                  </a:lnTo>
                  <a:lnTo>
                    <a:pt x="160" y="438"/>
                  </a:lnTo>
                  <a:lnTo>
                    <a:pt x="159" y="438"/>
                  </a:lnTo>
                  <a:lnTo>
                    <a:pt x="159" y="437"/>
                  </a:lnTo>
                  <a:lnTo>
                    <a:pt x="158" y="437"/>
                  </a:lnTo>
                  <a:lnTo>
                    <a:pt x="157" y="437"/>
                  </a:lnTo>
                  <a:lnTo>
                    <a:pt x="156" y="437"/>
                  </a:lnTo>
                  <a:lnTo>
                    <a:pt x="155" y="437"/>
                  </a:lnTo>
                  <a:lnTo>
                    <a:pt x="154" y="436"/>
                  </a:lnTo>
                  <a:lnTo>
                    <a:pt x="154" y="437"/>
                  </a:lnTo>
                  <a:lnTo>
                    <a:pt x="153" y="437"/>
                  </a:lnTo>
                  <a:lnTo>
                    <a:pt x="153" y="438"/>
                  </a:lnTo>
                  <a:lnTo>
                    <a:pt x="152" y="438"/>
                  </a:lnTo>
                  <a:lnTo>
                    <a:pt x="149" y="441"/>
                  </a:lnTo>
                  <a:lnTo>
                    <a:pt x="143" y="442"/>
                  </a:lnTo>
                  <a:lnTo>
                    <a:pt x="140" y="443"/>
                  </a:lnTo>
                  <a:lnTo>
                    <a:pt x="138" y="443"/>
                  </a:lnTo>
                  <a:lnTo>
                    <a:pt x="137" y="442"/>
                  </a:lnTo>
                  <a:lnTo>
                    <a:pt x="136" y="441"/>
                  </a:lnTo>
                  <a:lnTo>
                    <a:pt x="136" y="440"/>
                  </a:lnTo>
                  <a:lnTo>
                    <a:pt x="136" y="439"/>
                  </a:lnTo>
                  <a:lnTo>
                    <a:pt x="136" y="438"/>
                  </a:lnTo>
                  <a:lnTo>
                    <a:pt x="136" y="437"/>
                  </a:lnTo>
                  <a:lnTo>
                    <a:pt x="135" y="437"/>
                  </a:lnTo>
                  <a:lnTo>
                    <a:pt x="132" y="434"/>
                  </a:lnTo>
                  <a:lnTo>
                    <a:pt x="128" y="432"/>
                  </a:lnTo>
                  <a:lnTo>
                    <a:pt x="119" y="426"/>
                  </a:lnTo>
                  <a:lnTo>
                    <a:pt x="119" y="424"/>
                  </a:lnTo>
                  <a:lnTo>
                    <a:pt x="119" y="423"/>
                  </a:lnTo>
                  <a:lnTo>
                    <a:pt x="120" y="423"/>
                  </a:lnTo>
                  <a:lnTo>
                    <a:pt x="120" y="422"/>
                  </a:lnTo>
                  <a:lnTo>
                    <a:pt x="121" y="421"/>
                  </a:lnTo>
                  <a:lnTo>
                    <a:pt x="121" y="420"/>
                  </a:lnTo>
                  <a:lnTo>
                    <a:pt x="122" y="419"/>
                  </a:lnTo>
                  <a:lnTo>
                    <a:pt x="123" y="418"/>
                  </a:lnTo>
                  <a:lnTo>
                    <a:pt x="123" y="417"/>
                  </a:lnTo>
                  <a:lnTo>
                    <a:pt x="124" y="416"/>
                  </a:lnTo>
                  <a:lnTo>
                    <a:pt x="124" y="415"/>
                  </a:lnTo>
                  <a:lnTo>
                    <a:pt x="126" y="415"/>
                  </a:lnTo>
                  <a:lnTo>
                    <a:pt x="126" y="414"/>
                  </a:lnTo>
                  <a:lnTo>
                    <a:pt x="126" y="413"/>
                  </a:lnTo>
                  <a:lnTo>
                    <a:pt x="127" y="413"/>
                  </a:lnTo>
                  <a:lnTo>
                    <a:pt x="127" y="412"/>
                  </a:lnTo>
                  <a:lnTo>
                    <a:pt x="127" y="411"/>
                  </a:lnTo>
                  <a:lnTo>
                    <a:pt x="128" y="411"/>
                  </a:lnTo>
                  <a:lnTo>
                    <a:pt x="128" y="410"/>
                  </a:lnTo>
                  <a:lnTo>
                    <a:pt x="128" y="409"/>
                  </a:lnTo>
                  <a:lnTo>
                    <a:pt x="128" y="408"/>
                  </a:lnTo>
                  <a:lnTo>
                    <a:pt x="127" y="407"/>
                  </a:lnTo>
                  <a:lnTo>
                    <a:pt x="127" y="405"/>
                  </a:lnTo>
                  <a:lnTo>
                    <a:pt x="127" y="404"/>
                  </a:lnTo>
                  <a:lnTo>
                    <a:pt x="126" y="403"/>
                  </a:lnTo>
                  <a:lnTo>
                    <a:pt x="127" y="402"/>
                  </a:lnTo>
                  <a:lnTo>
                    <a:pt x="127" y="401"/>
                  </a:lnTo>
                  <a:lnTo>
                    <a:pt x="127" y="400"/>
                  </a:lnTo>
                  <a:lnTo>
                    <a:pt x="127" y="399"/>
                  </a:lnTo>
                  <a:lnTo>
                    <a:pt x="127" y="398"/>
                  </a:lnTo>
                  <a:lnTo>
                    <a:pt x="127" y="397"/>
                  </a:lnTo>
                  <a:lnTo>
                    <a:pt x="127" y="396"/>
                  </a:lnTo>
                  <a:lnTo>
                    <a:pt x="127" y="395"/>
                  </a:lnTo>
                  <a:lnTo>
                    <a:pt x="127" y="394"/>
                  </a:lnTo>
                  <a:lnTo>
                    <a:pt x="128" y="394"/>
                  </a:lnTo>
                  <a:lnTo>
                    <a:pt x="128" y="393"/>
                  </a:lnTo>
                  <a:lnTo>
                    <a:pt x="128" y="392"/>
                  </a:lnTo>
                  <a:lnTo>
                    <a:pt x="128" y="391"/>
                  </a:lnTo>
                  <a:lnTo>
                    <a:pt x="128" y="390"/>
                  </a:lnTo>
                  <a:lnTo>
                    <a:pt x="129" y="389"/>
                  </a:lnTo>
                  <a:lnTo>
                    <a:pt x="129" y="388"/>
                  </a:lnTo>
                  <a:lnTo>
                    <a:pt x="129" y="387"/>
                  </a:lnTo>
                  <a:lnTo>
                    <a:pt x="130" y="387"/>
                  </a:lnTo>
                  <a:lnTo>
                    <a:pt x="130" y="385"/>
                  </a:lnTo>
                  <a:lnTo>
                    <a:pt x="131" y="385"/>
                  </a:lnTo>
                  <a:lnTo>
                    <a:pt x="132" y="385"/>
                  </a:lnTo>
                  <a:lnTo>
                    <a:pt x="132" y="384"/>
                  </a:lnTo>
                  <a:lnTo>
                    <a:pt x="133" y="384"/>
                  </a:lnTo>
                  <a:lnTo>
                    <a:pt x="134" y="384"/>
                  </a:lnTo>
                  <a:lnTo>
                    <a:pt x="135" y="384"/>
                  </a:lnTo>
                  <a:lnTo>
                    <a:pt x="136" y="384"/>
                  </a:lnTo>
                  <a:lnTo>
                    <a:pt x="136" y="383"/>
                  </a:lnTo>
                  <a:lnTo>
                    <a:pt x="137" y="383"/>
                  </a:lnTo>
                  <a:lnTo>
                    <a:pt x="138" y="383"/>
                  </a:lnTo>
                  <a:lnTo>
                    <a:pt x="139" y="382"/>
                  </a:lnTo>
                  <a:lnTo>
                    <a:pt x="140" y="381"/>
                  </a:lnTo>
                  <a:lnTo>
                    <a:pt x="141" y="380"/>
                  </a:lnTo>
                  <a:lnTo>
                    <a:pt x="141" y="379"/>
                  </a:lnTo>
                  <a:lnTo>
                    <a:pt x="141" y="378"/>
                  </a:lnTo>
                  <a:lnTo>
                    <a:pt x="142" y="378"/>
                  </a:lnTo>
                  <a:lnTo>
                    <a:pt x="142" y="377"/>
                  </a:lnTo>
                  <a:lnTo>
                    <a:pt x="142" y="376"/>
                  </a:lnTo>
                  <a:lnTo>
                    <a:pt x="142" y="375"/>
                  </a:lnTo>
                  <a:lnTo>
                    <a:pt x="143" y="374"/>
                  </a:lnTo>
                  <a:lnTo>
                    <a:pt x="143" y="373"/>
                  </a:lnTo>
                  <a:lnTo>
                    <a:pt x="143" y="372"/>
                  </a:lnTo>
                  <a:lnTo>
                    <a:pt x="143" y="371"/>
                  </a:lnTo>
                  <a:lnTo>
                    <a:pt x="143" y="370"/>
                  </a:lnTo>
                </a:path>
              </a:pathLst>
            </a:custGeom>
            <a:solidFill>
              <a:srgbClr val="6666FF"/>
            </a:solidFill>
            <a:ln w="19050" cap="flat">
              <a:solidFill>
                <a:srgbClr val="6666FF"/>
              </a:solidFill>
              <a:prstDash val="solid"/>
              <a:miter lim="800000"/>
              <a:headEnd/>
              <a:tailEnd/>
            </a:ln>
          </p:spPr>
          <p:txBody>
            <a:bodyPr/>
            <a:lstStyle/>
            <a:p>
              <a:endParaRPr lang="en-US" sz="1013" dirty="0"/>
            </a:p>
          </p:txBody>
        </p:sp>
        <p:grpSp>
          <p:nvGrpSpPr>
            <p:cNvPr id="19506" name="Group 19"/>
            <p:cNvGrpSpPr>
              <a:grpSpLocks/>
            </p:cNvGrpSpPr>
            <p:nvPr/>
          </p:nvGrpSpPr>
          <p:grpSpPr bwMode="auto">
            <a:xfrm>
              <a:off x="4649" y="2204"/>
              <a:ext cx="435" cy="355"/>
              <a:chOff x="4553" y="2108"/>
              <a:chExt cx="435" cy="355"/>
            </a:xfrm>
          </p:grpSpPr>
          <p:sp>
            <p:nvSpPr>
              <p:cNvPr id="19541" name="Freeform 20"/>
              <p:cNvSpPr>
                <a:spLocks/>
              </p:cNvSpPr>
              <p:nvPr/>
            </p:nvSpPr>
            <p:spPr bwMode="auto">
              <a:xfrm>
                <a:off x="4649" y="2108"/>
                <a:ext cx="339" cy="355"/>
              </a:xfrm>
              <a:custGeom>
                <a:avLst/>
                <a:gdLst>
                  <a:gd name="T0" fmla="*/ 102 w 339"/>
                  <a:gd name="T1" fmla="*/ 37 h 355"/>
                  <a:gd name="T2" fmla="*/ 117 w 339"/>
                  <a:gd name="T3" fmla="*/ 58 h 355"/>
                  <a:gd name="T4" fmla="*/ 135 w 339"/>
                  <a:gd name="T5" fmla="*/ 52 h 355"/>
                  <a:gd name="T6" fmla="*/ 153 w 339"/>
                  <a:gd name="T7" fmla="*/ 49 h 355"/>
                  <a:gd name="T8" fmla="*/ 177 w 339"/>
                  <a:gd name="T9" fmla="*/ 40 h 355"/>
                  <a:gd name="T10" fmla="*/ 205 w 339"/>
                  <a:gd name="T11" fmla="*/ 49 h 355"/>
                  <a:gd name="T12" fmla="*/ 208 w 339"/>
                  <a:gd name="T13" fmla="*/ 61 h 355"/>
                  <a:gd name="T14" fmla="*/ 202 w 339"/>
                  <a:gd name="T15" fmla="*/ 77 h 355"/>
                  <a:gd name="T16" fmla="*/ 199 w 339"/>
                  <a:gd name="T17" fmla="*/ 94 h 355"/>
                  <a:gd name="T18" fmla="*/ 203 w 339"/>
                  <a:gd name="T19" fmla="*/ 109 h 355"/>
                  <a:gd name="T20" fmla="*/ 205 w 339"/>
                  <a:gd name="T21" fmla="*/ 122 h 355"/>
                  <a:gd name="T22" fmla="*/ 219 w 339"/>
                  <a:gd name="T23" fmla="*/ 126 h 355"/>
                  <a:gd name="T24" fmla="*/ 226 w 339"/>
                  <a:gd name="T25" fmla="*/ 132 h 355"/>
                  <a:gd name="T26" fmla="*/ 239 w 339"/>
                  <a:gd name="T27" fmla="*/ 137 h 355"/>
                  <a:gd name="T28" fmla="*/ 243 w 339"/>
                  <a:gd name="T29" fmla="*/ 144 h 355"/>
                  <a:gd name="T30" fmla="*/ 251 w 339"/>
                  <a:gd name="T31" fmla="*/ 151 h 355"/>
                  <a:gd name="T32" fmla="*/ 264 w 339"/>
                  <a:gd name="T33" fmla="*/ 158 h 355"/>
                  <a:gd name="T34" fmla="*/ 271 w 339"/>
                  <a:gd name="T35" fmla="*/ 164 h 355"/>
                  <a:gd name="T36" fmla="*/ 283 w 339"/>
                  <a:gd name="T37" fmla="*/ 165 h 355"/>
                  <a:gd name="T38" fmla="*/ 291 w 339"/>
                  <a:gd name="T39" fmla="*/ 161 h 355"/>
                  <a:gd name="T40" fmla="*/ 300 w 339"/>
                  <a:gd name="T41" fmla="*/ 168 h 355"/>
                  <a:gd name="T42" fmla="*/ 310 w 339"/>
                  <a:gd name="T43" fmla="*/ 172 h 355"/>
                  <a:gd name="T44" fmla="*/ 320 w 339"/>
                  <a:gd name="T45" fmla="*/ 178 h 355"/>
                  <a:gd name="T46" fmla="*/ 333 w 339"/>
                  <a:gd name="T47" fmla="*/ 183 h 355"/>
                  <a:gd name="T48" fmla="*/ 337 w 339"/>
                  <a:gd name="T49" fmla="*/ 201 h 355"/>
                  <a:gd name="T50" fmla="*/ 337 w 339"/>
                  <a:gd name="T51" fmla="*/ 217 h 355"/>
                  <a:gd name="T52" fmla="*/ 298 w 339"/>
                  <a:gd name="T53" fmla="*/ 247 h 355"/>
                  <a:gd name="T54" fmla="*/ 275 w 339"/>
                  <a:gd name="T55" fmla="*/ 267 h 355"/>
                  <a:gd name="T56" fmla="*/ 265 w 339"/>
                  <a:gd name="T57" fmla="*/ 281 h 355"/>
                  <a:gd name="T58" fmla="*/ 256 w 339"/>
                  <a:gd name="T59" fmla="*/ 294 h 355"/>
                  <a:gd name="T60" fmla="*/ 240 w 339"/>
                  <a:gd name="T61" fmla="*/ 297 h 355"/>
                  <a:gd name="T62" fmla="*/ 223 w 339"/>
                  <a:gd name="T63" fmla="*/ 295 h 355"/>
                  <a:gd name="T64" fmla="*/ 231 w 339"/>
                  <a:gd name="T65" fmla="*/ 354 h 355"/>
                  <a:gd name="T66" fmla="*/ 220 w 339"/>
                  <a:gd name="T67" fmla="*/ 352 h 355"/>
                  <a:gd name="T68" fmla="*/ 209 w 339"/>
                  <a:gd name="T69" fmla="*/ 351 h 355"/>
                  <a:gd name="T70" fmla="*/ 203 w 339"/>
                  <a:gd name="T71" fmla="*/ 340 h 355"/>
                  <a:gd name="T72" fmla="*/ 194 w 339"/>
                  <a:gd name="T73" fmla="*/ 338 h 355"/>
                  <a:gd name="T74" fmla="*/ 186 w 339"/>
                  <a:gd name="T75" fmla="*/ 334 h 355"/>
                  <a:gd name="T76" fmla="*/ 175 w 339"/>
                  <a:gd name="T77" fmla="*/ 329 h 355"/>
                  <a:gd name="T78" fmla="*/ 167 w 339"/>
                  <a:gd name="T79" fmla="*/ 319 h 355"/>
                  <a:gd name="T80" fmla="*/ 159 w 339"/>
                  <a:gd name="T81" fmla="*/ 318 h 355"/>
                  <a:gd name="T82" fmla="*/ 154 w 339"/>
                  <a:gd name="T83" fmla="*/ 310 h 355"/>
                  <a:gd name="T84" fmla="*/ 146 w 339"/>
                  <a:gd name="T85" fmla="*/ 306 h 355"/>
                  <a:gd name="T86" fmla="*/ 135 w 339"/>
                  <a:gd name="T87" fmla="*/ 302 h 355"/>
                  <a:gd name="T88" fmla="*/ 126 w 339"/>
                  <a:gd name="T89" fmla="*/ 299 h 355"/>
                  <a:gd name="T90" fmla="*/ 120 w 339"/>
                  <a:gd name="T91" fmla="*/ 307 h 355"/>
                  <a:gd name="T92" fmla="*/ 124 w 339"/>
                  <a:gd name="T93" fmla="*/ 318 h 355"/>
                  <a:gd name="T94" fmla="*/ 123 w 339"/>
                  <a:gd name="T95" fmla="*/ 327 h 355"/>
                  <a:gd name="T96" fmla="*/ 113 w 339"/>
                  <a:gd name="T97" fmla="*/ 341 h 355"/>
                  <a:gd name="T98" fmla="*/ 111 w 339"/>
                  <a:gd name="T99" fmla="*/ 330 h 355"/>
                  <a:gd name="T100" fmla="*/ 104 w 339"/>
                  <a:gd name="T101" fmla="*/ 314 h 355"/>
                  <a:gd name="T102" fmla="*/ 92 w 339"/>
                  <a:gd name="T103" fmla="*/ 301 h 355"/>
                  <a:gd name="T104" fmla="*/ 78 w 339"/>
                  <a:gd name="T105" fmla="*/ 294 h 355"/>
                  <a:gd name="T106" fmla="*/ 74 w 339"/>
                  <a:gd name="T107" fmla="*/ 278 h 355"/>
                  <a:gd name="T108" fmla="*/ 67 w 339"/>
                  <a:gd name="T109" fmla="*/ 264 h 355"/>
                  <a:gd name="T110" fmla="*/ 57 w 339"/>
                  <a:gd name="T111" fmla="*/ 252 h 355"/>
                  <a:gd name="T112" fmla="*/ 46 w 339"/>
                  <a:gd name="T113" fmla="*/ 242 h 355"/>
                  <a:gd name="T114" fmla="*/ 32 w 339"/>
                  <a:gd name="T115" fmla="*/ 235 h 355"/>
                  <a:gd name="T116" fmla="*/ 16 w 339"/>
                  <a:gd name="T117" fmla="*/ 226 h 355"/>
                  <a:gd name="T118" fmla="*/ 4 w 339"/>
                  <a:gd name="T119" fmla="*/ 219 h 35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39" h="355">
                    <a:moveTo>
                      <a:pt x="87" y="0"/>
                    </a:moveTo>
                    <a:lnTo>
                      <a:pt x="88" y="3"/>
                    </a:lnTo>
                    <a:lnTo>
                      <a:pt x="89" y="6"/>
                    </a:lnTo>
                    <a:lnTo>
                      <a:pt x="90" y="8"/>
                    </a:lnTo>
                    <a:lnTo>
                      <a:pt x="91" y="11"/>
                    </a:lnTo>
                    <a:lnTo>
                      <a:pt x="92" y="13"/>
                    </a:lnTo>
                    <a:lnTo>
                      <a:pt x="94" y="16"/>
                    </a:lnTo>
                    <a:lnTo>
                      <a:pt x="94" y="18"/>
                    </a:lnTo>
                    <a:lnTo>
                      <a:pt x="95" y="20"/>
                    </a:lnTo>
                    <a:lnTo>
                      <a:pt x="96" y="23"/>
                    </a:lnTo>
                    <a:lnTo>
                      <a:pt x="97" y="25"/>
                    </a:lnTo>
                    <a:lnTo>
                      <a:pt x="97" y="27"/>
                    </a:lnTo>
                    <a:lnTo>
                      <a:pt x="99" y="28"/>
                    </a:lnTo>
                    <a:lnTo>
                      <a:pt x="100" y="30"/>
                    </a:lnTo>
                    <a:lnTo>
                      <a:pt x="100" y="32"/>
                    </a:lnTo>
                    <a:lnTo>
                      <a:pt x="101" y="34"/>
                    </a:lnTo>
                    <a:lnTo>
                      <a:pt x="102" y="37"/>
                    </a:lnTo>
                    <a:lnTo>
                      <a:pt x="103" y="40"/>
                    </a:lnTo>
                    <a:lnTo>
                      <a:pt x="104" y="41"/>
                    </a:lnTo>
                    <a:lnTo>
                      <a:pt x="104" y="43"/>
                    </a:lnTo>
                    <a:lnTo>
                      <a:pt x="105" y="45"/>
                    </a:lnTo>
                    <a:lnTo>
                      <a:pt x="106" y="47"/>
                    </a:lnTo>
                    <a:lnTo>
                      <a:pt x="107" y="49"/>
                    </a:lnTo>
                    <a:lnTo>
                      <a:pt x="107" y="50"/>
                    </a:lnTo>
                    <a:lnTo>
                      <a:pt x="108" y="53"/>
                    </a:lnTo>
                    <a:lnTo>
                      <a:pt x="109" y="55"/>
                    </a:lnTo>
                    <a:lnTo>
                      <a:pt x="110" y="59"/>
                    </a:lnTo>
                    <a:lnTo>
                      <a:pt x="111" y="60"/>
                    </a:lnTo>
                    <a:lnTo>
                      <a:pt x="112" y="59"/>
                    </a:lnTo>
                    <a:lnTo>
                      <a:pt x="113" y="59"/>
                    </a:lnTo>
                    <a:lnTo>
                      <a:pt x="114" y="58"/>
                    </a:lnTo>
                    <a:lnTo>
                      <a:pt x="115" y="58"/>
                    </a:lnTo>
                    <a:lnTo>
                      <a:pt x="116" y="58"/>
                    </a:lnTo>
                    <a:lnTo>
                      <a:pt x="117" y="58"/>
                    </a:lnTo>
                    <a:lnTo>
                      <a:pt x="119" y="57"/>
                    </a:lnTo>
                    <a:lnTo>
                      <a:pt x="120" y="57"/>
                    </a:lnTo>
                    <a:lnTo>
                      <a:pt x="121" y="57"/>
                    </a:lnTo>
                    <a:lnTo>
                      <a:pt x="122" y="57"/>
                    </a:lnTo>
                    <a:lnTo>
                      <a:pt x="123" y="55"/>
                    </a:lnTo>
                    <a:lnTo>
                      <a:pt x="124" y="55"/>
                    </a:lnTo>
                    <a:lnTo>
                      <a:pt x="125" y="54"/>
                    </a:lnTo>
                    <a:lnTo>
                      <a:pt x="126" y="54"/>
                    </a:lnTo>
                    <a:lnTo>
                      <a:pt x="127" y="54"/>
                    </a:lnTo>
                    <a:lnTo>
                      <a:pt x="128" y="54"/>
                    </a:lnTo>
                    <a:lnTo>
                      <a:pt x="129" y="53"/>
                    </a:lnTo>
                    <a:lnTo>
                      <a:pt x="130" y="53"/>
                    </a:lnTo>
                    <a:lnTo>
                      <a:pt x="131" y="53"/>
                    </a:lnTo>
                    <a:lnTo>
                      <a:pt x="132" y="53"/>
                    </a:lnTo>
                    <a:lnTo>
                      <a:pt x="133" y="53"/>
                    </a:lnTo>
                    <a:lnTo>
                      <a:pt x="134" y="52"/>
                    </a:lnTo>
                    <a:lnTo>
                      <a:pt x="135" y="52"/>
                    </a:lnTo>
                    <a:lnTo>
                      <a:pt x="136" y="52"/>
                    </a:lnTo>
                    <a:lnTo>
                      <a:pt x="138" y="52"/>
                    </a:lnTo>
                    <a:lnTo>
                      <a:pt x="139" y="52"/>
                    </a:lnTo>
                    <a:lnTo>
                      <a:pt x="140" y="51"/>
                    </a:lnTo>
                    <a:lnTo>
                      <a:pt x="141" y="51"/>
                    </a:lnTo>
                    <a:lnTo>
                      <a:pt x="142" y="51"/>
                    </a:lnTo>
                    <a:lnTo>
                      <a:pt x="144" y="51"/>
                    </a:lnTo>
                    <a:lnTo>
                      <a:pt x="144" y="50"/>
                    </a:lnTo>
                    <a:lnTo>
                      <a:pt x="145" y="50"/>
                    </a:lnTo>
                    <a:lnTo>
                      <a:pt x="146" y="50"/>
                    </a:lnTo>
                    <a:lnTo>
                      <a:pt x="147" y="50"/>
                    </a:lnTo>
                    <a:lnTo>
                      <a:pt x="148" y="50"/>
                    </a:lnTo>
                    <a:lnTo>
                      <a:pt x="149" y="50"/>
                    </a:lnTo>
                    <a:lnTo>
                      <a:pt x="150" y="49"/>
                    </a:lnTo>
                    <a:lnTo>
                      <a:pt x="151" y="49"/>
                    </a:lnTo>
                    <a:lnTo>
                      <a:pt x="152" y="49"/>
                    </a:lnTo>
                    <a:lnTo>
                      <a:pt x="153" y="49"/>
                    </a:lnTo>
                    <a:lnTo>
                      <a:pt x="154" y="49"/>
                    </a:lnTo>
                    <a:lnTo>
                      <a:pt x="155" y="49"/>
                    </a:lnTo>
                    <a:lnTo>
                      <a:pt x="157" y="49"/>
                    </a:lnTo>
                    <a:lnTo>
                      <a:pt x="157" y="48"/>
                    </a:lnTo>
                    <a:lnTo>
                      <a:pt x="158" y="48"/>
                    </a:lnTo>
                    <a:lnTo>
                      <a:pt x="159" y="47"/>
                    </a:lnTo>
                    <a:lnTo>
                      <a:pt x="160" y="46"/>
                    </a:lnTo>
                    <a:lnTo>
                      <a:pt x="161" y="46"/>
                    </a:lnTo>
                    <a:lnTo>
                      <a:pt x="162" y="46"/>
                    </a:lnTo>
                    <a:lnTo>
                      <a:pt x="164" y="45"/>
                    </a:lnTo>
                    <a:lnTo>
                      <a:pt x="166" y="44"/>
                    </a:lnTo>
                    <a:lnTo>
                      <a:pt x="169" y="43"/>
                    </a:lnTo>
                    <a:lnTo>
                      <a:pt x="170" y="43"/>
                    </a:lnTo>
                    <a:lnTo>
                      <a:pt x="172" y="42"/>
                    </a:lnTo>
                    <a:lnTo>
                      <a:pt x="174" y="41"/>
                    </a:lnTo>
                    <a:lnTo>
                      <a:pt x="175" y="41"/>
                    </a:lnTo>
                    <a:lnTo>
                      <a:pt x="177" y="40"/>
                    </a:lnTo>
                    <a:lnTo>
                      <a:pt x="178" y="40"/>
                    </a:lnTo>
                    <a:lnTo>
                      <a:pt x="179" y="40"/>
                    </a:lnTo>
                    <a:lnTo>
                      <a:pt x="180" y="40"/>
                    </a:lnTo>
                    <a:lnTo>
                      <a:pt x="183" y="41"/>
                    </a:lnTo>
                    <a:lnTo>
                      <a:pt x="184" y="42"/>
                    </a:lnTo>
                    <a:lnTo>
                      <a:pt x="186" y="42"/>
                    </a:lnTo>
                    <a:lnTo>
                      <a:pt x="187" y="43"/>
                    </a:lnTo>
                    <a:lnTo>
                      <a:pt x="190" y="44"/>
                    </a:lnTo>
                    <a:lnTo>
                      <a:pt x="193" y="44"/>
                    </a:lnTo>
                    <a:lnTo>
                      <a:pt x="196" y="45"/>
                    </a:lnTo>
                    <a:lnTo>
                      <a:pt x="198" y="46"/>
                    </a:lnTo>
                    <a:lnTo>
                      <a:pt x="200" y="47"/>
                    </a:lnTo>
                    <a:lnTo>
                      <a:pt x="202" y="47"/>
                    </a:lnTo>
                    <a:lnTo>
                      <a:pt x="203" y="48"/>
                    </a:lnTo>
                    <a:lnTo>
                      <a:pt x="204" y="48"/>
                    </a:lnTo>
                    <a:lnTo>
                      <a:pt x="205" y="48"/>
                    </a:lnTo>
                    <a:lnTo>
                      <a:pt x="205" y="49"/>
                    </a:lnTo>
                    <a:lnTo>
                      <a:pt x="206" y="49"/>
                    </a:lnTo>
                    <a:lnTo>
                      <a:pt x="206" y="50"/>
                    </a:lnTo>
                    <a:lnTo>
                      <a:pt x="207" y="50"/>
                    </a:lnTo>
                    <a:lnTo>
                      <a:pt x="207" y="51"/>
                    </a:lnTo>
                    <a:lnTo>
                      <a:pt x="208" y="51"/>
                    </a:lnTo>
                    <a:lnTo>
                      <a:pt x="208" y="52"/>
                    </a:lnTo>
                    <a:lnTo>
                      <a:pt x="208" y="53"/>
                    </a:lnTo>
                    <a:lnTo>
                      <a:pt x="209" y="53"/>
                    </a:lnTo>
                    <a:lnTo>
                      <a:pt x="209" y="54"/>
                    </a:lnTo>
                    <a:lnTo>
                      <a:pt x="209" y="55"/>
                    </a:lnTo>
                    <a:lnTo>
                      <a:pt x="210" y="57"/>
                    </a:lnTo>
                    <a:lnTo>
                      <a:pt x="210" y="58"/>
                    </a:lnTo>
                    <a:lnTo>
                      <a:pt x="209" y="58"/>
                    </a:lnTo>
                    <a:lnTo>
                      <a:pt x="209" y="59"/>
                    </a:lnTo>
                    <a:lnTo>
                      <a:pt x="209" y="60"/>
                    </a:lnTo>
                    <a:lnTo>
                      <a:pt x="208" y="60"/>
                    </a:lnTo>
                    <a:lnTo>
                      <a:pt x="208" y="61"/>
                    </a:lnTo>
                    <a:lnTo>
                      <a:pt x="208" y="62"/>
                    </a:lnTo>
                    <a:lnTo>
                      <a:pt x="207" y="62"/>
                    </a:lnTo>
                    <a:lnTo>
                      <a:pt x="207" y="63"/>
                    </a:lnTo>
                    <a:lnTo>
                      <a:pt x="207" y="64"/>
                    </a:lnTo>
                    <a:lnTo>
                      <a:pt x="207" y="65"/>
                    </a:lnTo>
                    <a:lnTo>
                      <a:pt x="207" y="66"/>
                    </a:lnTo>
                    <a:lnTo>
                      <a:pt x="207" y="67"/>
                    </a:lnTo>
                    <a:lnTo>
                      <a:pt x="206" y="68"/>
                    </a:lnTo>
                    <a:lnTo>
                      <a:pt x="206" y="69"/>
                    </a:lnTo>
                    <a:lnTo>
                      <a:pt x="205" y="70"/>
                    </a:lnTo>
                    <a:lnTo>
                      <a:pt x="204" y="70"/>
                    </a:lnTo>
                    <a:lnTo>
                      <a:pt x="203" y="71"/>
                    </a:lnTo>
                    <a:lnTo>
                      <a:pt x="203" y="72"/>
                    </a:lnTo>
                    <a:lnTo>
                      <a:pt x="203" y="74"/>
                    </a:lnTo>
                    <a:lnTo>
                      <a:pt x="202" y="74"/>
                    </a:lnTo>
                    <a:lnTo>
                      <a:pt x="202" y="76"/>
                    </a:lnTo>
                    <a:lnTo>
                      <a:pt x="202" y="77"/>
                    </a:lnTo>
                    <a:lnTo>
                      <a:pt x="202" y="78"/>
                    </a:lnTo>
                    <a:lnTo>
                      <a:pt x="202" y="79"/>
                    </a:lnTo>
                    <a:lnTo>
                      <a:pt x="202" y="80"/>
                    </a:lnTo>
                    <a:lnTo>
                      <a:pt x="202" y="81"/>
                    </a:lnTo>
                    <a:lnTo>
                      <a:pt x="202" y="82"/>
                    </a:lnTo>
                    <a:lnTo>
                      <a:pt x="201" y="83"/>
                    </a:lnTo>
                    <a:lnTo>
                      <a:pt x="201" y="84"/>
                    </a:lnTo>
                    <a:lnTo>
                      <a:pt x="201" y="85"/>
                    </a:lnTo>
                    <a:lnTo>
                      <a:pt x="201" y="86"/>
                    </a:lnTo>
                    <a:lnTo>
                      <a:pt x="201" y="87"/>
                    </a:lnTo>
                    <a:lnTo>
                      <a:pt x="201" y="88"/>
                    </a:lnTo>
                    <a:lnTo>
                      <a:pt x="200" y="89"/>
                    </a:lnTo>
                    <a:lnTo>
                      <a:pt x="200" y="90"/>
                    </a:lnTo>
                    <a:lnTo>
                      <a:pt x="200" y="91"/>
                    </a:lnTo>
                    <a:lnTo>
                      <a:pt x="200" y="92"/>
                    </a:lnTo>
                    <a:lnTo>
                      <a:pt x="199" y="93"/>
                    </a:lnTo>
                    <a:lnTo>
                      <a:pt x="199" y="94"/>
                    </a:lnTo>
                    <a:lnTo>
                      <a:pt x="199" y="96"/>
                    </a:lnTo>
                    <a:lnTo>
                      <a:pt x="198" y="97"/>
                    </a:lnTo>
                    <a:lnTo>
                      <a:pt x="198" y="98"/>
                    </a:lnTo>
                    <a:lnTo>
                      <a:pt x="198" y="99"/>
                    </a:lnTo>
                    <a:lnTo>
                      <a:pt x="198" y="100"/>
                    </a:lnTo>
                    <a:lnTo>
                      <a:pt x="198" y="101"/>
                    </a:lnTo>
                    <a:lnTo>
                      <a:pt x="198" y="102"/>
                    </a:lnTo>
                    <a:lnTo>
                      <a:pt x="198" y="103"/>
                    </a:lnTo>
                    <a:lnTo>
                      <a:pt x="198" y="104"/>
                    </a:lnTo>
                    <a:lnTo>
                      <a:pt x="199" y="105"/>
                    </a:lnTo>
                    <a:lnTo>
                      <a:pt x="200" y="106"/>
                    </a:lnTo>
                    <a:lnTo>
                      <a:pt x="200" y="107"/>
                    </a:lnTo>
                    <a:lnTo>
                      <a:pt x="201" y="107"/>
                    </a:lnTo>
                    <a:lnTo>
                      <a:pt x="202" y="107"/>
                    </a:lnTo>
                    <a:lnTo>
                      <a:pt x="202" y="108"/>
                    </a:lnTo>
                    <a:lnTo>
                      <a:pt x="203" y="108"/>
                    </a:lnTo>
                    <a:lnTo>
                      <a:pt x="203" y="109"/>
                    </a:lnTo>
                    <a:lnTo>
                      <a:pt x="204" y="109"/>
                    </a:lnTo>
                    <a:lnTo>
                      <a:pt x="204" y="110"/>
                    </a:lnTo>
                    <a:lnTo>
                      <a:pt x="205" y="110"/>
                    </a:lnTo>
                    <a:lnTo>
                      <a:pt x="205" y="111"/>
                    </a:lnTo>
                    <a:lnTo>
                      <a:pt x="205" y="112"/>
                    </a:lnTo>
                    <a:lnTo>
                      <a:pt x="205" y="113"/>
                    </a:lnTo>
                    <a:lnTo>
                      <a:pt x="204" y="115"/>
                    </a:lnTo>
                    <a:lnTo>
                      <a:pt x="204" y="116"/>
                    </a:lnTo>
                    <a:lnTo>
                      <a:pt x="204" y="117"/>
                    </a:lnTo>
                    <a:lnTo>
                      <a:pt x="204" y="118"/>
                    </a:lnTo>
                    <a:lnTo>
                      <a:pt x="204" y="117"/>
                    </a:lnTo>
                    <a:lnTo>
                      <a:pt x="204" y="118"/>
                    </a:lnTo>
                    <a:lnTo>
                      <a:pt x="205" y="118"/>
                    </a:lnTo>
                    <a:lnTo>
                      <a:pt x="205" y="119"/>
                    </a:lnTo>
                    <a:lnTo>
                      <a:pt x="205" y="120"/>
                    </a:lnTo>
                    <a:lnTo>
                      <a:pt x="205" y="121"/>
                    </a:lnTo>
                    <a:lnTo>
                      <a:pt x="205" y="122"/>
                    </a:lnTo>
                    <a:lnTo>
                      <a:pt x="206" y="123"/>
                    </a:lnTo>
                    <a:lnTo>
                      <a:pt x="207" y="123"/>
                    </a:lnTo>
                    <a:lnTo>
                      <a:pt x="208" y="123"/>
                    </a:lnTo>
                    <a:lnTo>
                      <a:pt x="209" y="122"/>
                    </a:lnTo>
                    <a:lnTo>
                      <a:pt x="210" y="122"/>
                    </a:lnTo>
                    <a:lnTo>
                      <a:pt x="211" y="122"/>
                    </a:lnTo>
                    <a:lnTo>
                      <a:pt x="212" y="122"/>
                    </a:lnTo>
                    <a:lnTo>
                      <a:pt x="212" y="123"/>
                    </a:lnTo>
                    <a:lnTo>
                      <a:pt x="213" y="123"/>
                    </a:lnTo>
                    <a:lnTo>
                      <a:pt x="215" y="123"/>
                    </a:lnTo>
                    <a:lnTo>
                      <a:pt x="215" y="124"/>
                    </a:lnTo>
                    <a:lnTo>
                      <a:pt x="216" y="124"/>
                    </a:lnTo>
                    <a:lnTo>
                      <a:pt x="216" y="125"/>
                    </a:lnTo>
                    <a:lnTo>
                      <a:pt x="217" y="125"/>
                    </a:lnTo>
                    <a:lnTo>
                      <a:pt x="217" y="124"/>
                    </a:lnTo>
                    <a:lnTo>
                      <a:pt x="218" y="125"/>
                    </a:lnTo>
                    <a:lnTo>
                      <a:pt x="219" y="126"/>
                    </a:lnTo>
                    <a:lnTo>
                      <a:pt x="220" y="126"/>
                    </a:lnTo>
                    <a:lnTo>
                      <a:pt x="220" y="127"/>
                    </a:lnTo>
                    <a:lnTo>
                      <a:pt x="221" y="127"/>
                    </a:lnTo>
                    <a:lnTo>
                      <a:pt x="221" y="126"/>
                    </a:lnTo>
                    <a:lnTo>
                      <a:pt x="222" y="126"/>
                    </a:lnTo>
                    <a:lnTo>
                      <a:pt x="223" y="126"/>
                    </a:lnTo>
                    <a:lnTo>
                      <a:pt x="224" y="127"/>
                    </a:lnTo>
                    <a:lnTo>
                      <a:pt x="223" y="127"/>
                    </a:lnTo>
                    <a:lnTo>
                      <a:pt x="224" y="127"/>
                    </a:lnTo>
                    <a:lnTo>
                      <a:pt x="224" y="128"/>
                    </a:lnTo>
                    <a:lnTo>
                      <a:pt x="224" y="129"/>
                    </a:lnTo>
                    <a:lnTo>
                      <a:pt x="223" y="129"/>
                    </a:lnTo>
                    <a:lnTo>
                      <a:pt x="224" y="130"/>
                    </a:lnTo>
                    <a:lnTo>
                      <a:pt x="225" y="131"/>
                    </a:lnTo>
                    <a:lnTo>
                      <a:pt x="226" y="132"/>
                    </a:lnTo>
                    <a:lnTo>
                      <a:pt x="225" y="132"/>
                    </a:lnTo>
                    <a:lnTo>
                      <a:pt x="226" y="132"/>
                    </a:lnTo>
                    <a:lnTo>
                      <a:pt x="226" y="133"/>
                    </a:lnTo>
                    <a:lnTo>
                      <a:pt x="226" y="135"/>
                    </a:lnTo>
                    <a:lnTo>
                      <a:pt x="227" y="135"/>
                    </a:lnTo>
                    <a:lnTo>
                      <a:pt x="228" y="135"/>
                    </a:lnTo>
                    <a:lnTo>
                      <a:pt x="229" y="135"/>
                    </a:lnTo>
                    <a:lnTo>
                      <a:pt x="230" y="135"/>
                    </a:lnTo>
                    <a:lnTo>
                      <a:pt x="230" y="133"/>
                    </a:lnTo>
                    <a:lnTo>
                      <a:pt x="231" y="133"/>
                    </a:lnTo>
                    <a:lnTo>
                      <a:pt x="232" y="133"/>
                    </a:lnTo>
                    <a:lnTo>
                      <a:pt x="232" y="135"/>
                    </a:lnTo>
                    <a:lnTo>
                      <a:pt x="233" y="135"/>
                    </a:lnTo>
                    <a:lnTo>
                      <a:pt x="235" y="135"/>
                    </a:lnTo>
                    <a:lnTo>
                      <a:pt x="236" y="135"/>
                    </a:lnTo>
                    <a:lnTo>
                      <a:pt x="237" y="136"/>
                    </a:lnTo>
                    <a:lnTo>
                      <a:pt x="237" y="137"/>
                    </a:lnTo>
                    <a:lnTo>
                      <a:pt x="238" y="137"/>
                    </a:lnTo>
                    <a:lnTo>
                      <a:pt x="239" y="137"/>
                    </a:lnTo>
                    <a:lnTo>
                      <a:pt x="240" y="137"/>
                    </a:lnTo>
                    <a:lnTo>
                      <a:pt x="240" y="138"/>
                    </a:lnTo>
                    <a:lnTo>
                      <a:pt x="241" y="138"/>
                    </a:lnTo>
                    <a:lnTo>
                      <a:pt x="241" y="139"/>
                    </a:lnTo>
                    <a:lnTo>
                      <a:pt x="242" y="139"/>
                    </a:lnTo>
                    <a:lnTo>
                      <a:pt x="242" y="140"/>
                    </a:lnTo>
                    <a:lnTo>
                      <a:pt x="241" y="140"/>
                    </a:lnTo>
                    <a:lnTo>
                      <a:pt x="241" y="141"/>
                    </a:lnTo>
                    <a:lnTo>
                      <a:pt x="242" y="141"/>
                    </a:lnTo>
                    <a:lnTo>
                      <a:pt x="242" y="142"/>
                    </a:lnTo>
                    <a:lnTo>
                      <a:pt x="241" y="142"/>
                    </a:lnTo>
                    <a:lnTo>
                      <a:pt x="242" y="142"/>
                    </a:lnTo>
                    <a:lnTo>
                      <a:pt x="242" y="143"/>
                    </a:lnTo>
                    <a:lnTo>
                      <a:pt x="242" y="144"/>
                    </a:lnTo>
                    <a:lnTo>
                      <a:pt x="242" y="145"/>
                    </a:lnTo>
                    <a:lnTo>
                      <a:pt x="243" y="145"/>
                    </a:lnTo>
                    <a:lnTo>
                      <a:pt x="243" y="144"/>
                    </a:lnTo>
                    <a:lnTo>
                      <a:pt x="243" y="145"/>
                    </a:lnTo>
                    <a:lnTo>
                      <a:pt x="243" y="146"/>
                    </a:lnTo>
                    <a:lnTo>
                      <a:pt x="244" y="146"/>
                    </a:lnTo>
                    <a:lnTo>
                      <a:pt x="245" y="146"/>
                    </a:lnTo>
                    <a:lnTo>
                      <a:pt x="245" y="147"/>
                    </a:lnTo>
                    <a:lnTo>
                      <a:pt x="245" y="148"/>
                    </a:lnTo>
                    <a:lnTo>
                      <a:pt x="246" y="148"/>
                    </a:lnTo>
                    <a:lnTo>
                      <a:pt x="247" y="148"/>
                    </a:lnTo>
                    <a:lnTo>
                      <a:pt x="248" y="148"/>
                    </a:lnTo>
                    <a:lnTo>
                      <a:pt x="249" y="148"/>
                    </a:lnTo>
                    <a:lnTo>
                      <a:pt x="250" y="148"/>
                    </a:lnTo>
                    <a:lnTo>
                      <a:pt x="250" y="149"/>
                    </a:lnTo>
                    <a:lnTo>
                      <a:pt x="249" y="149"/>
                    </a:lnTo>
                    <a:lnTo>
                      <a:pt x="250" y="149"/>
                    </a:lnTo>
                    <a:lnTo>
                      <a:pt x="250" y="150"/>
                    </a:lnTo>
                    <a:lnTo>
                      <a:pt x="251" y="150"/>
                    </a:lnTo>
                    <a:lnTo>
                      <a:pt x="251" y="151"/>
                    </a:lnTo>
                    <a:lnTo>
                      <a:pt x="251" y="152"/>
                    </a:lnTo>
                    <a:lnTo>
                      <a:pt x="252" y="151"/>
                    </a:lnTo>
                    <a:lnTo>
                      <a:pt x="254" y="152"/>
                    </a:lnTo>
                    <a:lnTo>
                      <a:pt x="255" y="152"/>
                    </a:lnTo>
                    <a:lnTo>
                      <a:pt x="255" y="154"/>
                    </a:lnTo>
                    <a:lnTo>
                      <a:pt x="256" y="154"/>
                    </a:lnTo>
                    <a:lnTo>
                      <a:pt x="257" y="154"/>
                    </a:lnTo>
                    <a:lnTo>
                      <a:pt x="258" y="154"/>
                    </a:lnTo>
                    <a:lnTo>
                      <a:pt x="258" y="155"/>
                    </a:lnTo>
                    <a:lnTo>
                      <a:pt x="259" y="155"/>
                    </a:lnTo>
                    <a:lnTo>
                      <a:pt x="259" y="156"/>
                    </a:lnTo>
                    <a:lnTo>
                      <a:pt x="260" y="157"/>
                    </a:lnTo>
                    <a:lnTo>
                      <a:pt x="261" y="157"/>
                    </a:lnTo>
                    <a:lnTo>
                      <a:pt x="262" y="157"/>
                    </a:lnTo>
                    <a:lnTo>
                      <a:pt x="262" y="158"/>
                    </a:lnTo>
                    <a:lnTo>
                      <a:pt x="263" y="158"/>
                    </a:lnTo>
                    <a:lnTo>
                      <a:pt x="264" y="158"/>
                    </a:lnTo>
                    <a:lnTo>
                      <a:pt x="265" y="158"/>
                    </a:lnTo>
                    <a:lnTo>
                      <a:pt x="265" y="159"/>
                    </a:lnTo>
                    <a:lnTo>
                      <a:pt x="266" y="160"/>
                    </a:lnTo>
                    <a:lnTo>
                      <a:pt x="265" y="160"/>
                    </a:lnTo>
                    <a:lnTo>
                      <a:pt x="266" y="161"/>
                    </a:lnTo>
                    <a:lnTo>
                      <a:pt x="266" y="162"/>
                    </a:lnTo>
                    <a:lnTo>
                      <a:pt x="266" y="163"/>
                    </a:lnTo>
                    <a:lnTo>
                      <a:pt x="267" y="163"/>
                    </a:lnTo>
                    <a:lnTo>
                      <a:pt x="268" y="163"/>
                    </a:lnTo>
                    <a:lnTo>
                      <a:pt x="267" y="163"/>
                    </a:lnTo>
                    <a:lnTo>
                      <a:pt x="267" y="162"/>
                    </a:lnTo>
                    <a:lnTo>
                      <a:pt x="268" y="162"/>
                    </a:lnTo>
                    <a:lnTo>
                      <a:pt x="268" y="163"/>
                    </a:lnTo>
                    <a:lnTo>
                      <a:pt x="269" y="163"/>
                    </a:lnTo>
                    <a:lnTo>
                      <a:pt x="269" y="164"/>
                    </a:lnTo>
                    <a:lnTo>
                      <a:pt x="270" y="164"/>
                    </a:lnTo>
                    <a:lnTo>
                      <a:pt x="271" y="164"/>
                    </a:lnTo>
                    <a:lnTo>
                      <a:pt x="273" y="165"/>
                    </a:lnTo>
                    <a:lnTo>
                      <a:pt x="273" y="164"/>
                    </a:lnTo>
                    <a:lnTo>
                      <a:pt x="274" y="164"/>
                    </a:lnTo>
                    <a:lnTo>
                      <a:pt x="275" y="164"/>
                    </a:lnTo>
                    <a:lnTo>
                      <a:pt x="276" y="164"/>
                    </a:lnTo>
                    <a:lnTo>
                      <a:pt x="277" y="164"/>
                    </a:lnTo>
                    <a:lnTo>
                      <a:pt x="278" y="164"/>
                    </a:lnTo>
                    <a:lnTo>
                      <a:pt x="278" y="163"/>
                    </a:lnTo>
                    <a:lnTo>
                      <a:pt x="279" y="163"/>
                    </a:lnTo>
                    <a:lnTo>
                      <a:pt x="279" y="162"/>
                    </a:lnTo>
                    <a:lnTo>
                      <a:pt x="279" y="163"/>
                    </a:lnTo>
                    <a:lnTo>
                      <a:pt x="280" y="163"/>
                    </a:lnTo>
                    <a:lnTo>
                      <a:pt x="281" y="163"/>
                    </a:lnTo>
                    <a:lnTo>
                      <a:pt x="281" y="164"/>
                    </a:lnTo>
                    <a:lnTo>
                      <a:pt x="282" y="164"/>
                    </a:lnTo>
                    <a:lnTo>
                      <a:pt x="282" y="165"/>
                    </a:lnTo>
                    <a:lnTo>
                      <a:pt x="283" y="165"/>
                    </a:lnTo>
                    <a:lnTo>
                      <a:pt x="283" y="166"/>
                    </a:lnTo>
                    <a:lnTo>
                      <a:pt x="283" y="167"/>
                    </a:lnTo>
                    <a:lnTo>
                      <a:pt x="284" y="167"/>
                    </a:lnTo>
                    <a:lnTo>
                      <a:pt x="285" y="167"/>
                    </a:lnTo>
                    <a:lnTo>
                      <a:pt x="285" y="166"/>
                    </a:lnTo>
                    <a:lnTo>
                      <a:pt x="286" y="166"/>
                    </a:lnTo>
                    <a:lnTo>
                      <a:pt x="287" y="166"/>
                    </a:lnTo>
                    <a:lnTo>
                      <a:pt x="287" y="165"/>
                    </a:lnTo>
                    <a:lnTo>
                      <a:pt x="287" y="164"/>
                    </a:lnTo>
                    <a:lnTo>
                      <a:pt x="288" y="164"/>
                    </a:lnTo>
                    <a:lnTo>
                      <a:pt x="289" y="163"/>
                    </a:lnTo>
                    <a:lnTo>
                      <a:pt x="288" y="162"/>
                    </a:lnTo>
                    <a:lnTo>
                      <a:pt x="289" y="162"/>
                    </a:lnTo>
                    <a:lnTo>
                      <a:pt x="290" y="162"/>
                    </a:lnTo>
                    <a:lnTo>
                      <a:pt x="291" y="162"/>
                    </a:lnTo>
                    <a:lnTo>
                      <a:pt x="290" y="161"/>
                    </a:lnTo>
                    <a:lnTo>
                      <a:pt x="291" y="161"/>
                    </a:lnTo>
                    <a:lnTo>
                      <a:pt x="293" y="161"/>
                    </a:lnTo>
                    <a:lnTo>
                      <a:pt x="294" y="160"/>
                    </a:lnTo>
                    <a:lnTo>
                      <a:pt x="295" y="160"/>
                    </a:lnTo>
                    <a:lnTo>
                      <a:pt x="295" y="161"/>
                    </a:lnTo>
                    <a:lnTo>
                      <a:pt x="296" y="161"/>
                    </a:lnTo>
                    <a:lnTo>
                      <a:pt x="296" y="162"/>
                    </a:lnTo>
                    <a:lnTo>
                      <a:pt x="297" y="162"/>
                    </a:lnTo>
                    <a:lnTo>
                      <a:pt x="298" y="162"/>
                    </a:lnTo>
                    <a:lnTo>
                      <a:pt x="298" y="163"/>
                    </a:lnTo>
                    <a:lnTo>
                      <a:pt x="299" y="164"/>
                    </a:lnTo>
                    <a:lnTo>
                      <a:pt x="299" y="165"/>
                    </a:lnTo>
                    <a:lnTo>
                      <a:pt x="300" y="165"/>
                    </a:lnTo>
                    <a:lnTo>
                      <a:pt x="301" y="165"/>
                    </a:lnTo>
                    <a:lnTo>
                      <a:pt x="301" y="166"/>
                    </a:lnTo>
                    <a:lnTo>
                      <a:pt x="301" y="167"/>
                    </a:lnTo>
                    <a:lnTo>
                      <a:pt x="300" y="167"/>
                    </a:lnTo>
                    <a:lnTo>
                      <a:pt x="300" y="168"/>
                    </a:lnTo>
                    <a:lnTo>
                      <a:pt x="300" y="169"/>
                    </a:lnTo>
                    <a:lnTo>
                      <a:pt x="300" y="170"/>
                    </a:lnTo>
                    <a:lnTo>
                      <a:pt x="301" y="170"/>
                    </a:lnTo>
                    <a:lnTo>
                      <a:pt x="301" y="169"/>
                    </a:lnTo>
                    <a:lnTo>
                      <a:pt x="302" y="169"/>
                    </a:lnTo>
                    <a:lnTo>
                      <a:pt x="303" y="169"/>
                    </a:lnTo>
                    <a:lnTo>
                      <a:pt x="304" y="169"/>
                    </a:lnTo>
                    <a:lnTo>
                      <a:pt x="304" y="170"/>
                    </a:lnTo>
                    <a:lnTo>
                      <a:pt x="305" y="170"/>
                    </a:lnTo>
                    <a:lnTo>
                      <a:pt x="306" y="170"/>
                    </a:lnTo>
                    <a:lnTo>
                      <a:pt x="306" y="169"/>
                    </a:lnTo>
                    <a:lnTo>
                      <a:pt x="307" y="169"/>
                    </a:lnTo>
                    <a:lnTo>
                      <a:pt x="308" y="169"/>
                    </a:lnTo>
                    <a:lnTo>
                      <a:pt x="308" y="170"/>
                    </a:lnTo>
                    <a:lnTo>
                      <a:pt x="309" y="170"/>
                    </a:lnTo>
                    <a:lnTo>
                      <a:pt x="309" y="171"/>
                    </a:lnTo>
                    <a:lnTo>
                      <a:pt x="310" y="172"/>
                    </a:lnTo>
                    <a:lnTo>
                      <a:pt x="310" y="174"/>
                    </a:lnTo>
                    <a:lnTo>
                      <a:pt x="310" y="175"/>
                    </a:lnTo>
                    <a:lnTo>
                      <a:pt x="312" y="175"/>
                    </a:lnTo>
                    <a:lnTo>
                      <a:pt x="312" y="174"/>
                    </a:lnTo>
                    <a:lnTo>
                      <a:pt x="313" y="174"/>
                    </a:lnTo>
                    <a:lnTo>
                      <a:pt x="313" y="175"/>
                    </a:lnTo>
                    <a:lnTo>
                      <a:pt x="314" y="176"/>
                    </a:lnTo>
                    <a:lnTo>
                      <a:pt x="315" y="176"/>
                    </a:lnTo>
                    <a:lnTo>
                      <a:pt x="315" y="177"/>
                    </a:lnTo>
                    <a:lnTo>
                      <a:pt x="316" y="177"/>
                    </a:lnTo>
                    <a:lnTo>
                      <a:pt x="317" y="177"/>
                    </a:lnTo>
                    <a:lnTo>
                      <a:pt x="318" y="177"/>
                    </a:lnTo>
                    <a:lnTo>
                      <a:pt x="318" y="178"/>
                    </a:lnTo>
                    <a:lnTo>
                      <a:pt x="319" y="178"/>
                    </a:lnTo>
                    <a:lnTo>
                      <a:pt x="319" y="179"/>
                    </a:lnTo>
                    <a:lnTo>
                      <a:pt x="320" y="179"/>
                    </a:lnTo>
                    <a:lnTo>
                      <a:pt x="320" y="178"/>
                    </a:lnTo>
                    <a:lnTo>
                      <a:pt x="321" y="178"/>
                    </a:lnTo>
                    <a:lnTo>
                      <a:pt x="322" y="178"/>
                    </a:lnTo>
                    <a:lnTo>
                      <a:pt x="323" y="177"/>
                    </a:lnTo>
                    <a:lnTo>
                      <a:pt x="323" y="178"/>
                    </a:lnTo>
                    <a:lnTo>
                      <a:pt x="324" y="178"/>
                    </a:lnTo>
                    <a:lnTo>
                      <a:pt x="324" y="179"/>
                    </a:lnTo>
                    <a:lnTo>
                      <a:pt x="325" y="179"/>
                    </a:lnTo>
                    <a:lnTo>
                      <a:pt x="326" y="180"/>
                    </a:lnTo>
                    <a:lnTo>
                      <a:pt x="327" y="180"/>
                    </a:lnTo>
                    <a:lnTo>
                      <a:pt x="328" y="180"/>
                    </a:lnTo>
                    <a:lnTo>
                      <a:pt x="329" y="180"/>
                    </a:lnTo>
                    <a:lnTo>
                      <a:pt x="329" y="181"/>
                    </a:lnTo>
                    <a:lnTo>
                      <a:pt x="331" y="181"/>
                    </a:lnTo>
                    <a:lnTo>
                      <a:pt x="332" y="181"/>
                    </a:lnTo>
                    <a:lnTo>
                      <a:pt x="332" y="182"/>
                    </a:lnTo>
                    <a:lnTo>
                      <a:pt x="333" y="182"/>
                    </a:lnTo>
                    <a:lnTo>
                      <a:pt x="333" y="183"/>
                    </a:lnTo>
                    <a:lnTo>
                      <a:pt x="334" y="183"/>
                    </a:lnTo>
                    <a:lnTo>
                      <a:pt x="334" y="184"/>
                    </a:lnTo>
                    <a:lnTo>
                      <a:pt x="335" y="184"/>
                    </a:lnTo>
                    <a:lnTo>
                      <a:pt x="336" y="184"/>
                    </a:lnTo>
                    <a:lnTo>
                      <a:pt x="337" y="184"/>
                    </a:lnTo>
                    <a:lnTo>
                      <a:pt x="337" y="185"/>
                    </a:lnTo>
                    <a:lnTo>
                      <a:pt x="338" y="185"/>
                    </a:lnTo>
                    <a:lnTo>
                      <a:pt x="338" y="186"/>
                    </a:lnTo>
                    <a:lnTo>
                      <a:pt x="338" y="187"/>
                    </a:lnTo>
                    <a:lnTo>
                      <a:pt x="338" y="188"/>
                    </a:lnTo>
                    <a:lnTo>
                      <a:pt x="338" y="189"/>
                    </a:lnTo>
                    <a:lnTo>
                      <a:pt x="338" y="190"/>
                    </a:lnTo>
                    <a:lnTo>
                      <a:pt x="338" y="193"/>
                    </a:lnTo>
                    <a:lnTo>
                      <a:pt x="338" y="195"/>
                    </a:lnTo>
                    <a:lnTo>
                      <a:pt x="338" y="197"/>
                    </a:lnTo>
                    <a:lnTo>
                      <a:pt x="337" y="199"/>
                    </a:lnTo>
                    <a:lnTo>
                      <a:pt x="337" y="201"/>
                    </a:lnTo>
                    <a:lnTo>
                      <a:pt x="337" y="203"/>
                    </a:lnTo>
                    <a:lnTo>
                      <a:pt x="337" y="205"/>
                    </a:lnTo>
                    <a:lnTo>
                      <a:pt x="337" y="206"/>
                    </a:lnTo>
                    <a:lnTo>
                      <a:pt x="337" y="208"/>
                    </a:lnTo>
                    <a:lnTo>
                      <a:pt x="336" y="209"/>
                    </a:lnTo>
                    <a:lnTo>
                      <a:pt x="336" y="210"/>
                    </a:lnTo>
                    <a:lnTo>
                      <a:pt x="335" y="210"/>
                    </a:lnTo>
                    <a:lnTo>
                      <a:pt x="334" y="210"/>
                    </a:lnTo>
                    <a:lnTo>
                      <a:pt x="334" y="212"/>
                    </a:lnTo>
                    <a:lnTo>
                      <a:pt x="334" y="213"/>
                    </a:lnTo>
                    <a:lnTo>
                      <a:pt x="334" y="214"/>
                    </a:lnTo>
                    <a:lnTo>
                      <a:pt x="334" y="215"/>
                    </a:lnTo>
                    <a:lnTo>
                      <a:pt x="335" y="215"/>
                    </a:lnTo>
                    <a:lnTo>
                      <a:pt x="335" y="216"/>
                    </a:lnTo>
                    <a:lnTo>
                      <a:pt x="336" y="216"/>
                    </a:lnTo>
                    <a:lnTo>
                      <a:pt x="336" y="217"/>
                    </a:lnTo>
                    <a:lnTo>
                      <a:pt x="337" y="217"/>
                    </a:lnTo>
                    <a:lnTo>
                      <a:pt x="337" y="218"/>
                    </a:lnTo>
                    <a:lnTo>
                      <a:pt x="338" y="219"/>
                    </a:lnTo>
                    <a:lnTo>
                      <a:pt x="338" y="220"/>
                    </a:lnTo>
                    <a:lnTo>
                      <a:pt x="339" y="220"/>
                    </a:lnTo>
                    <a:lnTo>
                      <a:pt x="339" y="221"/>
                    </a:lnTo>
                    <a:lnTo>
                      <a:pt x="339" y="222"/>
                    </a:lnTo>
                    <a:lnTo>
                      <a:pt x="339" y="223"/>
                    </a:lnTo>
                    <a:lnTo>
                      <a:pt x="339" y="224"/>
                    </a:lnTo>
                    <a:lnTo>
                      <a:pt x="335" y="226"/>
                    </a:lnTo>
                    <a:lnTo>
                      <a:pt x="331" y="228"/>
                    </a:lnTo>
                    <a:lnTo>
                      <a:pt x="326" y="232"/>
                    </a:lnTo>
                    <a:lnTo>
                      <a:pt x="324" y="233"/>
                    </a:lnTo>
                    <a:lnTo>
                      <a:pt x="323" y="233"/>
                    </a:lnTo>
                    <a:lnTo>
                      <a:pt x="322" y="234"/>
                    </a:lnTo>
                    <a:lnTo>
                      <a:pt x="316" y="237"/>
                    </a:lnTo>
                    <a:lnTo>
                      <a:pt x="307" y="242"/>
                    </a:lnTo>
                    <a:lnTo>
                      <a:pt x="298" y="247"/>
                    </a:lnTo>
                    <a:lnTo>
                      <a:pt x="289" y="252"/>
                    </a:lnTo>
                    <a:lnTo>
                      <a:pt x="284" y="254"/>
                    </a:lnTo>
                    <a:lnTo>
                      <a:pt x="281" y="256"/>
                    </a:lnTo>
                    <a:lnTo>
                      <a:pt x="280" y="256"/>
                    </a:lnTo>
                    <a:lnTo>
                      <a:pt x="280" y="257"/>
                    </a:lnTo>
                    <a:lnTo>
                      <a:pt x="279" y="257"/>
                    </a:lnTo>
                    <a:lnTo>
                      <a:pt x="279" y="258"/>
                    </a:lnTo>
                    <a:lnTo>
                      <a:pt x="278" y="259"/>
                    </a:lnTo>
                    <a:lnTo>
                      <a:pt x="278" y="260"/>
                    </a:lnTo>
                    <a:lnTo>
                      <a:pt x="277" y="261"/>
                    </a:lnTo>
                    <a:lnTo>
                      <a:pt x="277" y="262"/>
                    </a:lnTo>
                    <a:lnTo>
                      <a:pt x="277" y="263"/>
                    </a:lnTo>
                    <a:lnTo>
                      <a:pt x="276" y="264"/>
                    </a:lnTo>
                    <a:lnTo>
                      <a:pt x="276" y="265"/>
                    </a:lnTo>
                    <a:lnTo>
                      <a:pt x="276" y="266"/>
                    </a:lnTo>
                    <a:lnTo>
                      <a:pt x="276" y="267"/>
                    </a:lnTo>
                    <a:lnTo>
                      <a:pt x="275" y="267"/>
                    </a:lnTo>
                    <a:lnTo>
                      <a:pt x="275" y="268"/>
                    </a:lnTo>
                    <a:lnTo>
                      <a:pt x="274" y="268"/>
                    </a:lnTo>
                    <a:lnTo>
                      <a:pt x="274" y="269"/>
                    </a:lnTo>
                    <a:lnTo>
                      <a:pt x="273" y="271"/>
                    </a:lnTo>
                    <a:lnTo>
                      <a:pt x="271" y="272"/>
                    </a:lnTo>
                    <a:lnTo>
                      <a:pt x="270" y="273"/>
                    </a:lnTo>
                    <a:lnTo>
                      <a:pt x="269" y="274"/>
                    </a:lnTo>
                    <a:lnTo>
                      <a:pt x="269" y="275"/>
                    </a:lnTo>
                    <a:lnTo>
                      <a:pt x="268" y="275"/>
                    </a:lnTo>
                    <a:lnTo>
                      <a:pt x="268" y="276"/>
                    </a:lnTo>
                    <a:lnTo>
                      <a:pt x="267" y="276"/>
                    </a:lnTo>
                    <a:lnTo>
                      <a:pt x="267" y="277"/>
                    </a:lnTo>
                    <a:lnTo>
                      <a:pt x="266" y="278"/>
                    </a:lnTo>
                    <a:lnTo>
                      <a:pt x="266" y="279"/>
                    </a:lnTo>
                    <a:lnTo>
                      <a:pt x="266" y="280"/>
                    </a:lnTo>
                    <a:lnTo>
                      <a:pt x="265" y="280"/>
                    </a:lnTo>
                    <a:lnTo>
                      <a:pt x="265" y="281"/>
                    </a:lnTo>
                    <a:lnTo>
                      <a:pt x="265" y="282"/>
                    </a:lnTo>
                    <a:lnTo>
                      <a:pt x="264" y="283"/>
                    </a:lnTo>
                    <a:lnTo>
                      <a:pt x="264" y="284"/>
                    </a:lnTo>
                    <a:lnTo>
                      <a:pt x="263" y="285"/>
                    </a:lnTo>
                    <a:lnTo>
                      <a:pt x="263" y="286"/>
                    </a:lnTo>
                    <a:lnTo>
                      <a:pt x="263" y="287"/>
                    </a:lnTo>
                    <a:lnTo>
                      <a:pt x="263" y="288"/>
                    </a:lnTo>
                    <a:lnTo>
                      <a:pt x="262" y="288"/>
                    </a:lnTo>
                    <a:lnTo>
                      <a:pt x="262" y="290"/>
                    </a:lnTo>
                    <a:lnTo>
                      <a:pt x="261" y="290"/>
                    </a:lnTo>
                    <a:lnTo>
                      <a:pt x="261" y="291"/>
                    </a:lnTo>
                    <a:lnTo>
                      <a:pt x="260" y="291"/>
                    </a:lnTo>
                    <a:lnTo>
                      <a:pt x="260" y="292"/>
                    </a:lnTo>
                    <a:lnTo>
                      <a:pt x="259" y="292"/>
                    </a:lnTo>
                    <a:lnTo>
                      <a:pt x="258" y="293"/>
                    </a:lnTo>
                    <a:lnTo>
                      <a:pt x="257" y="293"/>
                    </a:lnTo>
                    <a:lnTo>
                      <a:pt x="256" y="294"/>
                    </a:lnTo>
                    <a:lnTo>
                      <a:pt x="255" y="294"/>
                    </a:lnTo>
                    <a:lnTo>
                      <a:pt x="255" y="295"/>
                    </a:lnTo>
                    <a:lnTo>
                      <a:pt x="252" y="294"/>
                    </a:lnTo>
                    <a:lnTo>
                      <a:pt x="251" y="293"/>
                    </a:lnTo>
                    <a:lnTo>
                      <a:pt x="250" y="293"/>
                    </a:lnTo>
                    <a:lnTo>
                      <a:pt x="249" y="293"/>
                    </a:lnTo>
                    <a:lnTo>
                      <a:pt x="249" y="294"/>
                    </a:lnTo>
                    <a:lnTo>
                      <a:pt x="248" y="294"/>
                    </a:lnTo>
                    <a:lnTo>
                      <a:pt x="247" y="294"/>
                    </a:lnTo>
                    <a:lnTo>
                      <a:pt x="246" y="294"/>
                    </a:lnTo>
                    <a:lnTo>
                      <a:pt x="246" y="295"/>
                    </a:lnTo>
                    <a:lnTo>
                      <a:pt x="245" y="295"/>
                    </a:lnTo>
                    <a:lnTo>
                      <a:pt x="244" y="295"/>
                    </a:lnTo>
                    <a:lnTo>
                      <a:pt x="243" y="296"/>
                    </a:lnTo>
                    <a:lnTo>
                      <a:pt x="242" y="296"/>
                    </a:lnTo>
                    <a:lnTo>
                      <a:pt x="241" y="296"/>
                    </a:lnTo>
                    <a:lnTo>
                      <a:pt x="240" y="297"/>
                    </a:lnTo>
                    <a:lnTo>
                      <a:pt x="239" y="297"/>
                    </a:lnTo>
                    <a:lnTo>
                      <a:pt x="239" y="298"/>
                    </a:lnTo>
                    <a:lnTo>
                      <a:pt x="238" y="298"/>
                    </a:lnTo>
                    <a:lnTo>
                      <a:pt x="238" y="299"/>
                    </a:lnTo>
                    <a:lnTo>
                      <a:pt x="237" y="299"/>
                    </a:lnTo>
                    <a:lnTo>
                      <a:pt x="237" y="300"/>
                    </a:lnTo>
                    <a:lnTo>
                      <a:pt x="236" y="300"/>
                    </a:lnTo>
                    <a:lnTo>
                      <a:pt x="235" y="301"/>
                    </a:lnTo>
                    <a:lnTo>
                      <a:pt x="233" y="302"/>
                    </a:lnTo>
                    <a:lnTo>
                      <a:pt x="232" y="302"/>
                    </a:lnTo>
                    <a:lnTo>
                      <a:pt x="231" y="302"/>
                    </a:lnTo>
                    <a:lnTo>
                      <a:pt x="230" y="302"/>
                    </a:lnTo>
                    <a:lnTo>
                      <a:pt x="229" y="297"/>
                    </a:lnTo>
                    <a:lnTo>
                      <a:pt x="228" y="294"/>
                    </a:lnTo>
                    <a:lnTo>
                      <a:pt x="227" y="293"/>
                    </a:lnTo>
                    <a:lnTo>
                      <a:pt x="226" y="294"/>
                    </a:lnTo>
                    <a:lnTo>
                      <a:pt x="223" y="295"/>
                    </a:lnTo>
                    <a:lnTo>
                      <a:pt x="218" y="297"/>
                    </a:lnTo>
                    <a:lnTo>
                      <a:pt x="213" y="298"/>
                    </a:lnTo>
                    <a:lnTo>
                      <a:pt x="219" y="311"/>
                    </a:lnTo>
                    <a:lnTo>
                      <a:pt x="225" y="325"/>
                    </a:lnTo>
                    <a:lnTo>
                      <a:pt x="229" y="334"/>
                    </a:lnTo>
                    <a:lnTo>
                      <a:pt x="232" y="341"/>
                    </a:lnTo>
                    <a:lnTo>
                      <a:pt x="236" y="350"/>
                    </a:lnTo>
                    <a:lnTo>
                      <a:pt x="238" y="353"/>
                    </a:lnTo>
                    <a:lnTo>
                      <a:pt x="237" y="354"/>
                    </a:lnTo>
                    <a:lnTo>
                      <a:pt x="236" y="353"/>
                    </a:lnTo>
                    <a:lnTo>
                      <a:pt x="237" y="353"/>
                    </a:lnTo>
                    <a:lnTo>
                      <a:pt x="236" y="353"/>
                    </a:lnTo>
                    <a:lnTo>
                      <a:pt x="235" y="354"/>
                    </a:lnTo>
                    <a:lnTo>
                      <a:pt x="233" y="353"/>
                    </a:lnTo>
                    <a:lnTo>
                      <a:pt x="233" y="354"/>
                    </a:lnTo>
                    <a:lnTo>
                      <a:pt x="232" y="354"/>
                    </a:lnTo>
                    <a:lnTo>
                      <a:pt x="231" y="354"/>
                    </a:lnTo>
                    <a:lnTo>
                      <a:pt x="230" y="353"/>
                    </a:lnTo>
                    <a:lnTo>
                      <a:pt x="230" y="354"/>
                    </a:lnTo>
                    <a:lnTo>
                      <a:pt x="229" y="354"/>
                    </a:lnTo>
                    <a:lnTo>
                      <a:pt x="228" y="354"/>
                    </a:lnTo>
                    <a:lnTo>
                      <a:pt x="227" y="355"/>
                    </a:lnTo>
                    <a:lnTo>
                      <a:pt x="226" y="355"/>
                    </a:lnTo>
                    <a:lnTo>
                      <a:pt x="225" y="355"/>
                    </a:lnTo>
                    <a:lnTo>
                      <a:pt x="224" y="355"/>
                    </a:lnTo>
                    <a:lnTo>
                      <a:pt x="224" y="354"/>
                    </a:lnTo>
                    <a:lnTo>
                      <a:pt x="224" y="353"/>
                    </a:lnTo>
                    <a:lnTo>
                      <a:pt x="223" y="353"/>
                    </a:lnTo>
                    <a:lnTo>
                      <a:pt x="222" y="353"/>
                    </a:lnTo>
                    <a:lnTo>
                      <a:pt x="221" y="353"/>
                    </a:lnTo>
                    <a:lnTo>
                      <a:pt x="220" y="353"/>
                    </a:lnTo>
                    <a:lnTo>
                      <a:pt x="219" y="353"/>
                    </a:lnTo>
                    <a:lnTo>
                      <a:pt x="219" y="352"/>
                    </a:lnTo>
                    <a:lnTo>
                      <a:pt x="220" y="352"/>
                    </a:lnTo>
                    <a:lnTo>
                      <a:pt x="220" y="351"/>
                    </a:lnTo>
                    <a:lnTo>
                      <a:pt x="219" y="351"/>
                    </a:lnTo>
                    <a:lnTo>
                      <a:pt x="218" y="351"/>
                    </a:lnTo>
                    <a:lnTo>
                      <a:pt x="217" y="352"/>
                    </a:lnTo>
                    <a:lnTo>
                      <a:pt x="216" y="352"/>
                    </a:lnTo>
                    <a:lnTo>
                      <a:pt x="216" y="351"/>
                    </a:lnTo>
                    <a:lnTo>
                      <a:pt x="215" y="351"/>
                    </a:lnTo>
                    <a:lnTo>
                      <a:pt x="213" y="351"/>
                    </a:lnTo>
                    <a:lnTo>
                      <a:pt x="213" y="350"/>
                    </a:lnTo>
                    <a:lnTo>
                      <a:pt x="212" y="351"/>
                    </a:lnTo>
                    <a:lnTo>
                      <a:pt x="211" y="351"/>
                    </a:lnTo>
                    <a:lnTo>
                      <a:pt x="211" y="350"/>
                    </a:lnTo>
                    <a:lnTo>
                      <a:pt x="211" y="349"/>
                    </a:lnTo>
                    <a:lnTo>
                      <a:pt x="210" y="349"/>
                    </a:lnTo>
                    <a:lnTo>
                      <a:pt x="210" y="350"/>
                    </a:lnTo>
                    <a:lnTo>
                      <a:pt x="209" y="350"/>
                    </a:lnTo>
                    <a:lnTo>
                      <a:pt x="209" y="351"/>
                    </a:lnTo>
                    <a:lnTo>
                      <a:pt x="208" y="351"/>
                    </a:lnTo>
                    <a:lnTo>
                      <a:pt x="208" y="350"/>
                    </a:lnTo>
                    <a:lnTo>
                      <a:pt x="207" y="350"/>
                    </a:lnTo>
                    <a:lnTo>
                      <a:pt x="206" y="350"/>
                    </a:lnTo>
                    <a:lnTo>
                      <a:pt x="205" y="350"/>
                    </a:lnTo>
                    <a:lnTo>
                      <a:pt x="205" y="349"/>
                    </a:lnTo>
                    <a:lnTo>
                      <a:pt x="204" y="349"/>
                    </a:lnTo>
                    <a:lnTo>
                      <a:pt x="204" y="347"/>
                    </a:lnTo>
                    <a:lnTo>
                      <a:pt x="205" y="347"/>
                    </a:lnTo>
                    <a:lnTo>
                      <a:pt x="205" y="346"/>
                    </a:lnTo>
                    <a:lnTo>
                      <a:pt x="205" y="345"/>
                    </a:lnTo>
                    <a:lnTo>
                      <a:pt x="205" y="344"/>
                    </a:lnTo>
                    <a:lnTo>
                      <a:pt x="204" y="343"/>
                    </a:lnTo>
                    <a:lnTo>
                      <a:pt x="204" y="342"/>
                    </a:lnTo>
                    <a:lnTo>
                      <a:pt x="204" y="341"/>
                    </a:lnTo>
                    <a:lnTo>
                      <a:pt x="204" y="340"/>
                    </a:lnTo>
                    <a:lnTo>
                      <a:pt x="203" y="340"/>
                    </a:lnTo>
                    <a:lnTo>
                      <a:pt x="203" y="339"/>
                    </a:lnTo>
                    <a:lnTo>
                      <a:pt x="202" y="339"/>
                    </a:lnTo>
                    <a:lnTo>
                      <a:pt x="201" y="339"/>
                    </a:lnTo>
                    <a:lnTo>
                      <a:pt x="201" y="340"/>
                    </a:lnTo>
                    <a:lnTo>
                      <a:pt x="200" y="340"/>
                    </a:lnTo>
                    <a:lnTo>
                      <a:pt x="199" y="340"/>
                    </a:lnTo>
                    <a:lnTo>
                      <a:pt x="198" y="340"/>
                    </a:lnTo>
                    <a:lnTo>
                      <a:pt x="198" y="339"/>
                    </a:lnTo>
                    <a:lnTo>
                      <a:pt x="197" y="339"/>
                    </a:lnTo>
                    <a:lnTo>
                      <a:pt x="198" y="338"/>
                    </a:lnTo>
                    <a:lnTo>
                      <a:pt x="197" y="338"/>
                    </a:lnTo>
                    <a:lnTo>
                      <a:pt x="196" y="338"/>
                    </a:lnTo>
                    <a:lnTo>
                      <a:pt x="196" y="339"/>
                    </a:lnTo>
                    <a:lnTo>
                      <a:pt x="194" y="340"/>
                    </a:lnTo>
                    <a:lnTo>
                      <a:pt x="193" y="339"/>
                    </a:lnTo>
                    <a:lnTo>
                      <a:pt x="193" y="338"/>
                    </a:lnTo>
                    <a:lnTo>
                      <a:pt x="194" y="338"/>
                    </a:lnTo>
                    <a:lnTo>
                      <a:pt x="193" y="338"/>
                    </a:lnTo>
                    <a:lnTo>
                      <a:pt x="193" y="337"/>
                    </a:lnTo>
                    <a:lnTo>
                      <a:pt x="192" y="337"/>
                    </a:lnTo>
                    <a:lnTo>
                      <a:pt x="191" y="337"/>
                    </a:lnTo>
                    <a:lnTo>
                      <a:pt x="191" y="336"/>
                    </a:lnTo>
                    <a:lnTo>
                      <a:pt x="192" y="336"/>
                    </a:lnTo>
                    <a:lnTo>
                      <a:pt x="191" y="336"/>
                    </a:lnTo>
                    <a:lnTo>
                      <a:pt x="190" y="336"/>
                    </a:lnTo>
                    <a:lnTo>
                      <a:pt x="190" y="335"/>
                    </a:lnTo>
                    <a:lnTo>
                      <a:pt x="190" y="334"/>
                    </a:lnTo>
                    <a:lnTo>
                      <a:pt x="189" y="334"/>
                    </a:lnTo>
                    <a:lnTo>
                      <a:pt x="189" y="333"/>
                    </a:lnTo>
                    <a:lnTo>
                      <a:pt x="188" y="333"/>
                    </a:lnTo>
                    <a:lnTo>
                      <a:pt x="187" y="333"/>
                    </a:lnTo>
                    <a:lnTo>
                      <a:pt x="187" y="332"/>
                    </a:lnTo>
                    <a:lnTo>
                      <a:pt x="186" y="333"/>
                    </a:lnTo>
                    <a:lnTo>
                      <a:pt x="186" y="334"/>
                    </a:lnTo>
                    <a:lnTo>
                      <a:pt x="185" y="334"/>
                    </a:lnTo>
                    <a:lnTo>
                      <a:pt x="185" y="333"/>
                    </a:lnTo>
                    <a:lnTo>
                      <a:pt x="184" y="333"/>
                    </a:lnTo>
                    <a:lnTo>
                      <a:pt x="184" y="332"/>
                    </a:lnTo>
                    <a:lnTo>
                      <a:pt x="183" y="332"/>
                    </a:lnTo>
                    <a:lnTo>
                      <a:pt x="182" y="332"/>
                    </a:lnTo>
                    <a:lnTo>
                      <a:pt x="181" y="332"/>
                    </a:lnTo>
                    <a:lnTo>
                      <a:pt x="180" y="332"/>
                    </a:lnTo>
                    <a:lnTo>
                      <a:pt x="180" y="331"/>
                    </a:lnTo>
                    <a:lnTo>
                      <a:pt x="180" y="330"/>
                    </a:lnTo>
                    <a:lnTo>
                      <a:pt x="179" y="330"/>
                    </a:lnTo>
                    <a:lnTo>
                      <a:pt x="179" y="329"/>
                    </a:lnTo>
                    <a:lnTo>
                      <a:pt x="178" y="329"/>
                    </a:lnTo>
                    <a:lnTo>
                      <a:pt x="178" y="327"/>
                    </a:lnTo>
                    <a:lnTo>
                      <a:pt x="177" y="327"/>
                    </a:lnTo>
                    <a:lnTo>
                      <a:pt x="175" y="327"/>
                    </a:lnTo>
                    <a:lnTo>
                      <a:pt x="175" y="329"/>
                    </a:lnTo>
                    <a:lnTo>
                      <a:pt x="174" y="329"/>
                    </a:lnTo>
                    <a:lnTo>
                      <a:pt x="174" y="327"/>
                    </a:lnTo>
                    <a:lnTo>
                      <a:pt x="174" y="326"/>
                    </a:lnTo>
                    <a:lnTo>
                      <a:pt x="173" y="326"/>
                    </a:lnTo>
                    <a:lnTo>
                      <a:pt x="173" y="325"/>
                    </a:lnTo>
                    <a:lnTo>
                      <a:pt x="172" y="325"/>
                    </a:lnTo>
                    <a:lnTo>
                      <a:pt x="171" y="325"/>
                    </a:lnTo>
                    <a:lnTo>
                      <a:pt x="171" y="324"/>
                    </a:lnTo>
                    <a:lnTo>
                      <a:pt x="170" y="324"/>
                    </a:lnTo>
                    <a:lnTo>
                      <a:pt x="170" y="323"/>
                    </a:lnTo>
                    <a:lnTo>
                      <a:pt x="169" y="323"/>
                    </a:lnTo>
                    <a:lnTo>
                      <a:pt x="168" y="323"/>
                    </a:lnTo>
                    <a:lnTo>
                      <a:pt x="168" y="322"/>
                    </a:lnTo>
                    <a:lnTo>
                      <a:pt x="168" y="321"/>
                    </a:lnTo>
                    <a:lnTo>
                      <a:pt x="167" y="321"/>
                    </a:lnTo>
                    <a:lnTo>
                      <a:pt x="167" y="320"/>
                    </a:lnTo>
                    <a:lnTo>
                      <a:pt x="167" y="319"/>
                    </a:lnTo>
                    <a:lnTo>
                      <a:pt x="166" y="319"/>
                    </a:lnTo>
                    <a:lnTo>
                      <a:pt x="165" y="320"/>
                    </a:lnTo>
                    <a:lnTo>
                      <a:pt x="164" y="320"/>
                    </a:lnTo>
                    <a:lnTo>
                      <a:pt x="165" y="319"/>
                    </a:lnTo>
                    <a:lnTo>
                      <a:pt x="164" y="319"/>
                    </a:lnTo>
                    <a:lnTo>
                      <a:pt x="163" y="319"/>
                    </a:lnTo>
                    <a:lnTo>
                      <a:pt x="163" y="318"/>
                    </a:lnTo>
                    <a:lnTo>
                      <a:pt x="162" y="318"/>
                    </a:lnTo>
                    <a:lnTo>
                      <a:pt x="161" y="318"/>
                    </a:lnTo>
                    <a:lnTo>
                      <a:pt x="161" y="319"/>
                    </a:lnTo>
                    <a:lnTo>
                      <a:pt x="161" y="320"/>
                    </a:lnTo>
                    <a:lnTo>
                      <a:pt x="160" y="320"/>
                    </a:lnTo>
                    <a:lnTo>
                      <a:pt x="160" y="319"/>
                    </a:lnTo>
                    <a:lnTo>
                      <a:pt x="159" y="319"/>
                    </a:lnTo>
                    <a:lnTo>
                      <a:pt x="159" y="318"/>
                    </a:lnTo>
                    <a:lnTo>
                      <a:pt x="159" y="317"/>
                    </a:lnTo>
                    <a:lnTo>
                      <a:pt x="159" y="318"/>
                    </a:lnTo>
                    <a:lnTo>
                      <a:pt x="158" y="318"/>
                    </a:lnTo>
                    <a:lnTo>
                      <a:pt x="157" y="317"/>
                    </a:lnTo>
                    <a:lnTo>
                      <a:pt x="157" y="318"/>
                    </a:lnTo>
                    <a:lnTo>
                      <a:pt x="155" y="319"/>
                    </a:lnTo>
                    <a:lnTo>
                      <a:pt x="154" y="319"/>
                    </a:lnTo>
                    <a:lnTo>
                      <a:pt x="153" y="319"/>
                    </a:lnTo>
                    <a:lnTo>
                      <a:pt x="152" y="318"/>
                    </a:lnTo>
                    <a:lnTo>
                      <a:pt x="153" y="317"/>
                    </a:lnTo>
                    <a:lnTo>
                      <a:pt x="153" y="316"/>
                    </a:lnTo>
                    <a:lnTo>
                      <a:pt x="154" y="316"/>
                    </a:lnTo>
                    <a:lnTo>
                      <a:pt x="155" y="315"/>
                    </a:lnTo>
                    <a:lnTo>
                      <a:pt x="155" y="314"/>
                    </a:lnTo>
                    <a:lnTo>
                      <a:pt x="155" y="313"/>
                    </a:lnTo>
                    <a:lnTo>
                      <a:pt x="154" y="312"/>
                    </a:lnTo>
                    <a:lnTo>
                      <a:pt x="154" y="311"/>
                    </a:lnTo>
                    <a:lnTo>
                      <a:pt x="155" y="310"/>
                    </a:lnTo>
                    <a:lnTo>
                      <a:pt x="154" y="310"/>
                    </a:lnTo>
                    <a:lnTo>
                      <a:pt x="153" y="310"/>
                    </a:lnTo>
                    <a:lnTo>
                      <a:pt x="152" y="310"/>
                    </a:lnTo>
                    <a:lnTo>
                      <a:pt x="151" y="310"/>
                    </a:lnTo>
                    <a:lnTo>
                      <a:pt x="150" y="308"/>
                    </a:lnTo>
                    <a:lnTo>
                      <a:pt x="150" y="307"/>
                    </a:lnTo>
                    <a:lnTo>
                      <a:pt x="150" y="306"/>
                    </a:lnTo>
                    <a:lnTo>
                      <a:pt x="149" y="306"/>
                    </a:lnTo>
                    <a:lnTo>
                      <a:pt x="149" y="307"/>
                    </a:lnTo>
                    <a:lnTo>
                      <a:pt x="148" y="307"/>
                    </a:lnTo>
                    <a:lnTo>
                      <a:pt x="147" y="306"/>
                    </a:lnTo>
                    <a:lnTo>
                      <a:pt x="148" y="305"/>
                    </a:lnTo>
                    <a:lnTo>
                      <a:pt x="147" y="305"/>
                    </a:lnTo>
                    <a:lnTo>
                      <a:pt x="147" y="304"/>
                    </a:lnTo>
                    <a:lnTo>
                      <a:pt x="146" y="304"/>
                    </a:lnTo>
                    <a:lnTo>
                      <a:pt x="145" y="304"/>
                    </a:lnTo>
                    <a:lnTo>
                      <a:pt x="146" y="305"/>
                    </a:lnTo>
                    <a:lnTo>
                      <a:pt x="146" y="306"/>
                    </a:lnTo>
                    <a:lnTo>
                      <a:pt x="146" y="307"/>
                    </a:lnTo>
                    <a:lnTo>
                      <a:pt x="145" y="307"/>
                    </a:lnTo>
                    <a:lnTo>
                      <a:pt x="145" y="306"/>
                    </a:lnTo>
                    <a:lnTo>
                      <a:pt x="144" y="305"/>
                    </a:lnTo>
                    <a:lnTo>
                      <a:pt x="144" y="304"/>
                    </a:lnTo>
                    <a:lnTo>
                      <a:pt x="143" y="305"/>
                    </a:lnTo>
                    <a:lnTo>
                      <a:pt x="142" y="304"/>
                    </a:lnTo>
                    <a:lnTo>
                      <a:pt x="141" y="305"/>
                    </a:lnTo>
                    <a:lnTo>
                      <a:pt x="140" y="305"/>
                    </a:lnTo>
                    <a:lnTo>
                      <a:pt x="140" y="304"/>
                    </a:lnTo>
                    <a:lnTo>
                      <a:pt x="140" y="303"/>
                    </a:lnTo>
                    <a:lnTo>
                      <a:pt x="139" y="303"/>
                    </a:lnTo>
                    <a:lnTo>
                      <a:pt x="139" y="302"/>
                    </a:lnTo>
                    <a:lnTo>
                      <a:pt x="138" y="302"/>
                    </a:lnTo>
                    <a:lnTo>
                      <a:pt x="136" y="302"/>
                    </a:lnTo>
                    <a:lnTo>
                      <a:pt x="135" y="303"/>
                    </a:lnTo>
                    <a:lnTo>
                      <a:pt x="135" y="302"/>
                    </a:lnTo>
                    <a:lnTo>
                      <a:pt x="135" y="301"/>
                    </a:lnTo>
                    <a:lnTo>
                      <a:pt x="136" y="300"/>
                    </a:lnTo>
                    <a:lnTo>
                      <a:pt x="136" y="299"/>
                    </a:lnTo>
                    <a:lnTo>
                      <a:pt x="136" y="298"/>
                    </a:lnTo>
                    <a:lnTo>
                      <a:pt x="135" y="298"/>
                    </a:lnTo>
                    <a:lnTo>
                      <a:pt x="134" y="298"/>
                    </a:lnTo>
                    <a:lnTo>
                      <a:pt x="133" y="298"/>
                    </a:lnTo>
                    <a:lnTo>
                      <a:pt x="132" y="298"/>
                    </a:lnTo>
                    <a:lnTo>
                      <a:pt x="132" y="297"/>
                    </a:lnTo>
                    <a:lnTo>
                      <a:pt x="131" y="297"/>
                    </a:lnTo>
                    <a:lnTo>
                      <a:pt x="130" y="297"/>
                    </a:lnTo>
                    <a:lnTo>
                      <a:pt x="130" y="296"/>
                    </a:lnTo>
                    <a:lnTo>
                      <a:pt x="129" y="296"/>
                    </a:lnTo>
                    <a:lnTo>
                      <a:pt x="128" y="297"/>
                    </a:lnTo>
                    <a:lnTo>
                      <a:pt x="128" y="298"/>
                    </a:lnTo>
                    <a:lnTo>
                      <a:pt x="127" y="299"/>
                    </a:lnTo>
                    <a:lnTo>
                      <a:pt x="126" y="299"/>
                    </a:lnTo>
                    <a:lnTo>
                      <a:pt x="125" y="299"/>
                    </a:lnTo>
                    <a:lnTo>
                      <a:pt x="124" y="299"/>
                    </a:lnTo>
                    <a:lnTo>
                      <a:pt x="123" y="299"/>
                    </a:lnTo>
                    <a:lnTo>
                      <a:pt x="123" y="300"/>
                    </a:lnTo>
                    <a:lnTo>
                      <a:pt x="122" y="300"/>
                    </a:lnTo>
                    <a:lnTo>
                      <a:pt x="121" y="300"/>
                    </a:lnTo>
                    <a:lnTo>
                      <a:pt x="121" y="301"/>
                    </a:lnTo>
                    <a:lnTo>
                      <a:pt x="121" y="302"/>
                    </a:lnTo>
                    <a:lnTo>
                      <a:pt x="122" y="302"/>
                    </a:lnTo>
                    <a:lnTo>
                      <a:pt x="123" y="303"/>
                    </a:lnTo>
                    <a:lnTo>
                      <a:pt x="122" y="303"/>
                    </a:lnTo>
                    <a:lnTo>
                      <a:pt x="122" y="304"/>
                    </a:lnTo>
                    <a:lnTo>
                      <a:pt x="121" y="305"/>
                    </a:lnTo>
                    <a:lnTo>
                      <a:pt x="120" y="305"/>
                    </a:lnTo>
                    <a:lnTo>
                      <a:pt x="120" y="306"/>
                    </a:lnTo>
                    <a:lnTo>
                      <a:pt x="119" y="307"/>
                    </a:lnTo>
                    <a:lnTo>
                      <a:pt x="120" y="307"/>
                    </a:lnTo>
                    <a:lnTo>
                      <a:pt x="120" y="308"/>
                    </a:lnTo>
                    <a:lnTo>
                      <a:pt x="121" y="308"/>
                    </a:lnTo>
                    <a:lnTo>
                      <a:pt x="121" y="310"/>
                    </a:lnTo>
                    <a:lnTo>
                      <a:pt x="122" y="311"/>
                    </a:lnTo>
                    <a:lnTo>
                      <a:pt x="123" y="311"/>
                    </a:lnTo>
                    <a:lnTo>
                      <a:pt x="124" y="311"/>
                    </a:lnTo>
                    <a:lnTo>
                      <a:pt x="124" y="312"/>
                    </a:lnTo>
                    <a:lnTo>
                      <a:pt x="124" y="313"/>
                    </a:lnTo>
                    <a:lnTo>
                      <a:pt x="123" y="313"/>
                    </a:lnTo>
                    <a:lnTo>
                      <a:pt x="123" y="314"/>
                    </a:lnTo>
                    <a:lnTo>
                      <a:pt x="122" y="314"/>
                    </a:lnTo>
                    <a:lnTo>
                      <a:pt x="122" y="315"/>
                    </a:lnTo>
                    <a:lnTo>
                      <a:pt x="122" y="316"/>
                    </a:lnTo>
                    <a:lnTo>
                      <a:pt x="122" y="317"/>
                    </a:lnTo>
                    <a:lnTo>
                      <a:pt x="122" y="318"/>
                    </a:lnTo>
                    <a:lnTo>
                      <a:pt x="123" y="318"/>
                    </a:lnTo>
                    <a:lnTo>
                      <a:pt x="124" y="318"/>
                    </a:lnTo>
                    <a:lnTo>
                      <a:pt x="124" y="317"/>
                    </a:lnTo>
                    <a:lnTo>
                      <a:pt x="125" y="317"/>
                    </a:lnTo>
                    <a:lnTo>
                      <a:pt x="125" y="316"/>
                    </a:lnTo>
                    <a:lnTo>
                      <a:pt x="126" y="315"/>
                    </a:lnTo>
                    <a:lnTo>
                      <a:pt x="127" y="315"/>
                    </a:lnTo>
                    <a:lnTo>
                      <a:pt x="127" y="316"/>
                    </a:lnTo>
                    <a:lnTo>
                      <a:pt x="127" y="317"/>
                    </a:lnTo>
                    <a:lnTo>
                      <a:pt x="127" y="318"/>
                    </a:lnTo>
                    <a:lnTo>
                      <a:pt x="127" y="319"/>
                    </a:lnTo>
                    <a:lnTo>
                      <a:pt x="126" y="321"/>
                    </a:lnTo>
                    <a:lnTo>
                      <a:pt x="126" y="322"/>
                    </a:lnTo>
                    <a:lnTo>
                      <a:pt x="126" y="323"/>
                    </a:lnTo>
                    <a:lnTo>
                      <a:pt x="125" y="324"/>
                    </a:lnTo>
                    <a:lnTo>
                      <a:pt x="125" y="325"/>
                    </a:lnTo>
                    <a:lnTo>
                      <a:pt x="124" y="325"/>
                    </a:lnTo>
                    <a:lnTo>
                      <a:pt x="123" y="326"/>
                    </a:lnTo>
                    <a:lnTo>
                      <a:pt x="123" y="327"/>
                    </a:lnTo>
                    <a:lnTo>
                      <a:pt x="122" y="329"/>
                    </a:lnTo>
                    <a:lnTo>
                      <a:pt x="122" y="330"/>
                    </a:lnTo>
                    <a:lnTo>
                      <a:pt x="121" y="330"/>
                    </a:lnTo>
                    <a:lnTo>
                      <a:pt x="120" y="331"/>
                    </a:lnTo>
                    <a:lnTo>
                      <a:pt x="119" y="332"/>
                    </a:lnTo>
                    <a:lnTo>
                      <a:pt x="119" y="333"/>
                    </a:lnTo>
                    <a:lnTo>
                      <a:pt x="119" y="334"/>
                    </a:lnTo>
                    <a:lnTo>
                      <a:pt x="119" y="335"/>
                    </a:lnTo>
                    <a:lnTo>
                      <a:pt x="117" y="336"/>
                    </a:lnTo>
                    <a:lnTo>
                      <a:pt x="116" y="336"/>
                    </a:lnTo>
                    <a:lnTo>
                      <a:pt x="116" y="337"/>
                    </a:lnTo>
                    <a:lnTo>
                      <a:pt x="115" y="338"/>
                    </a:lnTo>
                    <a:lnTo>
                      <a:pt x="115" y="339"/>
                    </a:lnTo>
                    <a:lnTo>
                      <a:pt x="114" y="339"/>
                    </a:lnTo>
                    <a:lnTo>
                      <a:pt x="114" y="340"/>
                    </a:lnTo>
                    <a:lnTo>
                      <a:pt x="113" y="340"/>
                    </a:lnTo>
                    <a:lnTo>
                      <a:pt x="113" y="341"/>
                    </a:lnTo>
                    <a:lnTo>
                      <a:pt x="112" y="341"/>
                    </a:lnTo>
                    <a:lnTo>
                      <a:pt x="111" y="342"/>
                    </a:lnTo>
                    <a:lnTo>
                      <a:pt x="110" y="342"/>
                    </a:lnTo>
                    <a:lnTo>
                      <a:pt x="109" y="342"/>
                    </a:lnTo>
                    <a:lnTo>
                      <a:pt x="109" y="341"/>
                    </a:lnTo>
                    <a:lnTo>
                      <a:pt x="109" y="340"/>
                    </a:lnTo>
                    <a:lnTo>
                      <a:pt x="109" y="339"/>
                    </a:lnTo>
                    <a:lnTo>
                      <a:pt x="110" y="339"/>
                    </a:lnTo>
                    <a:lnTo>
                      <a:pt x="110" y="338"/>
                    </a:lnTo>
                    <a:lnTo>
                      <a:pt x="110" y="337"/>
                    </a:lnTo>
                    <a:lnTo>
                      <a:pt x="110" y="336"/>
                    </a:lnTo>
                    <a:lnTo>
                      <a:pt x="111" y="335"/>
                    </a:lnTo>
                    <a:lnTo>
                      <a:pt x="111" y="334"/>
                    </a:lnTo>
                    <a:lnTo>
                      <a:pt x="111" y="333"/>
                    </a:lnTo>
                    <a:lnTo>
                      <a:pt x="111" y="332"/>
                    </a:lnTo>
                    <a:lnTo>
                      <a:pt x="111" y="331"/>
                    </a:lnTo>
                    <a:lnTo>
                      <a:pt x="111" y="330"/>
                    </a:lnTo>
                    <a:lnTo>
                      <a:pt x="111" y="329"/>
                    </a:lnTo>
                    <a:lnTo>
                      <a:pt x="111" y="327"/>
                    </a:lnTo>
                    <a:lnTo>
                      <a:pt x="111" y="326"/>
                    </a:lnTo>
                    <a:lnTo>
                      <a:pt x="110" y="325"/>
                    </a:lnTo>
                    <a:lnTo>
                      <a:pt x="110" y="324"/>
                    </a:lnTo>
                    <a:lnTo>
                      <a:pt x="109" y="323"/>
                    </a:lnTo>
                    <a:lnTo>
                      <a:pt x="109" y="322"/>
                    </a:lnTo>
                    <a:lnTo>
                      <a:pt x="108" y="321"/>
                    </a:lnTo>
                    <a:lnTo>
                      <a:pt x="108" y="320"/>
                    </a:lnTo>
                    <a:lnTo>
                      <a:pt x="107" y="320"/>
                    </a:lnTo>
                    <a:lnTo>
                      <a:pt x="107" y="319"/>
                    </a:lnTo>
                    <a:lnTo>
                      <a:pt x="106" y="318"/>
                    </a:lnTo>
                    <a:lnTo>
                      <a:pt x="106" y="317"/>
                    </a:lnTo>
                    <a:lnTo>
                      <a:pt x="105" y="317"/>
                    </a:lnTo>
                    <a:lnTo>
                      <a:pt x="105" y="316"/>
                    </a:lnTo>
                    <a:lnTo>
                      <a:pt x="104" y="315"/>
                    </a:lnTo>
                    <a:lnTo>
                      <a:pt x="104" y="314"/>
                    </a:lnTo>
                    <a:lnTo>
                      <a:pt x="103" y="314"/>
                    </a:lnTo>
                    <a:lnTo>
                      <a:pt x="103" y="313"/>
                    </a:lnTo>
                    <a:lnTo>
                      <a:pt x="102" y="312"/>
                    </a:lnTo>
                    <a:lnTo>
                      <a:pt x="102" y="311"/>
                    </a:lnTo>
                    <a:lnTo>
                      <a:pt x="101" y="311"/>
                    </a:lnTo>
                    <a:lnTo>
                      <a:pt x="101" y="310"/>
                    </a:lnTo>
                    <a:lnTo>
                      <a:pt x="100" y="308"/>
                    </a:lnTo>
                    <a:lnTo>
                      <a:pt x="100" y="307"/>
                    </a:lnTo>
                    <a:lnTo>
                      <a:pt x="99" y="307"/>
                    </a:lnTo>
                    <a:lnTo>
                      <a:pt x="99" y="306"/>
                    </a:lnTo>
                    <a:lnTo>
                      <a:pt x="97" y="305"/>
                    </a:lnTo>
                    <a:lnTo>
                      <a:pt x="96" y="304"/>
                    </a:lnTo>
                    <a:lnTo>
                      <a:pt x="95" y="303"/>
                    </a:lnTo>
                    <a:lnTo>
                      <a:pt x="94" y="302"/>
                    </a:lnTo>
                    <a:lnTo>
                      <a:pt x="93" y="302"/>
                    </a:lnTo>
                    <a:lnTo>
                      <a:pt x="93" y="301"/>
                    </a:lnTo>
                    <a:lnTo>
                      <a:pt x="92" y="301"/>
                    </a:lnTo>
                    <a:lnTo>
                      <a:pt x="91" y="301"/>
                    </a:lnTo>
                    <a:lnTo>
                      <a:pt x="91" y="300"/>
                    </a:lnTo>
                    <a:lnTo>
                      <a:pt x="90" y="300"/>
                    </a:lnTo>
                    <a:lnTo>
                      <a:pt x="89" y="299"/>
                    </a:lnTo>
                    <a:lnTo>
                      <a:pt x="88" y="299"/>
                    </a:lnTo>
                    <a:lnTo>
                      <a:pt x="87" y="299"/>
                    </a:lnTo>
                    <a:lnTo>
                      <a:pt x="86" y="298"/>
                    </a:lnTo>
                    <a:lnTo>
                      <a:pt x="85" y="298"/>
                    </a:lnTo>
                    <a:lnTo>
                      <a:pt x="84" y="298"/>
                    </a:lnTo>
                    <a:lnTo>
                      <a:pt x="83" y="297"/>
                    </a:lnTo>
                    <a:lnTo>
                      <a:pt x="82" y="297"/>
                    </a:lnTo>
                    <a:lnTo>
                      <a:pt x="82" y="296"/>
                    </a:lnTo>
                    <a:lnTo>
                      <a:pt x="81" y="296"/>
                    </a:lnTo>
                    <a:lnTo>
                      <a:pt x="81" y="295"/>
                    </a:lnTo>
                    <a:lnTo>
                      <a:pt x="80" y="295"/>
                    </a:lnTo>
                    <a:lnTo>
                      <a:pt x="80" y="294"/>
                    </a:lnTo>
                    <a:lnTo>
                      <a:pt x="78" y="294"/>
                    </a:lnTo>
                    <a:lnTo>
                      <a:pt x="78" y="293"/>
                    </a:lnTo>
                    <a:lnTo>
                      <a:pt x="78" y="292"/>
                    </a:lnTo>
                    <a:lnTo>
                      <a:pt x="77" y="291"/>
                    </a:lnTo>
                    <a:lnTo>
                      <a:pt x="77" y="290"/>
                    </a:lnTo>
                    <a:lnTo>
                      <a:pt x="77" y="288"/>
                    </a:lnTo>
                    <a:lnTo>
                      <a:pt x="76" y="287"/>
                    </a:lnTo>
                    <a:lnTo>
                      <a:pt x="76" y="286"/>
                    </a:lnTo>
                    <a:lnTo>
                      <a:pt x="76" y="285"/>
                    </a:lnTo>
                    <a:lnTo>
                      <a:pt x="76" y="284"/>
                    </a:lnTo>
                    <a:lnTo>
                      <a:pt x="76" y="283"/>
                    </a:lnTo>
                    <a:lnTo>
                      <a:pt x="75" y="283"/>
                    </a:lnTo>
                    <a:lnTo>
                      <a:pt x="75" y="282"/>
                    </a:lnTo>
                    <a:lnTo>
                      <a:pt x="75" y="281"/>
                    </a:lnTo>
                    <a:lnTo>
                      <a:pt x="75" y="280"/>
                    </a:lnTo>
                    <a:lnTo>
                      <a:pt x="74" y="280"/>
                    </a:lnTo>
                    <a:lnTo>
                      <a:pt x="74" y="279"/>
                    </a:lnTo>
                    <a:lnTo>
                      <a:pt x="74" y="278"/>
                    </a:lnTo>
                    <a:lnTo>
                      <a:pt x="74" y="277"/>
                    </a:lnTo>
                    <a:lnTo>
                      <a:pt x="73" y="277"/>
                    </a:lnTo>
                    <a:lnTo>
                      <a:pt x="73" y="276"/>
                    </a:lnTo>
                    <a:lnTo>
                      <a:pt x="72" y="275"/>
                    </a:lnTo>
                    <a:lnTo>
                      <a:pt x="72" y="274"/>
                    </a:lnTo>
                    <a:lnTo>
                      <a:pt x="71" y="273"/>
                    </a:lnTo>
                    <a:lnTo>
                      <a:pt x="71" y="272"/>
                    </a:lnTo>
                    <a:lnTo>
                      <a:pt x="70" y="272"/>
                    </a:lnTo>
                    <a:lnTo>
                      <a:pt x="70" y="271"/>
                    </a:lnTo>
                    <a:lnTo>
                      <a:pt x="70" y="269"/>
                    </a:lnTo>
                    <a:lnTo>
                      <a:pt x="69" y="269"/>
                    </a:lnTo>
                    <a:lnTo>
                      <a:pt x="69" y="268"/>
                    </a:lnTo>
                    <a:lnTo>
                      <a:pt x="69" y="267"/>
                    </a:lnTo>
                    <a:lnTo>
                      <a:pt x="68" y="267"/>
                    </a:lnTo>
                    <a:lnTo>
                      <a:pt x="68" y="266"/>
                    </a:lnTo>
                    <a:lnTo>
                      <a:pt x="67" y="265"/>
                    </a:lnTo>
                    <a:lnTo>
                      <a:pt x="67" y="264"/>
                    </a:lnTo>
                    <a:lnTo>
                      <a:pt x="67" y="263"/>
                    </a:lnTo>
                    <a:lnTo>
                      <a:pt x="67" y="262"/>
                    </a:lnTo>
                    <a:lnTo>
                      <a:pt x="66" y="261"/>
                    </a:lnTo>
                    <a:lnTo>
                      <a:pt x="66" y="260"/>
                    </a:lnTo>
                    <a:lnTo>
                      <a:pt x="66" y="259"/>
                    </a:lnTo>
                    <a:lnTo>
                      <a:pt x="65" y="259"/>
                    </a:lnTo>
                    <a:lnTo>
                      <a:pt x="65" y="258"/>
                    </a:lnTo>
                    <a:lnTo>
                      <a:pt x="64" y="258"/>
                    </a:lnTo>
                    <a:lnTo>
                      <a:pt x="64" y="257"/>
                    </a:lnTo>
                    <a:lnTo>
                      <a:pt x="63" y="256"/>
                    </a:lnTo>
                    <a:lnTo>
                      <a:pt x="62" y="256"/>
                    </a:lnTo>
                    <a:lnTo>
                      <a:pt x="62" y="255"/>
                    </a:lnTo>
                    <a:lnTo>
                      <a:pt x="61" y="255"/>
                    </a:lnTo>
                    <a:lnTo>
                      <a:pt x="61" y="254"/>
                    </a:lnTo>
                    <a:lnTo>
                      <a:pt x="59" y="254"/>
                    </a:lnTo>
                    <a:lnTo>
                      <a:pt x="58" y="253"/>
                    </a:lnTo>
                    <a:lnTo>
                      <a:pt x="57" y="252"/>
                    </a:lnTo>
                    <a:lnTo>
                      <a:pt x="56" y="251"/>
                    </a:lnTo>
                    <a:lnTo>
                      <a:pt x="55" y="251"/>
                    </a:lnTo>
                    <a:lnTo>
                      <a:pt x="55" y="249"/>
                    </a:lnTo>
                    <a:lnTo>
                      <a:pt x="54" y="249"/>
                    </a:lnTo>
                    <a:lnTo>
                      <a:pt x="53" y="248"/>
                    </a:lnTo>
                    <a:lnTo>
                      <a:pt x="52" y="248"/>
                    </a:lnTo>
                    <a:lnTo>
                      <a:pt x="52" y="247"/>
                    </a:lnTo>
                    <a:lnTo>
                      <a:pt x="51" y="247"/>
                    </a:lnTo>
                    <a:lnTo>
                      <a:pt x="51" y="246"/>
                    </a:lnTo>
                    <a:lnTo>
                      <a:pt x="50" y="246"/>
                    </a:lnTo>
                    <a:lnTo>
                      <a:pt x="49" y="245"/>
                    </a:lnTo>
                    <a:lnTo>
                      <a:pt x="48" y="245"/>
                    </a:lnTo>
                    <a:lnTo>
                      <a:pt x="48" y="244"/>
                    </a:lnTo>
                    <a:lnTo>
                      <a:pt x="47" y="244"/>
                    </a:lnTo>
                    <a:lnTo>
                      <a:pt x="47" y="243"/>
                    </a:lnTo>
                    <a:lnTo>
                      <a:pt x="46" y="243"/>
                    </a:lnTo>
                    <a:lnTo>
                      <a:pt x="46" y="242"/>
                    </a:lnTo>
                    <a:lnTo>
                      <a:pt x="45" y="242"/>
                    </a:lnTo>
                    <a:lnTo>
                      <a:pt x="44" y="242"/>
                    </a:lnTo>
                    <a:lnTo>
                      <a:pt x="44" y="241"/>
                    </a:lnTo>
                    <a:lnTo>
                      <a:pt x="43" y="241"/>
                    </a:lnTo>
                    <a:lnTo>
                      <a:pt x="43" y="240"/>
                    </a:lnTo>
                    <a:lnTo>
                      <a:pt x="42" y="240"/>
                    </a:lnTo>
                    <a:lnTo>
                      <a:pt x="41" y="240"/>
                    </a:lnTo>
                    <a:lnTo>
                      <a:pt x="41" y="239"/>
                    </a:lnTo>
                    <a:lnTo>
                      <a:pt x="39" y="239"/>
                    </a:lnTo>
                    <a:lnTo>
                      <a:pt x="38" y="238"/>
                    </a:lnTo>
                    <a:lnTo>
                      <a:pt x="37" y="238"/>
                    </a:lnTo>
                    <a:lnTo>
                      <a:pt x="36" y="237"/>
                    </a:lnTo>
                    <a:lnTo>
                      <a:pt x="35" y="237"/>
                    </a:lnTo>
                    <a:lnTo>
                      <a:pt x="35" y="236"/>
                    </a:lnTo>
                    <a:lnTo>
                      <a:pt x="34" y="236"/>
                    </a:lnTo>
                    <a:lnTo>
                      <a:pt x="33" y="235"/>
                    </a:lnTo>
                    <a:lnTo>
                      <a:pt x="32" y="235"/>
                    </a:lnTo>
                    <a:lnTo>
                      <a:pt x="31" y="235"/>
                    </a:lnTo>
                    <a:lnTo>
                      <a:pt x="31" y="234"/>
                    </a:lnTo>
                    <a:lnTo>
                      <a:pt x="30" y="234"/>
                    </a:lnTo>
                    <a:lnTo>
                      <a:pt x="29" y="234"/>
                    </a:lnTo>
                    <a:lnTo>
                      <a:pt x="28" y="233"/>
                    </a:lnTo>
                    <a:lnTo>
                      <a:pt x="27" y="233"/>
                    </a:lnTo>
                    <a:lnTo>
                      <a:pt x="26" y="233"/>
                    </a:lnTo>
                    <a:lnTo>
                      <a:pt x="26" y="232"/>
                    </a:lnTo>
                    <a:lnTo>
                      <a:pt x="25" y="232"/>
                    </a:lnTo>
                    <a:lnTo>
                      <a:pt x="24" y="232"/>
                    </a:lnTo>
                    <a:lnTo>
                      <a:pt x="23" y="230"/>
                    </a:lnTo>
                    <a:lnTo>
                      <a:pt x="22" y="230"/>
                    </a:lnTo>
                    <a:lnTo>
                      <a:pt x="20" y="230"/>
                    </a:lnTo>
                    <a:lnTo>
                      <a:pt x="20" y="229"/>
                    </a:lnTo>
                    <a:lnTo>
                      <a:pt x="18" y="228"/>
                    </a:lnTo>
                    <a:lnTo>
                      <a:pt x="17" y="227"/>
                    </a:lnTo>
                    <a:lnTo>
                      <a:pt x="16" y="226"/>
                    </a:lnTo>
                    <a:lnTo>
                      <a:pt x="15" y="225"/>
                    </a:lnTo>
                    <a:lnTo>
                      <a:pt x="14" y="225"/>
                    </a:lnTo>
                    <a:lnTo>
                      <a:pt x="14" y="224"/>
                    </a:lnTo>
                    <a:lnTo>
                      <a:pt x="13" y="224"/>
                    </a:lnTo>
                    <a:lnTo>
                      <a:pt x="12" y="223"/>
                    </a:lnTo>
                    <a:lnTo>
                      <a:pt x="11" y="223"/>
                    </a:lnTo>
                    <a:lnTo>
                      <a:pt x="10" y="223"/>
                    </a:lnTo>
                    <a:lnTo>
                      <a:pt x="10" y="222"/>
                    </a:lnTo>
                    <a:lnTo>
                      <a:pt x="9" y="222"/>
                    </a:lnTo>
                    <a:lnTo>
                      <a:pt x="8" y="222"/>
                    </a:lnTo>
                    <a:lnTo>
                      <a:pt x="8" y="221"/>
                    </a:lnTo>
                    <a:lnTo>
                      <a:pt x="7" y="221"/>
                    </a:lnTo>
                    <a:lnTo>
                      <a:pt x="6" y="221"/>
                    </a:lnTo>
                    <a:lnTo>
                      <a:pt x="6" y="220"/>
                    </a:lnTo>
                    <a:lnTo>
                      <a:pt x="5" y="220"/>
                    </a:lnTo>
                    <a:lnTo>
                      <a:pt x="4" y="220"/>
                    </a:lnTo>
                    <a:lnTo>
                      <a:pt x="4" y="219"/>
                    </a:lnTo>
                    <a:lnTo>
                      <a:pt x="3" y="219"/>
                    </a:lnTo>
                    <a:lnTo>
                      <a:pt x="1" y="219"/>
                    </a:lnTo>
                    <a:lnTo>
                      <a:pt x="1" y="218"/>
                    </a:lnTo>
                    <a:lnTo>
                      <a:pt x="0" y="218"/>
                    </a:lnTo>
                  </a:path>
                </a:pathLst>
              </a:custGeom>
              <a:solidFill>
                <a:srgbClr val="6666FF"/>
              </a:solidFill>
              <a:ln w="19050" cap="flat">
                <a:solidFill>
                  <a:srgbClr val="6666FF"/>
                </a:solidFill>
                <a:prstDash val="solid"/>
                <a:miter lim="800000"/>
                <a:headEnd/>
                <a:tailEnd/>
              </a:ln>
            </p:spPr>
            <p:txBody>
              <a:bodyPr/>
              <a:lstStyle/>
              <a:p>
                <a:endParaRPr lang="en-US" sz="1013" dirty="0"/>
              </a:p>
            </p:txBody>
          </p:sp>
          <p:sp>
            <p:nvSpPr>
              <p:cNvPr id="19542" name="Freeform 21"/>
              <p:cNvSpPr>
                <a:spLocks/>
              </p:cNvSpPr>
              <p:nvPr/>
            </p:nvSpPr>
            <p:spPr bwMode="auto">
              <a:xfrm>
                <a:off x="4553" y="2108"/>
                <a:ext cx="186" cy="218"/>
              </a:xfrm>
              <a:custGeom>
                <a:avLst/>
                <a:gdLst>
                  <a:gd name="T0" fmla="*/ 97 w 186"/>
                  <a:gd name="T1" fmla="*/ 216 h 218"/>
                  <a:gd name="T2" fmla="*/ 95 w 186"/>
                  <a:gd name="T3" fmla="*/ 213 h 218"/>
                  <a:gd name="T4" fmla="*/ 93 w 186"/>
                  <a:gd name="T5" fmla="*/ 206 h 218"/>
                  <a:gd name="T6" fmla="*/ 90 w 186"/>
                  <a:gd name="T7" fmla="*/ 199 h 218"/>
                  <a:gd name="T8" fmla="*/ 88 w 186"/>
                  <a:gd name="T9" fmla="*/ 195 h 218"/>
                  <a:gd name="T10" fmla="*/ 86 w 186"/>
                  <a:gd name="T11" fmla="*/ 191 h 218"/>
                  <a:gd name="T12" fmla="*/ 85 w 186"/>
                  <a:gd name="T13" fmla="*/ 187 h 218"/>
                  <a:gd name="T14" fmla="*/ 83 w 186"/>
                  <a:gd name="T15" fmla="*/ 182 h 218"/>
                  <a:gd name="T16" fmla="*/ 82 w 186"/>
                  <a:gd name="T17" fmla="*/ 178 h 218"/>
                  <a:gd name="T18" fmla="*/ 79 w 186"/>
                  <a:gd name="T19" fmla="*/ 174 h 218"/>
                  <a:gd name="T20" fmla="*/ 77 w 186"/>
                  <a:gd name="T21" fmla="*/ 168 h 218"/>
                  <a:gd name="T22" fmla="*/ 76 w 186"/>
                  <a:gd name="T23" fmla="*/ 165 h 218"/>
                  <a:gd name="T24" fmla="*/ 73 w 186"/>
                  <a:gd name="T25" fmla="*/ 161 h 218"/>
                  <a:gd name="T26" fmla="*/ 71 w 186"/>
                  <a:gd name="T27" fmla="*/ 159 h 218"/>
                  <a:gd name="T28" fmla="*/ 69 w 186"/>
                  <a:gd name="T29" fmla="*/ 155 h 218"/>
                  <a:gd name="T30" fmla="*/ 66 w 186"/>
                  <a:gd name="T31" fmla="*/ 152 h 218"/>
                  <a:gd name="T32" fmla="*/ 64 w 186"/>
                  <a:gd name="T33" fmla="*/ 150 h 218"/>
                  <a:gd name="T34" fmla="*/ 60 w 186"/>
                  <a:gd name="T35" fmla="*/ 147 h 218"/>
                  <a:gd name="T36" fmla="*/ 58 w 186"/>
                  <a:gd name="T37" fmla="*/ 144 h 218"/>
                  <a:gd name="T38" fmla="*/ 55 w 186"/>
                  <a:gd name="T39" fmla="*/ 141 h 218"/>
                  <a:gd name="T40" fmla="*/ 53 w 186"/>
                  <a:gd name="T41" fmla="*/ 139 h 218"/>
                  <a:gd name="T42" fmla="*/ 50 w 186"/>
                  <a:gd name="T43" fmla="*/ 137 h 218"/>
                  <a:gd name="T44" fmla="*/ 47 w 186"/>
                  <a:gd name="T45" fmla="*/ 135 h 218"/>
                  <a:gd name="T46" fmla="*/ 42 w 186"/>
                  <a:gd name="T47" fmla="*/ 133 h 218"/>
                  <a:gd name="T48" fmla="*/ 38 w 186"/>
                  <a:gd name="T49" fmla="*/ 132 h 218"/>
                  <a:gd name="T50" fmla="*/ 34 w 186"/>
                  <a:gd name="T51" fmla="*/ 131 h 218"/>
                  <a:gd name="T52" fmla="*/ 29 w 186"/>
                  <a:gd name="T53" fmla="*/ 128 h 218"/>
                  <a:gd name="T54" fmla="*/ 26 w 186"/>
                  <a:gd name="T55" fmla="*/ 126 h 218"/>
                  <a:gd name="T56" fmla="*/ 22 w 186"/>
                  <a:gd name="T57" fmla="*/ 122 h 218"/>
                  <a:gd name="T58" fmla="*/ 18 w 186"/>
                  <a:gd name="T59" fmla="*/ 118 h 218"/>
                  <a:gd name="T60" fmla="*/ 14 w 186"/>
                  <a:gd name="T61" fmla="*/ 115 h 218"/>
                  <a:gd name="T62" fmla="*/ 10 w 186"/>
                  <a:gd name="T63" fmla="*/ 111 h 218"/>
                  <a:gd name="T64" fmla="*/ 6 w 186"/>
                  <a:gd name="T65" fmla="*/ 107 h 218"/>
                  <a:gd name="T66" fmla="*/ 2 w 186"/>
                  <a:gd name="T67" fmla="*/ 103 h 218"/>
                  <a:gd name="T68" fmla="*/ 0 w 186"/>
                  <a:gd name="T69" fmla="*/ 100 h 218"/>
                  <a:gd name="T70" fmla="*/ 9 w 186"/>
                  <a:gd name="T71" fmla="*/ 103 h 218"/>
                  <a:gd name="T72" fmla="*/ 17 w 186"/>
                  <a:gd name="T73" fmla="*/ 103 h 218"/>
                  <a:gd name="T74" fmla="*/ 30 w 186"/>
                  <a:gd name="T75" fmla="*/ 101 h 218"/>
                  <a:gd name="T76" fmla="*/ 45 w 186"/>
                  <a:gd name="T77" fmla="*/ 100 h 218"/>
                  <a:gd name="T78" fmla="*/ 59 w 186"/>
                  <a:gd name="T79" fmla="*/ 98 h 218"/>
                  <a:gd name="T80" fmla="*/ 77 w 186"/>
                  <a:gd name="T81" fmla="*/ 96 h 218"/>
                  <a:gd name="T82" fmla="*/ 78 w 186"/>
                  <a:gd name="T83" fmla="*/ 80 h 218"/>
                  <a:gd name="T84" fmla="*/ 71 w 186"/>
                  <a:gd name="T85" fmla="*/ 60 h 218"/>
                  <a:gd name="T86" fmla="*/ 79 w 186"/>
                  <a:gd name="T87" fmla="*/ 55 h 218"/>
                  <a:gd name="T88" fmla="*/ 98 w 186"/>
                  <a:gd name="T89" fmla="*/ 52 h 218"/>
                  <a:gd name="T90" fmla="*/ 119 w 186"/>
                  <a:gd name="T91" fmla="*/ 49 h 218"/>
                  <a:gd name="T92" fmla="*/ 134 w 186"/>
                  <a:gd name="T93" fmla="*/ 46 h 218"/>
                  <a:gd name="T94" fmla="*/ 132 w 186"/>
                  <a:gd name="T95" fmla="*/ 33 h 218"/>
                  <a:gd name="T96" fmla="*/ 130 w 186"/>
                  <a:gd name="T97" fmla="*/ 21 h 218"/>
                  <a:gd name="T98" fmla="*/ 131 w 186"/>
                  <a:gd name="T99" fmla="*/ 9 h 218"/>
                  <a:gd name="T100" fmla="*/ 154 w 186"/>
                  <a:gd name="T101" fmla="*/ 5 h 218"/>
                  <a:gd name="T102" fmla="*/ 174 w 186"/>
                  <a:gd name="T103" fmla="*/ 2 h 218"/>
                  <a:gd name="T104" fmla="*/ 186 w 186"/>
                  <a:gd name="T105" fmla="*/ 0 h 21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86" h="218">
                    <a:moveTo>
                      <a:pt x="99" y="218"/>
                    </a:moveTo>
                    <a:lnTo>
                      <a:pt x="98" y="217"/>
                    </a:lnTo>
                    <a:lnTo>
                      <a:pt x="98" y="216"/>
                    </a:lnTo>
                    <a:lnTo>
                      <a:pt x="97" y="216"/>
                    </a:lnTo>
                    <a:lnTo>
                      <a:pt x="96" y="215"/>
                    </a:lnTo>
                    <a:lnTo>
                      <a:pt x="96" y="214"/>
                    </a:lnTo>
                    <a:lnTo>
                      <a:pt x="95" y="214"/>
                    </a:lnTo>
                    <a:lnTo>
                      <a:pt x="95" y="213"/>
                    </a:lnTo>
                    <a:lnTo>
                      <a:pt x="94" y="210"/>
                    </a:lnTo>
                    <a:lnTo>
                      <a:pt x="94" y="209"/>
                    </a:lnTo>
                    <a:lnTo>
                      <a:pt x="93" y="208"/>
                    </a:lnTo>
                    <a:lnTo>
                      <a:pt x="93" y="206"/>
                    </a:lnTo>
                    <a:lnTo>
                      <a:pt x="92" y="205"/>
                    </a:lnTo>
                    <a:lnTo>
                      <a:pt x="92" y="203"/>
                    </a:lnTo>
                    <a:lnTo>
                      <a:pt x="91" y="200"/>
                    </a:lnTo>
                    <a:lnTo>
                      <a:pt x="90" y="199"/>
                    </a:lnTo>
                    <a:lnTo>
                      <a:pt x="90" y="198"/>
                    </a:lnTo>
                    <a:lnTo>
                      <a:pt x="89" y="197"/>
                    </a:lnTo>
                    <a:lnTo>
                      <a:pt x="88" y="196"/>
                    </a:lnTo>
                    <a:lnTo>
                      <a:pt x="88" y="195"/>
                    </a:lnTo>
                    <a:lnTo>
                      <a:pt x="88" y="194"/>
                    </a:lnTo>
                    <a:lnTo>
                      <a:pt x="87" y="193"/>
                    </a:lnTo>
                    <a:lnTo>
                      <a:pt x="87" y="191"/>
                    </a:lnTo>
                    <a:lnTo>
                      <a:pt x="86" y="191"/>
                    </a:lnTo>
                    <a:lnTo>
                      <a:pt x="86" y="190"/>
                    </a:lnTo>
                    <a:lnTo>
                      <a:pt x="86" y="189"/>
                    </a:lnTo>
                    <a:lnTo>
                      <a:pt x="85" y="188"/>
                    </a:lnTo>
                    <a:lnTo>
                      <a:pt x="85" y="187"/>
                    </a:lnTo>
                    <a:lnTo>
                      <a:pt x="85" y="186"/>
                    </a:lnTo>
                    <a:lnTo>
                      <a:pt x="84" y="185"/>
                    </a:lnTo>
                    <a:lnTo>
                      <a:pt x="84" y="184"/>
                    </a:lnTo>
                    <a:lnTo>
                      <a:pt x="83" y="182"/>
                    </a:lnTo>
                    <a:lnTo>
                      <a:pt x="83" y="181"/>
                    </a:lnTo>
                    <a:lnTo>
                      <a:pt x="83" y="180"/>
                    </a:lnTo>
                    <a:lnTo>
                      <a:pt x="82" y="179"/>
                    </a:lnTo>
                    <a:lnTo>
                      <a:pt x="82" y="178"/>
                    </a:lnTo>
                    <a:lnTo>
                      <a:pt x="80" y="177"/>
                    </a:lnTo>
                    <a:lnTo>
                      <a:pt x="80" y="176"/>
                    </a:lnTo>
                    <a:lnTo>
                      <a:pt x="80" y="175"/>
                    </a:lnTo>
                    <a:lnTo>
                      <a:pt x="79" y="174"/>
                    </a:lnTo>
                    <a:lnTo>
                      <a:pt x="79" y="172"/>
                    </a:lnTo>
                    <a:lnTo>
                      <a:pt x="78" y="171"/>
                    </a:lnTo>
                    <a:lnTo>
                      <a:pt x="78" y="170"/>
                    </a:lnTo>
                    <a:lnTo>
                      <a:pt x="77" y="168"/>
                    </a:lnTo>
                    <a:lnTo>
                      <a:pt x="77" y="167"/>
                    </a:lnTo>
                    <a:lnTo>
                      <a:pt x="76" y="167"/>
                    </a:lnTo>
                    <a:lnTo>
                      <a:pt x="76" y="166"/>
                    </a:lnTo>
                    <a:lnTo>
                      <a:pt x="76" y="165"/>
                    </a:lnTo>
                    <a:lnTo>
                      <a:pt x="75" y="164"/>
                    </a:lnTo>
                    <a:lnTo>
                      <a:pt x="74" y="163"/>
                    </a:lnTo>
                    <a:lnTo>
                      <a:pt x="73" y="162"/>
                    </a:lnTo>
                    <a:lnTo>
                      <a:pt x="73" y="161"/>
                    </a:lnTo>
                    <a:lnTo>
                      <a:pt x="73" y="160"/>
                    </a:lnTo>
                    <a:lnTo>
                      <a:pt x="72" y="160"/>
                    </a:lnTo>
                    <a:lnTo>
                      <a:pt x="72" y="159"/>
                    </a:lnTo>
                    <a:lnTo>
                      <a:pt x="71" y="159"/>
                    </a:lnTo>
                    <a:lnTo>
                      <a:pt x="71" y="158"/>
                    </a:lnTo>
                    <a:lnTo>
                      <a:pt x="70" y="157"/>
                    </a:lnTo>
                    <a:lnTo>
                      <a:pt x="69" y="156"/>
                    </a:lnTo>
                    <a:lnTo>
                      <a:pt x="69" y="155"/>
                    </a:lnTo>
                    <a:lnTo>
                      <a:pt x="68" y="155"/>
                    </a:lnTo>
                    <a:lnTo>
                      <a:pt x="68" y="154"/>
                    </a:lnTo>
                    <a:lnTo>
                      <a:pt x="67" y="152"/>
                    </a:lnTo>
                    <a:lnTo>
                      <a:pt x="66" y="152"/>
                    </a:lnTo>
                    <a:lnTo>
                      <a:pt x="66" y="151"/>
                    </a:lnTo>
                    <a:lnTo>
                      <a:pt x="65" y="151"/>
                    </a:lnTo>
                    <a:lnTo>
                      <a:pt x="65" y="150"/>
                    </a:lnTo>
                    <a:lnTo>
                      <a:pt x="64" y="150"/>
                    </a:lnTo>
                    <a:lnTo>
                      <a:pt x="63" y="149"/>
                    </a:lnTo>
                    <a:lnTo>
                      <a:pt x="63" y="148"/>
                    </a:lnTo>
                    <a:lnTo>
                      <a:pt x="61" y="147"/>
                    </a:lnTo>
                    <a:lnTo>
                      <a:pt x="60" y="147"/>
                    </a:lnTo>
                    <a:lnTo>
                      <a:pt x="60" y="146"/>
                    </a:lnTo>
                    <a:lnTo>
                      <a:pt x="59" y="145"/>
                    </a:lnTo>
                    <a:lnTo>
                      <a:pt x="58" y="145"/>
                    </a:lnTo>
                    <a:lnTo>
                      <a:pt x="58" y="144"/>
                    </a:lnTo>
                    <a:lnTo>
                      <a:pt x="57" y="144"/>
                    </a:lnTo>
                    <a:lnTo>
                      <a:pt x="56" y="143"/>
                    </a:lnTo>
                    <a:lnTo>
                      <a:pt x="56" y="142"/>
                    </a:lnTo>
                    <a:lnTo>
                      <a:pt x="55" y="141"/>
                    </a:lnTo>
                    <a:lnTo>
                      <a:pt x="54" y="141"/>
                    </a:lnTo>
                    <a:lnTo>
                      <a:pt x="54" y="140"/>
                    </a:lnTo>
                    <a:lnTo>
                      <a:pt x="53" y="140"/>
                    </a:lnTo>
                    <a:lnTo>
                      <a:pt x="53" y="139"/>
                    </a:lnTo>
                    <a:lnTo>
                      <a:pt x="52" y="139"/>
                    </a:lnTo>
                    <a:lnTo>
                      <a:pt x="51" y="138"/>
                    </a:lnTo>
                    <a:lnTo>
                      <a:pt x="51" y="137"/>
                    </a:lnTo>
                    <a:lnTo>
                      <a:pt x="50" y="137"/>
                    </a:lnTo>
                    <a:lnTo>
                      <a:pt x="49" y="136"/>
                    </a:lnTo>
                    <a:lnTo>
                      <a:pt x="48" y="136"/>
                    </a:lnTo>
                    <a:lnTo>
                      <a:pt x="48" y="135"/>
                    </a:lnTo>
                    <a:lnTo>
                      <a:pt x="47" y="135"/>
                    </a:lnTo>
                    <a:lnTo>
                      <a:pt x="46" y="133"/>
                    </a:lnTo>
                    <a:lnTo>
                      <a:pt x="45" y="133"/>
                    </a:lnTo>
                    <a:lnTo>
                      <a:pt x="44" y="133"/>
                    </a:lnTo>
                    <a:lnTo>
                      <a:pt x="42" y="133"/>
                    </a:lnTo>
                    <a:lnTo>
                      <a:pt x="41" y="132"/>
                    </a:lnTo>
                    <a:lnTo>
                      <a:pt x="40" y="132"/>
                    </a:lnTo>
                    <a:lnTo>
                      <a:pt x="39" y="132"/>
                    </a:lnTo>
                    <a:lnTo>
                      <a:pt x="38" y="132"/>
                    </a:lnTo>
                    <a:lnTo>
                      <a:pt x="37" y="132"/>
                    </a:lnTo>
                    <a:lnTo>
                      <a:pt x="36" y="132"/>
                    </a:lnTo>
                    <a:lnTo>
                      <a:pt x="35" y="132"/>
                    </a:lnTo>
                    <a:lnTo>
                      <a:pt x="34" y="131"/>
                    </a:lnTo>
                    <a:lnTo>
                      <a:pt x="33" y="130"/>
                    </a:lnTo>
                    <a:lnTo>
                      <a:pt x="31" y="130"/>
                    </a:lnTo>
                    <a:lnTo>
                      <a:pt x="30" y="129"/>
                    </a:lnTo>
                    <a:lnTo>
                      <a:pt x="29" y="128"/>
                    </a:lnTo>
                    <a:lnTo>
                      <a:pt x="28" y="128"/>
                    </a:lnTo>
                    <a:lnTo>
                      <a:pt x="28" y="127"/>
                    </a:lnTo>
                    <a:lnTo>
                      <a:pt x="27" y="126"/>
                    </a:lnTo>
                    <a:lnTo>
                      <a:pt x="26" y="126"/>
                    </a:lnTo>
                    <a:lnTo>
                      <a:pt x="25" y="125"/>
                    </a:lnTo>
                    <a:lnTo>
                      <a:pt x="24" y="124"/>
                    </a:lnTo>
                    <a:lnTo>
                      <a:pt x="24" y="123"/>
                    </a:lnTo>
                    <a:lnTo>
                      <a:pt x="22" y="122"/>
                    </a:lnTo>
                    <a:lnTo>
                      <a:pt x="21" y="121"/>
                    </a:lnTo>
                    <a:lnTo>
                      <a:pt x="20" y="120"/>
                    </a:lnTo>
                    <a:lnTo>
                      <a:pt x="19" y="119"/>
                    </a:lnTo>
                    <a:lnTo>
                      <a:pt x="18" y="118"/>
                    </a:lnTo>
                    <a:lnTo>
                      <a:pt x="17" y="117"/>
                    </a:lnTo>
                    <a:lnTo>
                      <a:pt x="16" y="116"/>
                    </a:lnTo>
                    <a:lnTo>
                      <a:pt x="15" y="115"/>
                    </a:lnTo>
                    <a:lnTo>
                      <a:pt x="14" y="115"/>
                    </a:lnTo>
                    <a:lnTo>
                      <a:pt x="13" y="113"/>
                    </a:lnTo>
                    <a:lnTo>
                      <a:pt x="12" y="112"/>
                    </a:lnTo>
                    <a:lnTo>
                      <a:pt x="11" y="111"/>
                    </a:lnTo>
                    <a:lnTo>
                      <a:pt x="10" y="111"/>
                    </a:lnTo>
                    <a:lnTo>
                      <a:pt x="9" y="110"/>
                    </a:lnTo>
                    <a:lnTo>
                      <a:pt x="8" y="109"/>
                    </a:lnTo>
                    <a:lnTo>
                      <a:pt x="7" y="108"/>
                    </a:lnTo>
                    <a:lnTo>
                      <a:pt x="6" y="107"/>
                    </a:lnTo>
                    <a:lnTo>
                      <a:pt x="5" y="106"/>
                    </a:lnTo>
                    <a:lnTo>
                      <a:pt x="3" y="105"/>
                    </a:lnTo>
                    <a:lnTo>
                      <a:pt x="2" y="104"/>
                    </a:lnTo>
                    <a:lnTo>
                      <a:pt x="2" y="103"/>
                    </a:lnTo>
                    <a:lnTo>
                      <a:pt x="1" y="103"/>
                    </a:lnTo>
                    <a:lnTo>
                      <a:pt x="1" y="101"/>
                    </a:lnTo>
                    <a:lnTo>
                      <a:pt x="0" y="101"/>
                    </a:lnTo>
                    <a:lnTo>
                      <a:pt x="0" y="100"/>
                    </a:lnTo>
                    <a:lnTo>
                      <a:pt x="1" y="100"/>
                    </a:lnTo>
                    <a:lnTo>
                      <a:pt x="2" y="101"/>
                    </a:lnTo>
                    <a:lnTo>
                      <a:pt x="5" y="101"/>
                    </a:lnTo>
                    <a:lnTo>
                      <a:pt x="9" y="103"/>
                    </a:lnTo>
                    <a:lnTo>
                      <a:pt x="11" y="103"/>
                    </a:lnTo>
                    <a:lnTo>
                      <a:pt x="12" y="103"/>
                    </a:lnTo>
                    <a:lnTo>
                      <a:pt x="15" y="103"/>
                    </a:lnTo>
                    <a:lnTo>
                      <a:pt x="17" y="103"/>
                    </a:lnTo>
                    <a:lnTo>
                      <a:pt x="20" y="102"/>
                    </a:lnTo>
                    <a:lnTo>
                      <a:pt x="24" y="102"/>
                    </a:lnTo>
                    <a:lnTo>
                      <a:pt x="27" y="102"/>
                    </a:lnTo>
                    <a:lnTo>
                      <a:pt x="30" y="101"/>
                    </a:lnTo>
                    <a:lnTo>
                      <a:pt x="33" y="101"/>
                    </a:lnTo>
                    <a:lnTo>
                      <a:pt x="36" y="101"/>
                    </a:lnTo>
                    <a:lnTo>
                      <a:pt x="40" y="100"/>
                    </a:lnTo>
                    <a:lnTo>
                      <a:pt x="45" y="100"/>
                    </a:lnTo>
                    <a:lnTo>
                      <a:pt x="48" y="99"/>
                    </a:lnTo>
                    <a:lnTo>
                      <a:pt x="52" y="99"/>
                    </a:lnTo>
                    <a:lnTo>
                      <a:pt x="55" y="98"/>
                    </a:lnTo>
                    <a:lnTo>
                      <a:pt x="59" y="98"/>
                    </a:lnTo>
                    <a:lnTo>
                      <a:pt x="65" y="97"/>
                    </a:lnTo>
                    <a:lnTo>
                      <a:pt x="66" y="97"/>
                    </a:lnTo>
                    <a:lnTo>
                      <a:pt x="70" y="97"/>
                    </a:lnTo>
                    <a:lnTo>
                      <a:pt x="77" y="96"/>
                    </a:lnTo>
                    <a:lnTo>
                      <a:pt x="83" y="94"/>
                    </a:lnTo>
                    <a:lnTo>
                      <a:pt x="83" y="93"/>
                    </a:lnTo>
                    <a:lnTo>
                      <a:pt x="80" y="86"/>
                    </a:lnTo>
                    <a:lnTo>
                      <a:pt x="78" y="80"/>
                    </a:lnTo>
                    <a:lnTo>
                      <a:pt x="75" y="71"/>
                    </a:lnTo>
                    <a:lnTo>
                      <a:pt x="73" y="65"/>
                    </a:lnTo>
                    <a:lnTo>
                      <a:pt x="72" y="61"/>
                    </a:lnTo>
                    <a:lnTo>
                      <a:pt x="71" y="60"/>
                    </a:lnTo>
                    <a:lnTo>
                      <a:pt x="71" y="59"/>
                    </a:lnTo>
                    <a:lnTo>
                      <a:pt x="70" y="57"/>
                    </a:lnTo>
                    <a:lnTo>
                      <a:pt x="71" y="57"/>
                    </a:lnTo>
                    <a:lnTo>
                      <a:pt x="79" y="55"/>
                    </a:lnTo>
                    <a:lnTo>
                      <a:pt x="82" y="54"/>
                    </a:lnTo>
                    <a:lnTo>
                      <a:pt x="86" y="54"/>
                    </a:lnTo>
                    <a:lnTo>
                      <a:pt x="92" y="53"/>
                    </a:lnTo>
                    <a:lnTo>
                      <a:pt x="98" y="52"/>
                    </a:lnTo>
                    <a:lnTo>
                      <a:pt x="105" y="51"/>
                    </a:lnTo>
                    <a:lnTo>
                      <a:pt x="108" y="51"/>
                    </a:lnTo>
                    <a:lnTo>
                      <a:pt x="109" y="51"/>
                    </a:lnTo>
                    <a:lnTo>
                      <a:pt x="119" y="49"/>
                    </a:lnTo>
                    <a:lnTo>
                      <a:pt x="127" y="48"/>
                    </a:lnTo>
                    <a:lnTo>
                      <a:pt x="134" y="48"/>
                    </a:lnTo>
                    <a:lnTo>
                      <a:pt x="134" y="47"/>
                    </a:lnTo>
                    <a:lnTo>
                      <a:pt x="134" y="46"/>
                    </a:lnTo>
                    <a:lnTo>
                      <a:pt x="134" y="43"/>
                    </a:lnTo>
                    <a:lnTo>
                      <a:pt x="133" y="40"/>
                    </a:lnTo>
                    <a:lnTo>
                      <a:pt x="133" y="37"/>
                    </a:lnTo>
                    <a:lnTo>
                      <a:pt x="132" y="33"/>
                    </a:lnTo>
                    <a:lnTo>
                      <a:pt x="132" y="31"/>
                    </a:lnTo>
                    <a:lnTo>
                      <a:pt x="132" y="29"/>
                    </a:lnTo>
                    <a:lnTo>
                      <a:pt x="131" y="26"/>
                    </a:lnTo>
                    <a:lnTo>
                      <a:pt x="130" y="21"/>
                    </a:lnTo>
                    <a:lnTo>
                      <a:pt x="130" y="14"/>
                    </a:lnTo>
                    <a:lnTo>
                      <a:pt x="129" y="10"/>
                    </a:lnTo>
                    <a:lnTo>
                      <a:pt x="129" y="9"/>
                    </a:lnTo>
                    <a:lnTo>
                      <a:pt x="131" y="9"/>
                    </a:lnTo>
                    <a:lnTo>
                      <a:pt x="136" y="8"/>
                    </a:lnTo>
                    <a:lnTo>
                      <a:pt x="142" y="7"/>
                    </a:lnTo>
                    <a:lnTo>
                      <a:pt x="148" y="6"/>
                    </a:lnTo>
                    <a:lnTo>
                      <a:pt x="154" y="5"/>
                    </a:lnTo>
                    <a:lnTo>
                      <a:pt x="158" y="4"/>
                    </a:lnTo>
                    <a:lnTo>
                      <a:pt x="164" y="3"/>
                    </a:lnTo>
                    <a:lnTo>
                      <a:pt x="169" y="2"/>
                    </a:lnTo>
                    <a:lnTo>
                      <a:pt x="174" y="2"/>
                    </a:lnTo>
                    <a:lnTo>
                      <a:pt x="182" y="0"/>
                    </a:lnTo>
                    <a:lnTo>
                      <a:pt x="184" y="0"/>
                    </a:lnTo>
                    <a:lnTo>
                      <a:pt x="185" y="0"/>
                    </a:lnTo>
                    <a:lnTo>
                      <a:pt x="186" y="0"/>
                    </a:lnTo>
                  </a:path>
                </a:pathLst>
              </a:custGeom>
              <a:solidFill>
                <a:srgbClr val="6666FF"/>
              </a:solidFill>
              <a:ln w="19050" cap="flat">
                <a:solidFill>
                  <a:srgbClr val="6666FF"/>
                </a:solidFill>
                <a:prstDash val="solid"/>
                <a:miter lim="800000"/>
                <a:headEnd/>
                <a:tailEnd/>
              </a:ln>
            </p:spPr>
            <p:txBody>
              <a:bodyPr/>
              <a:lstStyle/>
              <a:p>
                <a:endParaRPr lang="en-US" sz="1013" dirty="0"/>
              </a:p>
            </p:txBody>
          </p:sp>
        </p:grpSp>
        <p:grpSp>
          <p:nvGrpSpPr>
            <p:cNvPr id="19507" name="Group 22"/>
            <p:cNvGrpSpPr>
              <a:grpSpLocks/>
            </p:cNvGrpSpPr>
            <p:nvPr/>
          </p:nvGrpSpPr>
          <p:grpSpPr bwMode="auto">
            <a:xfrm>
              <a:off x="4601" y="3062"/>
              <a:ext cx="648" cy="546"/>
              <a:chOff x="4505" y="2966"/>
              <a:chExt cx="648" cy="546"/>
            </a:xfrm>
          </p:grpSpPr>
          <p:sp>
            <p:nvSpPr>
              <p:cNvPr id="19539" name="Freeform 23"/>
              <p:cNvSpPr>
                <a:spLocks/>
              </p:cNvSpPr>
              <p:nvPr/>
            </p:nvSpPr>
            <p:spPr bwMode="auto">
              <a:xfrm>
                <a:off x="4741" y="2966"/>
                <a:ext cx="412" cy="527"/>
              </a:xfrm>
              <a:custGeom>
                <a:avLst/>
                <a:gdLst>
                  <a:gd name="T0" fmla="*/ 36 w 412"/>
                  <a:gd name="T1" fmla="*/ 29 h 527"/>
                  <a:gd name="T2" fmla="*/ 62 w 412"/>
                  <a:gd name="T3" fmla="*/ 55 h 527"/>
                  <a:gd name="T4" fmla="*/ 69 w 412"/>
                  <a:gd name="T5" fmla="*/ 66 h 527"/>
                  <a:gd name="T6" fmla="*/ 73 w 412"/>
                  <a:gd name="T7" fmla="*/ 77 h 527"/>
                  <a:gd name="T8" fmla="*/ 74 w 412"/>
                  <a:gd name="T9" fmla="*/ 88 h 527"/>
                  <a:gd name="T10" fmla="*/ 75 w 412"/>
                  <a:gd name="T11" fmla="*/ 99 h 527"/>
                  <a:gd name="T12" fmla="*/ 74 w 412"/>
                  <a:gd name="T13" fmla="*/ 109 h 527"/>
                  <a:gd name="T14" fmla="*/ 75 w 412"/>
                  <a:gd name="T15" fmla="*/ 122 h 527"/>
                  <a:gd name="T16" fmla="*/ 84 w 412"/>
                  <a:gd name="T17" fmla="*/ 125 h 527"/>
                  <a:gd name="T18" fmla="*/ 91 w 412"/>
                  <a:gd name="T19" fmla="*/ 132 h 527"/>
                  <a:gd name="T20" fmla="*/ 101 w 412"/>
                  <a:gd name="T21" fmla="*/ 129 h 527"/>
                  <a:gd name="T22" fmla="*/ 107 w 412"/>
                  <a:gd name="T23" fmla="*/ 132 h 527"/>
                  <a:gd name="T24" fmla="*/ 118 w 412"/>
                  <a:gd name="T25" fmla="*/ 133 h 527"/>
                  <a:gd name="T26" fmla="*/ 131 w 412"/>
                  <a:gd name="T27" fmla="*/ 141 h 527"/>
                  <a:gd name="T28" fmla="*/ 143 w 412"/>
                  <a:gd name="T29" fmla="*/ 148 h 527"/>
                  <a:gd name="T30" fmla="*/ 151 w 412"/>
                  <a:gd name="T31" fmla="*/ 161 h 527"/>
                  <a:gd name="T32" fmla="*/ 164 w 412"/>
                  <a:gd name="T33" fmla="*/ 165 h 527"/>
                  <a:gd name="T34" fmla="*/ 176 w 412"/>
                  <a:gd name="T35" fmla="*/ 166 h 527"/>
                  <a:gd name="T36" fmla="*/ 186 w 412"/>
                  <a:gd name="T37" fmla="*/ 178 h 527"/>
                  <a:gd name="T38" fmla="*/ 196 w 412"/>
                  <a:gd name="T39" fmla="*/ 186 h 527"/>
                  <a:gd name="T40" fmla="*/ 203 w 412"/>
                  <a:gd name="T41" fmla="*/ 198 h 527"/>
                  <a:gd name="T42" fmla="*/ 213 w 412"/>
                  <a:gd name="T43" fmla="*/ 197 h 527"/>
                  <a:gd name="T44" fmla="*/ 226 w 412"/>
                  <a:gd name="T45" fmla="*/ 205 h 527"/>
                  <a:gd name="T46" fmla="*/ 236 w 412"/>
                  <a:gd name="T47" fmla="*/ 215 h 527"/>
                  <a:gd name="T48" fmla="*/ 247 w 412"/>
                  <a:gd name="T49" fmla="*/ 218 h 527"/>
                  <a:gd name="T50" fmla="*/ 258 w 412"/>
                  <a:gd name="T51" fmla="*/ 216 h 527"/>
                  <a:gd name="T52" fmla="*/ 267 w 412"/>
                  <a:gd name="T53" fmla="*/ 226 h 527"/>
                  <a:gd name="T54" fmla="*/ 272 w 412"/>
                  <a:gd name="T55" fmla="*/ 213 h 527"/>
                  <a:gd name="T56" fmla="*/ 279 w 412"/>
                  <a:gd name="T57" fmla="*/ 220 h 527"/>
                  <a:gd name="T58" fmla="*/ 285 w 412"/>
                  <a:gd name="T59" fmla="*/ 234 h 527"/>
                  <a:gd name="T60" fmla="*/ 285 w 412"/>
                  <a:gd name="T61" fmla="*/ 221 h 527"/>
                  <a:gd name="T62" fmla="*/ 298 w 412"/>
                  <a:gd name="T63" fmla="*/ 219 h 527"/>
                  <a:gd name="T64" fmla="*/ 306 w 412"/>
                  <a:gd name="T65" fmla="*/ 218 h 527"/>
                  <a:gd name="T66" fmla="*/ 316 w 412"/>
                  <a:gd name="T67" fmla="*/ 231 h 527"/>
                  <a:gd name="T68" fmla="*/ 339 w 412"/>
                  <a:gd name="T69" fmla="*/ 283 h 527"/>
                  <a:gd name="T70" fmla="*/ 364 w 412"/>
                  <a:gd name="T71" fmla="*/ 278 h 527"/>
                  <a:gd name="T72" fmla="*/ 381 w 412"/>
                  <a:gd name="T73" fmla="*/ 276 h 527"/>
                  <a:gd name="T74" fmla="*/ 401 w 412"/>
                  <a:gd name="T75" fmla="*/ 283 h 527"/>
                  <a:gd name="T76" fmla="*/ 407 w 412"/>
                  <a:gd name="T77" fmla="*/ 297 h 527"/>
                  <a:gd name="T78" fmla="*/ 411 w 412"/>
                  <a:gd name="T79" fmla="*/ 314 h 527"/>
                  <a:gd name="T80" fmla="*/ 401 w 412"/>
                  <a:gd name="T81" fmla="*/ 329 h 527"/>
                  <a:gd name="T82" fmla="*/ 396 w 412"/>
                  <a:gd name="T83" fmla="*/ 343 h 527"/>
                  <a:gd name="T84" fmla="*/ 389 w 412"/>
                  <a:gd name="T85" fmla="*/ 361 h 527"/>
                  <a:gd name="T86" fmla="*/ 380 w 412"/>
                  <a:gd name="T87" fmla="*/ 373 h 527"/>
                  <a:gd name="T88" fmla="*/ 370 w 412"/>
                  <a:gd name="T89" fmla="*/ 386 h 527"/>
                  <a:gd name="T90" fmla="*/ 362 w 412"/>
                  <a:gd name="T91" fmla="*/ 396 h 527"/>
                  <a:gd name="T92" fmla="*/ 353 w 412"/>
                  <a:gd name="T93" fmla="*/ 407 h 527"/>
                  <a:gd name="T94" fmla="*/ 343 w 412"/>
                  <a:gd name="T95" fmla="*/ 416 h 527"/>
                  <a:gd name="T96" fmla="*/ 333 w 412"/>
                  <a:gd name="T97" fmla="*/ 426 h 527"/>
                  <a:gd name="T98" fmla="*/ 323 w 412"/>
                  <a:gd name="T99" fmla="*/ 435 h 527"/>
                  <a:gd name="T100" fmla="*/ 311 w 412"/>
                  <a:gd name="T101" fmla="*/ 455 h 527"/>
                  <a:gd name="T102" fmla="*/ 300 w 412"/>
                  <a:gd name="T103" fmla="*/ 461 h 527"/>
                  <a:gd name="T104" fmla="*/ 287 w 412"/>
                  <a:gd name="T105" fmla="*/ 466 h 527"/>
                  <a:gd name="T106" fmla="*/ 272 w 412"/>
                  <a:gd name="T107" fmla="*/ 472 h 527"/>
                  <a:gd name="T108" fmla="*/ 260 w 412"/>
                  <a:gd name="T109" fmla="*/ 479 h 527"/>
                  <a:gd name="T110" fmla="*/ 247 w 412"/>
                  <a:gd name="T111" fmla="*/ 488 h 527"/>
                  <a:gd name="T112" fmla="*/ 234 w 412"/>
                  <a:gd name="T113" fmla="*/ 495 h 527"/>
                  <a:gd name="T114" fmla="*/ 222 w 412"/>
                  <a:gd name="T115" fmla="*/ 504 h 527"/>
                  <a:gd name="T116" fmla="*/ 210 w 412"/>
                  <a:gd name="T117" fmla="*/ 511 h 527"/>
                  <a:gd name="T118" fmla="*/ 195 w 412"/>
                  <a:gd name="T119" fmla="*/ 525 h 52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12" h="527">
                    <a:moveTo>
                      <a:pt x="0" y="0"/>
                    </a:moveTo>
                    <a:lnTo>
                      <a:pt x="2" y="2"/>
                    </a:lnTo>
                    <a:lnTo>
                      <a:pt x="4" y="3"/>
                    </a:lnTo>
                    <a:lnTo>
                      <a:pt x="6" y="4"/>
                    </a:lnTo>
                    <a:lnTo>
                      <a:pt x="8" y="6"/>
                    </a:lnTo>
                    <a:lnTo>
                      <a:pt x="10" y="7"/>
                    </a:lnTo>
                    <a:lnTo>
                      <a:pt x="12" y="9"/>
                    </a:lnTo>
                    <a:lnTo>
                      <a:pt x="15" y="11"/>
                    </a:lnTo>
                    <a:lnTo>
                      <a:pt x="17" y="14"/>
                    </a:lnTo>
                    <a:lnTo>
                      <a:pt x="20" y="17"/>
                    </a:lnTo>
                    <a:lnTo>
                      <a:pt x="24" y="19"/>
                    </a:lnTo>
                    <a:lnTo>
                      <a:pt x="26" y="21"/>
                    </a:lnTo>
                    <a:lnTo>
                      <a:pt x="28" y="23"/>
                    </a:lnTo>
                    <a:lnTo>
                      <a:pt x="31" y="25"/>
                    </a:lnTo>
                    <a:lnTo>
                      <a:pt x="33" y="26"/>
                    </a:lnTo>
                    <a:lnTo>
                      <a:pt x="34" y="28"/>
                    </a:lnTo>
                    <a:lnTo>
                      <a:pt x="36" y="29"/>
                    </a:lnTo>
                    <a:lnTo>
                      <a:pt x="39" y="31"/>
                    </a:lnTo>
                    <a:lnTo>
                      <a:pt x="41" y="33"/>
                    </a:lnTo>
                    <a:lnTo>
                      <a:pt x="45" y="37"/>
                    </a:lnTo>
                    <a:lnTo>
                      <a:pt x="48" y="39"/>
                    </a:lnTo>
                    <a:lnTo>
                      <a:pt x="50" y="41"/>
                    </a:lnTo>
                    <a:lnTo>
                      <a:pt x="53" y="43"/>
                    </a:lnTo>
                    <a:lnTo>
                      <a:pt x="55" y="46"/>
                    </a:lnTo>
                    <a:lnTo>
                      <a:pt x="58" y="48"/>
                    </a:lnTo>
                    <a:lnTo>
                      <a:pt x="58" y="49"/>
                    </a:lnTo>
                    <a:lnTo>
                      <a:pt x="59" y="49"/>
                    </a:lnTo>
                    <a:lnTo>
                      <a:pt x="59" y="50"/>
                    </a:lnTo>
                    <a:lnTo>
                      <a:pt x="59" y="51"/>
                    </a:lnTo>
                    <a:lnTo>
                      <a:pt x="60" y="51"/>
                    </a:lnTo>
                    <a:lnTo>
                      <a:pt x="60" y="52"/>
                    </a:lnTo>
                    <a:lnTo>
                      <a:pt x="60" y="53"/>
                    </a:lnTo>
                    <a:lnTo>
                      <a:pt x="62" y="53"/>
                    </a:lnTo>
                    <a:lnTo>
                      <a:pt x="62" y="55"/>
                    </a:lnTo>
                    <a:lnTo>
                      <a:pt x="63" y="55"/>
                    </a:lnTo>
                    <a:lnTo>
                      <a:pt x="63" y="56"/>
                    </a:lnTo>
                    <a:lnTo>
                      <a:pt x="64" y="55"/>
                    </a:lnTo>
                    <a:lnTo>
                      <a:pt x="64" y="56"/>
                    </a:lnTo>
                    <a:lnTo>
                      <a:pt x="65" y="56"/>
                    </a:lnTo>
                    <a:lnTo>
                      <a:pt x="65" y="57"/>
                    </a:lnTo>
                    <a:lnTo>
                      <a:pt x="66" y="57"/>
                    </a:lnTo>
                    <a:lnTo>
                      <a:pt x="66" y="58"/>
                    </a:lnTo>
                    <a:lnTo>
                      <a:pt x="66" y="59"/>
                    </a:lnTo>
                    <a:lnTo>
                      <a:pt x="67" y="60"/>
                    </a:lnTo>
                    <a:lnTo>
                      <a:pt x="67" y="61"/>
                    </a:lnTo>
                    <a:lnTo>
                      <a:pt x="68" y="62"/>
                    </a:lnTo>
                    <a:lnTo>
                      <a:pt x="68" y="63"/>
                    </a:lnTo>
                    <a:lnTo>
                      <a:pt x="69" y="63"/>
                    </a:lnTo>
                    <a:lnTo>
                      <a:pt x="69" y="64"/>
                    </a:lnTo>
                    <a:lnTo>
                      <a:pt x="69" y="65"/>
                    </a:lnTo>
                    <a:lnTo>
                      <a:pt x="69" y="66"/>
                    </a:lnTo>
                    <a:lnTo>
                      <a:pt x="68" y="66"/>
                    </a:lnTo>
                    <a:lnTo>
                      <a:pt x="69" y="67"/>
                    </a:lnTo>
                    <a:lnTo>
                      <a:pt x="69" y="68"/>
                    </a:lnTo>
                    <a:lnTo>
                      <a:pt x="69" y="69"/>
                    </a:lnTo>
                    <a:lnTo>
                      <a:pt x="70" y="69"/>
                    </a:lnTo>
                    <a:lnTo>
                      <a:pt x="70" y="70"/>
                    </a:lnTo>
                    <a:lnTo>
                      <a:pt x="70" y="71"/>
                    </a:lnTo>
                    <a:lnTo>
                      <a:pt x="71" y="71"/>
                    </a:lnTo>
                    <a:lnTo>
                      <a:pt x="71" y="72"/>
                    </a:lnTo>
                    <a:lnTo>
                      <a:pt x="70" y="72"/>
                    </a:lnTo>
                    <a:lnTo>
                      <a:pt x="71" y="72"/>
                    </a:lnTo>
                    <a:lnTo>
                      <a:pt x="71" y="74"/>
                    </a:lnTo>
                    <a:lnTo>
                      <a:pt x="72" y="74"/>
                    </a:lnTo>
                    <a:lnTo>
                      <a:pt x="72" y="75"/>
                    </a:lnTo>
                    <a:lnTo>
                      <a:pt x="72" y="76"/>
                    </a:lnTo>
                    <a:lnTo>
                      <a:pt x="73" y="76"/>
                    </a:lnTo>
                    <a:lnTo>
                      <a:pt x="73" y="77"/>
                    </a:lnTo>
                    <a:lnTo>
                      <a:pt x="73" y="78"/>
                    </a:lnTo>
                    <a:lnTo>
                      <a:pt x="73" y="79"/>
                    </a:lnTo>
                    <a:lnTo>
                      <a:pt x="73" y="80"/>
                    </a:lnTo>
                    <a:lnTo>
                      <a:pt x="73" y="81"/>
                    </a:lnTo>
                    <a:lnTo>
                      <a:pt x="73" y="82"/>
                    </a:lnTo>
                    <a:lnTo>
                      <a:pt x="74" y="82"/>
                    </a:lnTo>
                    <a:lnTo>
                      <a:pt x="73" y="83"/>
                    </a:lnTo>
                    <a:lnTo>
                      <a:pt x="74" y="83"/>
                    </a:lnTo>
                    <a:lnTo>
                      <a:pt x="74" y="84"/>
                    </a:lnTo>
                    <a:lnTo>
                      <a:pt x="75" y="84"/>
                    </a:lnTo>
                    <a:lnTo>
                      <a:pt x="75" y="85"/>
                    </a:lnTo>
                    <a:lnTo>
                      <a:pt x="74" y="85"/>
                    </a:lnTo>
                    <a:lnTo>
                      <a:pt x="75" y="85"/>
                    </a:lnTo>
                    <a:lnTo>
                      <a:pt x="75" y="86"/>
                    </a:lnTo>
                    <a:lnTo>
                      <a:pt x="74" y="86"/>
                    </a:lnTo>
                    <a:lnTo>
                      <a:pt x="74" y="87"/>
                    </a:lnTo>
                    <a:lnTo>
                      <a:pt x="74" y="88"/>
                    </a:lnTo>
                    <a:lnTo>
                      <a:pt x="74" y="89"/>
                    </a:lnTo>
                    <a:lnTo>
                      <a:pt x="75" y="89"/>
                    </a:lnTo>
                    <a:lnTo>
                      <a:pt x="75" y="90"/>
                    </a:lnTo>
                    <a:lnTo>
                      <a:pt x="74" y="90"/>
                    </a:lnTo>
                    <a:lnTo>
                      <a:pt x="74" y="91"/>
                    </a:lnTo>
                    <a:lnTo>
                      <a:pt x="74" y="93"/>
                    </a:lnTo>
                    <a:lnTo>
                      <a:pt x="74" y="94"/>
                    </a:lnTo>
                    <a:lnTo>
                      <a:pt x="75" y="94"/>
                    </a:lnTo>
                    <a:lnTo>
                      <a:pt x="74" y="95"/>
                    </a:lnTo>
                    <a:lnTo>
                      <a:pt x="73" y="95"/>
                    </a:lnTo>
                    <a:lnTo>
                      <a:pt x="73" y="96"/>
                    </a:lnTo>
                    <a:lnTo>
                      <a:pt x="73" y="97"/>
                    </a:lnTo>
                    <a:lnTo>
                      <a:pt x="74" y="97"/>
                    </a:lnTo>
                    <a:lnTo>
                      <a:pt x="75" y="97"/>
                    </a:lnTo>
                    <a:lnTo>
                      <a:pt x="74" y="98"/>
                    </a:lnTo>
                    <a:lnTo>
                      <a:pt x="75" y="98"/>
                    </a:lnTo>
                    <a:lnTo>
                      <a:pt x="75" y="99"/>
                    </a:lnTo>
                    <a:lnTo>
                      <a:pt x="74" y="99"/>
                    </a:lnTo>
                    <a:lnTo>
                      <a:pt x="74" y="100"/>
                    </a:lnTo>
                    <a:lnTo>
                      <a:pt x="75" y="100"/>
                    </a:lnTo>
                    <a:lnTo>
                      <a:pt x="74" y="100"/>
                    </a:lnTo>
                    <a:lnTo>
                      <a:pt x="74" y="101"/>
                    </a:lnTo>
                    <a:lnTo>
                      <a:pt x="74" y="102"/>
                    </a:lnTo>
                    <a:lnTo>
                      <a:pt x="74" y="103"/>
                    </a:lnTo>
                    <a:lnTo>
                      <a:pt x="74" y="104"/>
                    </a:lnTo>
                    <a:lnTo>
                      <a:pt x="75" y="104"/>
                    </a:lnTo>
                    <a:lnTo>
                      <a:pt x="75" y="105"/>
                    </a:lnTo>
                    <a:lnTo>
                      <a:pt x="76" y="105"/>
                    </a:lnTo>
                    <a:lnTo>
                      <a:pt x="76" y="106"/>
                    </a:lnTo>
                    <a:lnTo>
                      <a:pt x="75" y="106"/>
                    </a:lnTo>
                    <a:lnTo>
                      <a:pt x="75" y="107"/>
                    </a:lnTo>
                    <a:lnTo>
                      <a:pt x="75" y="108"/>
                    </a:lnTo>
                    <a:lnTo>
                      <a:pt x="74" y="108"/>
                    </a:lnTo>
                    <a:lnTo>
                      <a:pt x="74" y="109"/>
                    </a:lnTo>
                    <a:lnTo>
                      <a:pt x="74" y="110"/>
                    </a:lnTo>
                    <a:lnTo>
                      <a:pt x="73" y="110"/>
                    </a:lnTo>
                    <a:lnTo>
                      <a:pt x="74" y="110"/>
                    </a:lnTo>
                    <a:lnTo>
                      <a:pt x="74" y="111"/>
                    </a:lnTo>
                    <a:lnTo>
                      <a:pt x="74" y="113"/>
                    </a:lnTo>
                    <a:lnTo>
                      <a:pt x="74" y="114"/>
                    </a:lnTo>
                    <a:lnTo>
                      <a:pt x="74" y="115"/>
                    </a:lnTo>
                    <a:lnTo>
                      <a:pt x="74" y="116"/>
                    </a:lnTo>
                    <a:lnTo>
                      <a:pt x="75" y="116"/>
                    </a:lnTo>
                    <a:lnTo>
                      <a:pt x="75" y="117"/>
                    </a:lnTo>
                    <a:lnTo>
                      <a:pt x="74" y="117"/>
                    </a:lnTo>
                    <a:lnTo>
                      <a:pt x="74" y="118"/>
                    </a:lnTo>
                    <a:lnTo>
                      <a:pt x="74" y="119"/>
                    </a:lnTo>
                    <a:lnTo>
                      <a:pt x="74" y="120"/>
                    </a:lnTo>
                    <a:lnTo>
                      <a:pt x="74" y="121"/>
                    </a:lnTo>
                    <a:lnTo>
                      <a:pt x="74" y="122"/>
                    </a:lnTo>
                    <a:lnTo>
                      <a:pt x="75" y="122"/>
                    </a:lnTo>
                    <a:lnTo>
                      <a:pt x="76" y="122"/>
                    </a:lnTo>
                    <a:lnTo>
                      <a:pt x="77" y="122"/>
                    </a:lnTo>
                    <a:lnTo>
                      <a:pt x="77" y="123"/>
                    </a:lnTo>
                    <a:lnTo>
                      <a:pt x="78" y="123"/>
                    </a:lnTo>
                    <a:lnTo>
                      <a:pt x="78" y="124"/>
                    </a:lnTo>
                    <a:lnTo>
                      <a:pt x="78" y="125"/>
                    </a:lnTo>
                    <a:lnTo>
                      <a:pt x="78" y="126"/>
                    </a:lnTo>
                    <a:lnTo>
                      <a:pt x="77" y="126"/>
                    </a:lnTo>
                    <a:lnTo>
                      <a:pt x="77" y="127"/>
                    </a:lnTo>
                    <a:lnTo>
                      <a:pt x="78" y="127"/>
                    </a:lnTo>
                    <a:lnTo>
                      <a:pt x="79" y="127"/>
                    </a:lnTo>
                    <a:lnTo>
                      <a:pt x="79" y="128"/>
                    </a:lnTo>
                    <a:lnTo>
                      <a:pt x="80" y="127"/>
                    </a:lnTo>
                    <a:lnTo>
                      <a:pt x="82" y="126"/>
                    </a:lnTo>
                    <a:lnTo>
                      <a:pt x="82" y="125"/>
                    </a:lnTo>
                    <a:lnTo>
                      <a:pt x="83" y="125"/>
                    </a:lnTo>
                    <a:lnTo>
                      <a:pt x="84" y="125"/>
                    </a:lnTo>
                    <a:lnTo>
                      <a:pt x="85" y="126"/>
                    </a:lnTo>
                    <a:lnTo>
                      <a:pt x="85" y="127"/>
                    </a:lnTo>
                    <a:lnTo>
                      <a:pt x="85" y="128"/>
                    </a:lnTo>
                    <a:lnTo>
                      <a:pt x="85" y="129"/>
                    </a:lnTo>
                    <a:lnTo>
                      <a:pt x="85" y="130"/>
                    </a:lnTo>
                    <a:lnTo>
                      <a:pt x="86" y="130"/>
                    </a:lnTo>
                    <a:lnTo>
                      <a:pt x="87" y="130"/>
                    </a:lnTo>
                    <a:lnTo>
                      <a:pt x="87" y="129"/>
                    </a:lnTo>
                    <a:lnTo>
                      <a:pt x="88" y="129"/>
                    </a:lnTo>
                    <a:lnTo>
                      <a:pt x="89" y="128"/>
                    </a:lnTo>
                    <a:lnTo>
                      <a:pt x="89" y="129"/>
                    </a:lnTo>
                    <a:lnTo>
                      <a:pt x="90" y="129"/>
                    </a:lnTo>
                    <a:lnTo>
                      <a:pt x="91" y="129"/>
                    </a:lnTo>
                    <a:lnTo>
                      <a:pt x="92" y="129"/>
                    </a:lnTo>
                    <a:lnTo>
                      <a:pt x="92" y="130"/>
                    </a:lnTo>
                    <a:lnTo>
                      <a:pt x="91" y="130"/>
                    </a:lnTo>
                    <a:lnTo>
                      <a:pt x="91" y="132"/>
                    </a:lnTo>
                    <a:lnTo>
                      <a:pt x="92" y="133"/>
                    </a:lnTo>
                    <a:lnTo>
                      <a:pt x="93" y="133"/>
                    </a:lnTo>
                    <a:lnTo>
                      <a:pt x="94" y="133"/>
                    </a:lnTo>
                    <a:lnTo>
                      <a:pt x="94" y="132"/>
                    </a:lnTo>
                    <a:lnTo>
                      <a:pt x="95" y="132"/>
                    </a:lnTo>
                    <a:lnTo>
                      <a:pt x="95" y="130"/>
                    </a:lnTo>
                    <a:lnTo>
                      <a:pt x="96" y="129"/>
                    </a:lnTo>
                    <a:lnTo>
                      <a:pt x="96" y="128"/>
                    </a:lnTo>
                    <a:lnTo>
                      <a:pt x="96" y="127"/>
                    </a:lnTo>
                    <a:lnTo>
                      <a:pt x="97" y="127"/>
                    </a:lnTo>
                    <a:lnTo>
                      <a:pt x="97" y="126"/>
                    </a:lnTo>
                    <a:lnTo>
                      <a:pt x="98" y="126"/>
                    </a:lnTo>
                    <a:lnTo>
                      <a:pt x="98" y="127"/>
                    </a:lnTo>
                    <a:lnTo>
                      <a:pt x="99" y="127"/>
                    </a:lnTo>
                    <a:lnTo>
                      <a:pt x="99" y="128"/>
                    </a:lnTo>
                    <a:lnTo>
                      <a:pt x="101" y="128"/>
                    </a:lnTo>
                    <a:lnTo>
                      <a:pt x="101" y="129"/>
                    </a:lnTo>
                    <a:lnTo>
                      <a:pt x="101" y="130"/>
                    </a:lnTo>
                    <a:lnTo>
                      <a:pt x="101" y="132"/>
                    </a:lnTo>
                    <a:lnTo>
                      <a:pt x="101" y="133"/>
                    </a:lnTo>
                    <a:lnTo>
                      <a:pt x="99" y="133"/>
                    </a:lnTo>
                    <a:lnTo>
                      <a:pt x="99" y="134"/>
                    </a:lnTo>
                    <a:lnTo>
                      <a:pt x="101" y="134"/>
                    </a:lnTo>
                    <a:lnTo>
                      <a:pt x="101" y="135"/>
                    </a:lnTo>
                    <a:lnTo>
                      <a:pt x="101" y="136"/>
                    </a:lnTo>
                    <a:lnTo>
                      <a:pt x="102" y="136"/>
                    </a:lnTo>
                    <a:lnTo>
                      <a:pt x="103" y="136"/>
                    </a:lnTo>
                    <a:lnTo>
                      <a:pt x="104" y="136"/>
                    </a:lnTo>
                    <a:lnTo>
                      <a:pt x="105" y="135"/>
                    </a:lnTo>
                    <a:lnTo>
                      <a:pt x="106" y="135"/>
                    </a:lnTo>
                    <a:lnTo>
                      <a:pt x="106" y="134"/>
                    </a:lnTo>
                    <a:lnTo>
                      <a:pt x="106" y="133"/>
                    </a:lnTo>
                    <a:lnTo>
                      <a:pt x="106" y="132"/>
                    </a:lnTo>
                    <a:lnTo>
                      <a:pt x="107" y="132"/>
                    </a:lnTo>
                    <a:lnTo>
                      <a:pt x="107" y="130"/>
                    </a:lnTo>
                    <a:lnTo>
                      <a:pt x="107" y="129"/>
                    </a:lnTo>
                    <a:lnTo>
                      <a:pt x="108" y="128"/>
                    </a:lnTo>
                    <a:lnTo>
                      <a:pt x="109" y="127"/>
                    </a:lnTo>
                    <a:lnTo>
                      <a:pt x="110" y="128"/>
                    </a:lnTo>
                    <a:lnTo>
                      <a:pt x="111" y="128"/>
                    </a:lnTo>
                    <a:lnTo>
                      <a:pt x="111" y="129"/>
                    </a:lnTo>
                    <a:lnTo>
                      <a:pt x="112" y="129"/>
                    </a:lnTo>
                    <a:lnTo>
                      <a:pt x="113" y="130"/>
                    </a:lnTo>
                    <a:lnTo>
                      <a:pt x="114" y="132"/>
                    </a:lnTo>
                    <a:lnTo>
                      <a:pt x="115" y="132"/>
                    </a:lnTo>
                    <a:lnTo>
                      <a:pt x="116" y="132"/>
                    </a:lnTo>
                    <a:lnTo>
                      <a:pt x="116" y="133"/>
                    </a:lnTo>
                    <a:lnTo>
                      <a:pt x="116" y="132"/>
                    </a:lnTo>
                    <a:lnTo>
                      <a:pt x="117" y="132"/>
                    </a:lnTo>
                    <a:lnTo>
                      <a:pt x="118" y="132"/>
                    </a:lnTo>
                    <a:lnTo>
                      <a:pt x="118" y="133"/>
                    </a:lnTo>
                    <a:lnTo>
                      <a:pt x="120" y="133"/>
                    </a:lnTo>
                    <a:lnTo>
                      <a:pt x="121" y="134"/>
                    </a:lnTo>
                    <a:lnTo>
                      <a:pt x="122" y="134"/>
                    </a:lnTo>
                    <a:lnTo>
                      <a:pt x="123" y="135"/>
                    </a:lnTo>
                    <a:lnTo>
                      <a:pt x="124" y="135"/>
                    </a:lnTo>
                    <a:lnTo>
                      <a:pt x="124" y="136"/>
                    </a:lnTo>
                    <a:lnTo>
                      <a:pt x="125" y="136"/>
                    </a:lnTo>
                    <a:lnTo>
                      <a:pt x="125" y="137"/>
                    </a:lnTo>
                    <a:lnTo>
                      <a:pt x="126" y="137"/>
                    </a:lnTo>
                    <a:lnTo>
                      <a:pt x="127" y="138"/>
                    </a:lnTo>
                    <a:lnTo>
                      <a:pt x="128" y="138"/>
                    </a:lnTo>
                    <a:lnTo>
                      <a:pt x="128" y="139"/>
                    </a:lnTo>
                    <a:lnTo>
                      <a:pt x="129" y="139"/>
                    </a:lnTo>
                    <a:lnTo>
                      <a:pt x="129" y="140"/>
                    </a:lnTo>
                    <a:lnTo>
                      <a:pt x="130" y="140"/>
                    </a:lnTo>
                    <a:lnTo>
                      <a:pt x="130" y="141"/>
                    </a:lnTo>
                    <a:lnTo>
                      <a:pt x="131" y="141"/>
                    </a:lnTo>
                    <a:lnTo>
                      <a:pt x="131" y="142"/>
                    </a:lnTo>
                    <a:lnTo>
                      <a:pt x="132" y="142"/>
                    </a:lnTo>
                    <a:lnTo>
                      <a:pt x="133" y="142"/>
                    </a:lnTo>
                    <a:lnTo>
                      <a:pt x="133" y="143"/>
                    </a:lnTo>
                    <a:lnTo>
                      <a:pt x="134" y="143"/>
                    </a:lnTo>
                    <a:lnTo>
                      <a:pt x="134" y="144"/>
                    </a:lnTo>
                    <a:lnTo>
                      <a:pt x="135" y="144"/>
                    </a:lnTo>
                    <a:lnTo>
                      <a:pt x="136" y="144"/>
                    </a:lnTo>
                    <a:lnTo>
                      <a:pt x="137" y="145"/>
                    </a:lnTo>
                    <a:lnTo>
                      <a:pt x="138" y="145"/>
                    </a:lnTo>
                    <a:lnTo>
                      <a:pt x="140" y="145"/>
                    </a:lnTo>
                    <a:lnTo>
                      <a:pt x="141" y="145"/>
                    </a:lnTo>
                    <a:lnTo>
                      <a:pt x="141" y="146"/>
                    </a:lnTo>
                    <a:lnTo>
                      <a:pt x="142" y="146"/>
                    </a:lnTo>
                    <a:lnTo>
                      <a:pt x="142" y="147"/>
                    </a:lnTo>
                    <a:lnTo>
                      <a:pt x="143" y="147"/>
                    </a:lnTo>
                    <a:lnTo>
                      <a:pt x="143" y="148"/>
                    </a:lnTo>
                    <a:lnTo>
                      <a:pt x="143" y="149"/>
                    </a:lnTo>
                    <a:lnTo>
                      <a:pt x="143" y="150"/>
                    </a:lnTo>
                    <a:lnTo>
                      <a:pt x="144" y="150"/>
                    </a:lnTo>
                    <a:lnTo>
                      <a:pt x="144" y="152"/>
                    </a:lnTo>
                    <a:lnTo>
                      <a:pt x="144" y="153"/>
                    </a:lnTo>
                    <a:lnTo>
                      <a:pt x="144" y="154"/>
                    </a:lnTo>
                    <a:lnTo>
                      <a:pt x="145" y="155"/>
                    </a:lnTo>
                    <a:lnTo>
                      <a:pt x="146" y="156"/>
                    </a:lnTo>
                    <a:lnTo>
                      <a:pt x="147" y="156"/>
                    </a:lnTo>
                    <a:lnTo>
                      <a:pt x="148" y="156"/>
                    </a:lnTo>
                    <a:lnTo>
                      <a:pt x="149" y="157"/>
                    </a:lnTo>
                    <a:lnTo>
                      <a:pt x="150" y="157"/>
                    </a:lnTo>
                    <a:lnTo>
                      <a:pt x="150" y="158"/>
                    </a:lnTo>
                    <a:lnTo>
                      <a:pt x="150" y="159"/>
                    </a:lnTo>
                    <a:lnTo>
                      <a:pt x="151" y="159"/>
                    </a:lnTo>
                    <a:lnTo>
                      <a:pt x="151" y="160"/>
                    </a:lnTo>
                    <a:lnTo>
                      <a:pt x="151" y="161"/>
                    </a:lnTo>
                    <a:lnTo>
                      <a:pt x="152" y="161"/>
                    </a:lnTo>
                    <a:lnTo>
                      <a:pt x="152" y="162"/>
                    </a:lnTo>
                    <a:lnTo>
                      <a:pt x="153" y="162"/>
                    </a:lnTo>
                    <a:lnTo>
                      <a:pt x="153" y="163"/>
                    </a:lnTo>
                    <a:lnTo>
                      <a:pt x="154" y="163"/>
                    </a:lnTo>
                    <a:lnTo>
                      <a:pt x="155" y="162"/>
                    </a:lnTo>
                    <a:lnTo>
                      <a:pt x="156" y="162"/>
                    </a:lnTo>
                    <a:lnTo>
                      <a:pt x="157" y="162"/>
                    </a:lnTo>
                    <a:lnTo>
                      <a:pt x="159" y="162"/>
                    </a:lnTo>
                    <a:lnTo>
                      <a:pt x="160" y="162"/>
                    </a:lnTo>
                    <a:lnTo>
                      <a:pt x="160" y="163"/>
                    </a:lnTo>
                    <a:lnTo>
                      <a:pt x="161" y="163"/>
                    </a:lnTo>
                    <a:lnTo>
                      <a:pt x="161" y="164"/>
                    </a:lnTo>
                    <a:lnTo>
                      <a:pt x="162" y="164"/>
                    </a:lnTo>
                    <a:lnTo>
                      <a:pt x="163" y="164"/>
                    </a:lnTo>
                    <a:lnTo>
                      <a:pt x="163" y="165"/>
                    </a:lnTo>
                    <a:lnTo>
                      <a:pt x="164" y="165"/>
                    </a:lnTo>
                    <a:lnTo>
                      <a:pt x="165" y="165"/>
                    </a:lnTo>
                    <a:lnTo>
                      <a:pt x="166" y="165"/>
                    </a:lnTo>
                    <a:lnTo>
                      <a:pt x="167" y="165"/>
                    </a:lnTo>
                    <a:lnTo>
                      <a:pt x="168" y="165"/>
                    </a:lnTo>
                    <a:lnTo>
                      <a:pt x="168" y="164"/>
                    </a:lnTo>
                    <a:lnTo>
                      <a:pt x="169" y="164"/>
                    </a:lnTo>
                    <a:lnTo>
                      <a:pt x="170" y="164"/>
                    </a:lnTo>
                    <a:lnTo>
                      <a:pt x="171" y="164"/>
                    </a:lnTo>
                    <a:lnTo>
                      <a:pt x="171" y="163"/>
                    </a:lnTo>
                    <a:lnTo>
                      <a:pt x="172" y="163"/>
                    </a:lnTo>
                    <a:lnTo>
                      <a:pt x="173" y="163"/>
                    </a:lnTo>
                    <a:lnTo>
                      <a:pt x="174" y="163"/>
                    </a:lnTo>
                    <a:lnTo>
                      <a:pt x="174" y="164"/>
                    </a:lnTo>
                    <a:lnTo>
                      <a:pt x="175" y="164"/>
                    </a:lnTo>
                    <a:lnTo>
                      <a:pt x="175" y="165"/>
                    </a:lnTo>
                    <a:lnTo>
                      <a:pt x="175" y="166"/>
                    </a:lnTo>
                    <a:lnTo>
                      <a:pt x="176" y="166"/>
                    </a:lnTo>
                    <a:lnTo>
                      <a:pt x="176" y="167"/>
                    </a:lnTo>
                    <a:lnTo>
                      <a:pt x="176" y="168"/>
                    </a:lnTo>
                    <a:lnTo>
                      <a:pt x="178" y="168"/>
                    </a:lnTo>
                    <a:lnTo>
                      <a:pt x="178" y="169"/>
                    </a:lnTo>
                    <a:lnTo>
                      <a:pt x="178" y="171"/>
                    </a:lnTo>
                    <a:lnTo>
                      <a:pt x="179" y="171"/>
                    </a:lnTo>
                    <a:lnTo>
                      <a:pt x="179" y="172"/>
                    </a:lnTo>
                    <a:lnTo>
                      <a:pt x="179" y="173"/>
                    </a:lnTo>
                    <a:lnTo>
                      <a:pt x="179" y="174"/>
                    </a:lnTo>
                    <a:lnTo>
                      <a:pt x="180" y="174"/>
                    </a:lnTo>
                    <a:lnTo>
                      <a:pt x="180" y="175"/>
                    </a:lnTo>
                    <a:lnTo>
                      <a:pt x="181" y="175"/>
                    </a:lnTo>
                    <a:lnTo>
                      <a:pt x="182" y="176"/>
                    </a:lnTo>
                    <a:lnTo>
                      <a:pt x="183" y="176"/>
                    </a:lnTo>
                    <a:lnTo>
                      <a:pt x="184" y="177"/>
                    </a:lnTo>
                    <a:lnTo>
                      <a:pt x="185" y="177"/>
                    </a:lnTo>
                    <a:lnTo>
                      <a:pt x="186" y="178"/>
                    </a:lnTo>
                    <a:lnTo>
                      <a:pt x="186" y="179"/>
                    </a:lnTo>
                    <a:lnTo>
                      <a:pt x="187" y="179"/>
                    </a:lnTo>
                    <a:lnTo>
                      <a:pt x="187" y="180"/>
                    </a:lnTo>
                    <a:lnTo>
                      <a:pt x="188" y="180"/>
                    </a:lnTo>
                    <a:lnTo>
                      <a:pt x="189" y="181"/>
                    </a:lnTo>
                    <a:lnTo>
                      <a:pt x="190" y="181"/>
                    </a:lnTo>
                    <a:lnTo>
                      <a:pt x="190" y="182"/>
                    </a:lnTo>
                    <a:lnTo>
                      <a:pt x="191" y="182"/>
                    </a:lnTo>
                    <a:lnTo>
                      <a:pt x="192" y="182"/>
                    </a:lnTo>
                    <a:lnTo>
                      <a:pt x="192" y="183"/>
                    </a:lnTo>
                    <a:lnTo>
                      <a:pt x="193" y="183"/>
                    </a:lnTo>
                    <a:lnTo>
                      <a:pt x="193" y="184"/>
                    </a:lnTo>
                    <a:lnTo>
                      <a:pt x="194" y="184"/>
                    </a:lnTo>
                    <a:lnTo>
                      <a:pt x="195" y="184"/>
                    </a:lnTo>
                    <a:lnTo>
                      <a:pt x="195" y="185"/>
                    </a:lnTo>
                    <a:lnTo>
                      <a:pt x="196" y="185"/>
                    </a:lnTo>
                    <a:lnTo>
                      <a:pt x="196" y="186"/>
                    </a:lnTo>
                    <a:lnTo>
                      <a:pt x="198" y="186"/>
                    </a:lnTo>
                    <a:lnTo>
                      <a:pt x="198" y="187"/>
                    </a:lnTo>
                    <a:lnTo>
                      <a:pt x="199" y="187"/>
                    </a:lnTo>
                    <a:lnTo>
                      <a:pt x="199" y="188"/>
                    </a:lnTo>
                    <a:lnTo>
                      <a:pt x="200" y="188"/>
                    </a:lnTo>
                    <a:lnTo>
                      <a:pt x="200" y="189"/>
                    </a:lnTo>
                    <a:lnTo>
                      <a:pt x="201" y="189"/>
                    </a:lnTo>
                    <a:lnTo>
                      <a:pt x="202" y="191"/>
                    </a:lnTo>
                    <a:lnTo>
                      <a:pt x="203" y="192"/>
                    </a:lnTo>
                    <a:lnTo>
                      <a:pt x="203" y="193"/>
                    </a:lnTo>
                    <a:lnTo>
                      <a:pt x="202" y="193"/>
                    </a:lnTo>
                    <a:lnTo>
                      <a:pt x="202" y="194"/>
                    </a:lnTo>
                    <a:lnTo>
                      <a:pt x="202" y="195"/>
                    </a:lnTo>
                    <a:lnTo>
                      <a:pt x="202" y="196"/>
                    </a:lnTo>
                    <a:lnTo>
                      <a:pt x="202" y="197"/>
                    </a:lnTo>
                    <a:lnTo>
                      <a:pt x="202" y="198"/>
                    </a:lnTo>
                    <a:lnTo>
                      <a:pt x="203" y="198"/>
                    </a:lnTo>
                    <a:lnTo>
                      <a:pt x="203" y="199"/>
                    </a:lnTo>
                    <a:lnTo>
                      <a:pt x="204" y="199"/>
                    </a:lnTo>
                    <a:lnTo>
                      <a:pt x="205" y="198"/>
                    </a:lnTo>
                    <a:lnTo>
                      <a:pt x="206" y="197"/>
                    </a:lnTo>
                    <a:lnTo>
                      <a:pt x="207" y="197"/>
                    </a:lnTo>
                    <a:lnTo>
                      <a:pt x="207" y="196"/>
                    </a:lnTo>
                    <a:lnTo>
                      <a:pt x="208" y="196"/>
                    </a:lnTo>
                    <a:lnTo>
                      <a:pt x="208" y="195"/>
                    </a:lnTo>
                    <a:lnTo>
                      <a:pt x="209" y="195"/>
                    </a:lnTo>
                    <a:lnTo>
                      <a:pt x="209" y="194"/>
                    </a:lnTo>
                    <a:lnTo>
                      <a:pt x="210" y="194"/>
                    </a:lnTo>
                    <a:lnTo>
                      <a:pt x="211" y="194"/>
                    </a:lnTo>
                    <a:lnTo>
                      <a:pt x="212" y="193"/>
                    </a:lnTo>
                    <a:lnTo>
                      <a:pt x="212" y="194"/>
                    </a:lnTo>
                    <a:lnTo>
                      <a:pt x="213" y="195"/>
                    </a:lnTo>
                    <a:lnTo>
                      <a:pt x="213" y="196"/>
                    </a:lnTo>
                    <a:lnTo>
                      <a:pt x="213" y="197"/>
                    </a:lnTo>
                    <a:lnTo>
                      <a:pt x="214" y="197"/>
                    </a:lnTo>
                    <a:lnTo>
                      <a:pt x="214" y="198"/>
                    </a:lnTo>
                    <a:lnTo>
                      <a:pt x="215" y="199"/>
                    </a:lnTo>
                    <a:lnTo>
                      <a:pt x="217" y="199"/>
                    </a:lnTo>
                    <a:lnTo>
                      <a:pt x="218" y="199"/>
                    </a:lnTo>
                    <a:lnTo>
                      <a:pt x="219" y="199"/>
                    </a:lnTo>
                    <a:lnTo>
                      <a:pt x="220" y="199"/>
                    </a:lnTo>
                    <a:lnTo>
                      <a:pt x="221" y="199"/>
                    </a:lnTo>
                    <a:lnTo>
                      <a:pt x="222" y="199"/>
                    </a:lnTo>
                    <a:lnTo>
                      <a:pt x="223" y="199"/>
                    </a:lnTo>
                    <a:lnTo>
                      <a:pt x="223" y="200"/>
                    </a:lnTo>
                    <a:lnTo>
                      <a:pt x="224" y="201"/>
                    </a:lnTo>
                    <a:lnTo>
                      <a:pt x="224" y="202"/>
                    </a:lnTo>
                    <a:lnTo>
                      <a:pt x="225" y="203"/>
                    </a:lnTo>
                    <a:lnTo>
                      <a:pt x="225" y="204"/>
                    </a:lnTo>
                    <a:lnTo>
                      <a:pt x="226" y="204"/>
                    </a:lnTo>
                    <a:lnTo>
                      <a:pt x="226" y="205"/>
                    </a:lnTo>
                    <a:lnTo>
                      <a:pt x="227" y="205"/>
                    </a:lnTo>
                    <a:lnTo>
                      <a:pt x="228" y="205"/>
                    </a:lnTo>
                    <a:lnTo>
                      <a:pt x="228" y="206"/>
                    </a:lnTo>
                    <a:lnTo>
                      <a:pt x="229" y="206"/>
                    </a:lnTo>
                    <a:lnTo>
                      <a:pt x="230" y="206"/>
                    </a:lnTo>
                    <a:lnTo>
                      <a:pt x="230" y="207"/>
                    </a:lnTo>
                    <a:lnTo>
                      <a:pt x="230" y="208"/>
                    </a:lnTo>
                    <a:lnTo>
                      <a:pt x="230" y="210"/>
                    </a:lnTo>
                    <a:lnTo>
                      <a:pt x="230" y="211"/>
                    </a:lnTo>
                    <a:lnTo>
                      <a:pt x="230" y="212"/>
                    </a:lnTo>
                    <a:lnTo>
                      <a:pt x="230" y="213"/>
                    </a:lnTo>
                    <a:lnTo>
                      <a:pt x="231" y="213"/>
                    </a:lnTo>
                    <a:lnTo>
                      <a:pt x="231" y="214"/>
                    </a:lnTo>
                    <a:lnTo>
                      <a:pt x="232" y="215"/>
                    </a:lnTo>
                    <a:lnTo>
                      <a:pt x="233" y="215"/>
                    </a:lnTo>
                    <a:lnTo>
                      <a:pt x="234" y="215"/>
                    </a:lnTo>
                    <a:lnTo>
                      <a:pt x="236" y="215"/>
                    </a:lnTo>
                    <a:lnTo>
                      <a:pt x="237" y="215"/>
                    </a:lnTo>
                    <a:lnTo>
                      <a:pt x="237" y="214"/>
                    </a:lnTo>
                    <a:lnTo>
                      <a:pt x="238" y="214"/>
                    </a:lnTo>
                    <a:lnTo>
                      <a:pt x="238" y="213"/>
                    </a:lnTo>
                    <a:lnTo>
                      <a:pt x="239" y="213"/>
                    </a:lnTo>
                    <a:lnTo>
                      <a:pt x="240" y="213"/>
                    </a:lnTo>
                    <a:lnTo>
                      <a:pt x="240" y="212"/>
                    </a:lnTo>
                    <a:lnTo>
                      <a:pt x="241" y="212"/>
                    </a:lnTo>
                    <a:lnTo>
                      <a:pt x="242" y="212"/>
                    </a:lnTo>
                    <a:lnTo>
                      <a:pt x="243" y="213"/>
                    </a:lnTo>
                    <a:lnTo>
                      <a:pt x="244" y="213"/>
                    </a:lnTo>
                    <a:lnTo>
                      <a:pt x="244" y="214"/>
                    </a:lnTo>
                    <a:lnTo>
                      <a:pt x="245" y="214"/>
                    </a:lnTo>
                    <a:lnTo>
                      <a:pt x="246" y="215"/>
                    </a:lnTo>
                    <a:lnTo>
                      <a:pt x="246" y="216"/>
                    </a:lnTo>
                    <a:lnTo>
                      <a:pt x="246" y="217"/>
                    </a:lnTo>
                    <a:lnTo>
                      <a:pt x="247" y="218"/>
                    </a:lnTo>
                    <a:lnTo>
                      <a:pt x="247" y="219"/>
                    </a:lnTo>
                    <a:lnTo>
                      <a:pt x="248" y="219"/>
                    </a:lnTo>
                    <a:lnTo>
                      <a:pt x="248" y="220"/>
                    </a:lnTo>
                    <a:lnTo>
                      <a:pt x="249" y="220"/>
                    </a:lnTo>
                    <a:lnTo>
                      <a:pt x="249" y="221"/>
                    </a:lnTo>
                    <a:lnTo>
                      <a:pt x="250" y="221"/>
                    </a:lnTo>
                    <a:lnTo>
                      <a:pt x="251" y="221"/>
                    </a:lnTo>
                    <a:lnTo>
                      <a:pt x="252" y="221"/>
                    </a:lnTo>
                    <a:lnTo>
                      <a:pt x="252" y="220"/>
                    </a:lnTo>
                    <a:lnTo>
                      <a:pt x="253" y="220"/>
                    </a:lnTo>
                    <a:lnTo>
                      <a:pt x="253" y="219"/>
                    </a:lnTo>
                    <a:lnTo>
                      <a:pt x="254" y="219"/>
                    </a:lnTo>
                    <a:lnTo>
                      <a:pt x="254" y="218"/>
                    </a:lnTo>
                    <a:lnTo>
                      <a:pt x="256" y="218"/>
                    </a:lnTo>
                    <a:lnTo>
                      <a:pt x="256" y="217"/>
                    </a:lnTo>
                    <a:lnTo>
                      <a:pt x="257" y="216"/>
                    </a:lnTo>
                    <a:lnTo>
                      <a:pt x="258" y="216"/>
                    </a:lnTo>
                    <a:lnTo>
                      <a:pt x="258" y="215"/>
                    </a:lnTo>
                    <a:lnTo>
                      <a:pt x="259" y="215"/>
                    </a:lnTo>
                    <a:lnTo>
                      <a:pt x="260" y="215"/>
                    </a:lnTo>
                    <a:lnTo>
                      <a:pt x="261" y="215"/>
                    </a:lnTo>
                    <a:lnTo>
                      <a:pt x="262" y="215"/>
                    </a:lnTo>
                    <a:lnTo>
                      <a:pt x="263" y="216"/>
                    </a:lnTo>
                    <a:lnTo>
                      <a:pt x="264" y="217"/>
                    </a:lnTo>
                    <a:lnTo>
                      <a:pt x="264" y="218"/>
                    </a:lnTo>
                    <a:lnTo>
                      <a:pt x="264" y="219"/>
                    </a:lnTo>
                    <a:lnTo>
                      <a:pt x="264" y="220"/>
                    </a:lnTo>
                    <a:lnTo>
                      <a:pt x="264" y="221"/>
                    </a:lnTo>
                    <a:lnTo>
                      <a:pt x="264" y="222"/>
                    </a:lnTo>
                    <a:lnTo>
                      <a:pt x="264" y="223"/>
                    </a:lnTo>
                    <a:lnTo>
                      <a:pt x="265" y="223"/>
                    </a:lnTo>
                    <a:lnTo>
                      <a:pt x="265" y="224"/>
                    </a:lnTo>
                    <a:lnTo>
                      <a:pt x="266" y="225"/>
                    </a:lnTo>
                    <a:lnTo>
                      <a:pt x="267" y="226"/>
                    </a:lnTo>
                    <a:lnTo>
                      <a:pt x="268" y="226"/>
                    </a:lnTo>
                    <a:lnTo>
                      <a:pt x="269" y="226"/>
                    </a:lnTo>
                    <a:lnTo>
                      <a:pt x="269" y="225"/>
                    </a:lnTo>
                    <a:lnTo>
                      <a:pt x="270" y="225"/>
                    </a:lnTo>
                    <a:lnTo>
                      <a:pt x="270" y="224"/>
                    </a:lnTo>
                    <a:lnTo>
                      <a:pt x="271" y="223"/>
                    </a:lnTo>
                    <a:lnTo>
                      <a:pt x="271" y="222"/>
                    </a:lnTo>
                    <a:lnTo>
                      <a:pt x="271" y="221"/>
                    </a:lnTo>
                    <a:lnTo>
                      <a:pt x="271" y="220"/>
                    </a:lnTo>
                    <a:lnTo>
                      <a:pt x="271" y="219"/>
                    </a:lnTo>
                    <a:lnTo>
                      <a:pt x="271" y="218"/>
                    </a:lnTo>
                    <a:lnTo>
                      <a:pt x="271" y="217"/>
                    </a:lnTo>
                    <a:lnTo>
                      <a:pt x="271" y="216"/>
                    </a:lnTo>
                    <a:lnTo>
                      <a:pt x="271" y="215"/>
                    </a:lnTo>
                    <a:lnTo>
                      <a:pt x="271" y="214"/>
                    </a:lnTo>
                    <a:lnTo>
                      <a:pt x="272" y="214"/>
                    </a:lnTo>
                    <a:lnTo>
                      <a:pt x="272" y="213"/>
                    </a:lnTo>
                    <a:lnTo>
                      <a:pt x="273" y="213"/>
                    </a:lnTo>
                    <a:lnTo>
                      <a:pt x="273" y="212"/>
                    </a:lnTo>
                    <a:lnTo>
                      <a:pt x="275" y="212"/>
                    </a:lnTo>
                    <a:lnTo>
                      <a:pt x="276" y="212"/>
                    </a:lnTo>
                    <a:lnTo>
                      <a:pt x="277" y="212"/>
                    </a:lnTo>
                    <a:lnTo>
                      <a:pt x="278" y="212"/>
                    </a:lnTo>
                    <a:lnTo>
                      <a:pt x="279" y="213"/>
                    </a:lnTo>
                    <a:lnTo>
                      <a:pt x="280" y="214"/>
                    </a:lnTo>
                    <a:lnTo>
                      <a:pt x="280" y="215"/>
                    </a:lnTo>
                    <a:lnTo>
                      <a:pt x="281" y="215"/>
                    </a:lnTo>
                    <a:lnTo>
                      <a:pt x="281" y="216"/>
                    </a:lnTo>
                    <a:lnTo>
                      <a:pt x="281" y="217"/>
                    </a:lnTo>
                    <a:lnTo>
                      <a:pt x="280" y="217"/>
                    </a:lnTo>
                    <a:lnTo>
                      <a:pt x="280" y="218"/>
                    </a:lnTo>
                    <a:lnTo>
                      <a:pt x="280" y="219"/>
                    </a:lnTo>
                    <a:lnTo>
                      <a:pt x="279" y="219"/>
                    </a:lnTo>
                    <a:lnTo>
                      <a:pt x="279" y="220"/>
                    </a:lnTo>
                    <a:lnTo>
                      <a:pt x="279" y="221"/>
                    </a:lnTo>
                    <a:lnTo>
                      <a:pt x="278" y="222"/>
                    </a:lnTo>
                    <a:lnTo>
                      <a:pt x="278" y="223"/>
                    </a:lnTo>
                    <a:lnTo>
                      <a:pt x="278" y="224"/>
                    </a:lnTo>
                    <a:lnTo>
                      <a:pt x="278" y="225"/>
                    </a:lnTo>
                    <a:lnTo>
                      <a:pt x="278" y="226"/>
                    </a:lnTo>
                    <a:lnTo>
                      <a:pt x="279" y="227"/>
                    </a:lnTo>
                    <a:lnTo>
                      <a:pt x="279" y="228"/>
                    </a:lnTo>
                    <a:lnTo>
                      <a:pt x="280" y="228"/>
                    </a:lnTo>
                    <a:lnTo>
                      <a:pt x="280" y="230"/>
                    </a:lnTo>
                    <a:lnTo>
                      <a:pt x="281" y="230"/>
                    </a:lnTo>
                    <a:lnTo>
                      <a:pt x="281" y="231"/>
                    </a:lnTo>
                    <a:lnTo>
                      <a:pt x="282" y="231"/>
                    </a:lnTo>
                    <a:lnTo>
                      <a:pt x="282" y="232"/>
                    </a:lnTo>
                    <a:lnTo>
                      <a:pt x="283" y="233"/>
                    </a:lnTo>
                    <a:lnTo>
                      <a:pt x="284" y="234"/>
                    </a:lnTo>
                    <a:lnTo>
                      <a:pt x="285" y="234"/>
                    </a:lnTo>
                    <a:lnTo>
                      <a:pt x="286" y="234"/>
                    </a:lnTo>
                    <a:lnTo>
                      <a:pt x="287" y="234"/>
                    </a:lnTo>
                    <a:lnTo>
                      <a:pt x="288" y="234"/>
                    </a:lnTo>
                    <a:lnTo>
                      <a:pt x="289" y="233"/>
                    </a:lnTo>
                    <a:lnTo>
                      <a:pt x="289" y="232"/>
                    </a:lnTo>
                    <a:lnTo>
                      <a:pt x="290" y="232"/>
                    </a:lnTo>
                    <a:lnTo>
                      <a:pt x="290" y="231"/>
                    </a:lnTo>
                    <a:lnTo>
                      <a:pt x="290" y="230"/>
                    </a:lnTo>
                    <a:lnTo>
                      <a:pt x="289" y="228"/>
                    </a:lnTo>
                    <a:lnTo>
                      <a:pt x="289" y="227"/>
                    </a:lnTo>
                    <a:lnTo>
                      <a:pt x="289" y="226"/>
                    </a:lnTo>
                    <a:lnTo>
                      <a:pt x="288" y="226"/>
                    </a:lnTo>
                    <a:lnTo>
                      <a:pt x="288" y="225"/>
                    </a:lnTo>
                    <a:lnTo>
                      <a:pt x="287" y="224"/>
                    </a:lnTo>
                    <a:lnTo>
                      <a:pt x="287" y="223"/>
                    </a:lnTo>
                    <a:lnTo>
                      <a:pt x="286" y="222"/>
                    </a:lnTo>
                    <a:lnTo>
                      <a:pt x="285" y="221"/>
                    </a:lnTo>
                    <a:lnTo>
                      <a:pt x="285" y="220"/>
                    </a:lnTo>
                    <a:lnTo>
                      <a:pt x="285" y="219"/>
                    </a:lnTo>
                    <a:lnTo>
                      <a:pt x="285" y="218"/>
                    </a:lnTo>
                    <a:lnTo>
                      <a:pt x="286" y="218"/>
                    </a:lnTo>
                    <a:lnTo>
                      <a:pt x="286" y="217"/>
                    </a:lnTo>
                    <a:lnTo>
                      <a:pt x="287" y="217"/>
                    </a:lnTo>
                    <a:lnTo>
                      <a:pt x="288" y="216"/>
                    </a:lnTo>
                    <a:lnTo>
                      <a:pt x="289" y="216"/>
                    </a:lnTo>
                    <a:lnTo>
                      <a:pt x="290" y="216"/>
                    </a:lnTo>
                    <a:lnTo>
                      <a:pt x="291" y="217"/>
                    </a:lnTo>
                    <a:lnTo>
                      <a:pt x="292" y="217"/>
                    </a:lnTo>
                    <a:lnTo>
                      <a:pt x="294" y="218"/>
                    </a:lnTo>
                    <a:lnTo>
                      <a:pt x="295" y="218"/>
                    </a:lnTo>
                    <a:lnTo>
                      <a:pt x="295" y="219"/>
                    </a:lnTo>
                    <a:lnTo>
                      <a:pt x="296" y="219"/>
                    </a:lnTo>
                    <a:lnTo>
                      <a:pt x="297" y="219"/>
                    </a:lnTo>
                    <a:lnTo>
                      <a:pt x="298" y="219"/>
                    </a:lnTo>
                    <a:lnTo>
                      <a:pt x="298" y="218"/>
                    </a:lnTo>
                    <a:lnTo>
                      <a:pt x="299" y="218"/>
                    </a:lnTo>
                    <a:lnTo>
                      <a:pt x="299" y="217"/>
                    </a:lnTo>
                    <a:lnTo>
                      <a:pt x="300" y="217"/>
                    </a:lnTo>
                    <a:lnTo>
                      <a:pt x="300" y="216"/>
                    </a:lnTo>
                    <a:lnTo>
                      <a:pt x="301" y="216"/>
                    </a:lnTo>
                    <a:lnTo>
                      <a:pt x="301" y="215"/>
                    </a:lnTo>
                    <a:lnTo>
                      <a:pt x="302" y="215"/>
                    </a:lnTo>
                    <a:lnTo>
                      <a:pt x="302" y="214"/>
                    </a:lnTo>
                    <a:lnTo>
                      <a:pt x="303" y="214"/>
                    </a:lnTo>
                    <a:lnTo>
                      <a:pt x="304" y="214"/>
                    </a:lnTo>
                    <a:lnTo>
                      <a:pt x="305" y="214"/>
                    </a:lnTo>
                    <a:lnTo>
                      <a:pt x="306" y="214"/>
                    </a:lnTo>
                    <a:lnTo>
                      <a:pt x="306" y="215"/>
                    </a:lnTo>
                    <a:lnTo>
                      <a:pt x="307" y="216"/>
                    </a:lnTo>
                    <a:lnTo>
                      <a:pt x="307" y="217"/>
                    </a:lnTo>
                    <a:lnTo>
                      <a:pt x="306" y="218"/>
                    </a:lnTo>
                    <a:lnTo>
                      <a:pt x="306" y="219"/>
                    </a:lnTo>
                    <a:lnTo>
                      <a:pt x="306" y="220"/>
                    </a:lnTo>
                    <a:lnTo>
                      <a:pt x="306" y="221"/>
                    </a:lnTo>
                    <a:lnTo>
                      <a:pt x="306" y="222"/>
                    </a:lnTo>
                    <a:lnTo>
                      <a:pt x="306" y="223"/>
                    </a:lnTo>
                    <a:lnTo>
                      <a:pt x="307" y="223"/>
                    </a:lnTo>
                    <a:lnTo>
                      <a:pt x="307" y="224"/>
                    </a:lnTo>
                    <a:lnTo>
                      <a:pt x="308" y="224"/>
                    </a:lnTo>
                    <a:lnTo>
                      <a:pt x="309" y="224"/>
                    </a:lnTo>
                    <a:lnTo>
                      <a:pt x="310" y="225"/>
                    </a:lnTo>
                    <a:lnTo>
                      <a:pt x="311" y="225"/>
                    </a:lnTo>
                    <a:lnTo>
                      <a:pt x="312" y="225"/>
                    </a:lnTo>
                    <a:lnTo>
                      <a:pt x="312" y="226"/>
                    </a:lnTo>
                    <a:lnTo>
                      <a:pt x="314" y="227"/>
                    </a:lnTo>
                    <a:lnTo>
                      <a:pt x="314" y="228"/>
                    </a:lnTo>
                    <a:lnTo>
                      <a:pt x="315" y="230"/>
                    </a:lnTo>
                    <a:lnTo>
                      <a:pt x="316" y="231"/>
                    </a:lnTo>
                    <a:lnTo>
                      <a:pt x="317" y="232"/>
                    </a:lnTo>
                    <a:lnTo>
                      <a:pt x="318" y="233"/>
                    </a:lnTo>
                    <a:lnTo>
                      <a:pt x="319" y="234"/>
                    </a:lnTo>
                    <a:lnTo>
                      <a:pt x="319" y="235"/>
                    </a:lnTo>
                    <a:lnTo>
                      <a:pt x="320" y="237"/>
                    </a:lnTo>
                    <a:lnTo>
                      <a:pt x="321" y="238"/>
                    </a:lnTo>
                    <a:lnTo>
                      <a:pt x="321" y="239"/>
                    </a:lnTo>
                    <a:lnTo>
                      <a:pt x="322" y="240"/>
                    </a:lnTo>
                    <a:lnTo>
                      <a:pt x="322" y="241"/>
                    </a:lnTo>
                    <a:lnTo>
                      <a:pt x="322" y="242"/>
                    </a:lnTo>
                    <a:lnTo>
                      <a:pt x="323" y="243"/>
                    </a:lnTo>
                    <a:lnTo>
                      <a:pt x="325" y="250"/>
                    </a:lnTo>
                    <a:lnTo>
                      <a:pt x="329" y="258"/>
                    </a:lnTo>
                    <a:lnTo>
                      <a:pt x="334" y="269"/>
                    </a:lnTo>
                    <a:lnTo>
                      <a:pt x="338" y="279"/>
                    </a:lnTo>
                    <a:lnTo>
                      <a:pt x="339" y="282"/>
                    </a:lnTo>
                    <a:lnTo>
                      <a:pt x="339" y="283"/>
                    </a:lnTo>
                    <a:lnTo>
                      <a:pt x="340" y="284"/>
                    </a:lnTo>
                    <a:lnTo>
                      <a:pt x="341" y="286"/>
                    </a:lnTo>
                    <a:lnTo>
                      <a:pt x="343" y="285"/>
                    </a:lnTo>
                    <a:lnTo>
                      <a:pt x="346" y="284"/>
                    </a:lnTo>
                    <a:lnTo>
                      <a:pt x="348" y="284"/>
                    </a:lnTo>
                    <a:lnTo>
                      <a:pt x="350" y="284"/>
                    </a:lnTo>
                    <a:lnTo>
                      <a:pt x="352" y="284"/>
                    </a:lnTo>
                    <a:lnTo>
                      <a:pt x="353" y="283"/>
                    </a:lnTo>
                    <a:lnTo>
                      <a:pt x="357" y="282"/>
                    </a:lnTo>
                    <a:lnTo>
                      <a:pt x="360" y="282"/>
                    </a:lnTo>
                    <a:lnTo>
                      <a:pt x="360" y="281"/>
                    </a:lnTo>
                    <a:lnTo>
                      <a:pt x="361" y="281"/>
                    </a:lnTo>
                    <a:lnTo>
                      <a:pt x="361" y="280"/>
                    </a:lnTo>
                    <a:lnTo>
                      <a:pt x="362" y="280"/>
                    </a:lnTo>
                    <a:lnTo>
                      <a:pt x="363" y="279"/>
                    </a:lnTo>
                    <a:lnTo>
                      <a:pt x="364" y="279"/>
                    </a:lnTo>
                    <a:lnTo>
                      <a:pt x="364" y="278"/>
                    </a:lnTo>
                    <a:lnTo>
                      <a:pt x="365" y="278"/>
                    </a:lnTo>
                    <a:lnTo>
                      <a:pt x="366" y="278"/>
                    </a:lnTo>
                    <a:lnTo>
                      <a:pt x="367" y="278"/>
                    </a:lnTo>
                    <a:lnTo>
                      <a:pt x="367" y="277"/>
                    </a:lnTo>
                    <a:lnTo>
                      <a:pt x="368" y="277"/>
                    </a:lnTo>
                    <a:lnTo>
                      <a:pt x="369" y="277"/>
                    </a:lnTo>
                    <a:lnTo>
                      <a:pt x="370" y="277"/>
                    </a:lnTo>
                    <a:lnTo>
                      <a:pt x="372" y="277"/>
                    </a:lnTo>
                    <a:lnTo>
                      <a:pt x="373" y="277"/>
                    </a:lnTo>
                    <a:lnTo>
                      <a:pt x="374" y="277"/>
                    </a:lnTo>
                    <a:lnTo>
                      <a:pt x="375" y="277"/>
                    </a:lnTo>
                    <a:lnTo>
                      <a:pt x="376" y="277"/>
                    </a:lnTo>
                    <a:lnTo>
                      <a:pt x="377" y="277"/>
                    </a:lnTo>
                    <a:lnTo>
                      <a:pt x="378" y="276"/>
                    </a:lnTo>
                    <a:lnTo>
                      <a:pt x="379" y="276"/>
                    </a:lnTo>
                    <a:lnTo>
                      <a:pt x="380" y="276"/>
                    </a:lnTo>
                    <a:lnTo>
                      <a:pt x="381" y="276"/>
                    </a:lnTo>
                    <a:lnTo>
                      <a:pt x="382" y="276"/>
                    </a:lnTo>
                    <a:lnTo>
                      <a:pt x="383" y="276"/>
                    </a:lnTo>
                    <a:lnTo>
                      <a:pt x="384" y="276"/>
                    </a:lnTo>
                    <a:lnTo>
                      <a:pt x="385" y="276"/>
                    </a:lnTo>
                    <a:lnTo>
                      <a:pt x="386" y="276"/>
                    </a:lnTo>
                    <a:lnTo>
                      <a:pt x="388" y="276"/>
                    </a:lnTo>
                    <a:lnTo>
                      <a:pt x="391" y="277"/>
                    </a:lnTo>
                    <a:lnTo>
                      <a:pt x="393" y="277"/>
                    </a:lnTo>
                    <a:lnTo>
                      <a:pt x="394" y="277"/>
                    </a:lnTo>
                    <a:lnTo>
                      <a:pt x="395" y="277"/>
                    </a:lnTo>
                    <a:lnTo>
                      <a:pt x="396" y="278"/>
                    </a:lnTo>
                    <a:lnTo>
                      <a:pt x="397" y="278"/>
                    </a:lnTo>
                    <a:lnTo>
                      <a:pt x="398" y="279"/>
                    </a:lnTo>
                    <a:lnTo>
                      <a:pt x="399" y="280"/>
                    </a:lnTo>
                    <a:lnTo>
                      <a:pt x="400" y="281"/>
                    </a:lnTo>
                    <a:lnTo>
                      <a:pt x="401" y="282"/>
                    </a:lnTo>
                    <a:lnTo>
                      <a:pt x="401" y="283"/>
                    </a:lnTo>
                    <a:lnTo>
                      <a:pt x="402" y="283"/>
                    </a:lnTo>
                    <a:lnTo>
                      <a:pt x="402" y="284"/>
                    </a:lnTo>
                    <a:lnTo>
                      <a:pt x="403" y="285"/>
                    </a:lnTo>
                    <a:lnTo>
                      <a:pt x="403" y="286"/>
                    </a:lnTo>
                    <a:lnTo>
                      <a:pt x="404" y="286"/>
                    </a:lnTo>
                    <a:lnTo>
                      <a:pt x="404" y="288"/>
                    </a:lnTo>
                    <a:lnTo>
                      <a:pt x="405" y="289"/>
                    </a:lnTo>
                    <a:lnTo>
                      <a:pt x="405" y="290"/>
                    </a:lnTo>
                    <a:lnTo>
                      <a:pt x="405" y="291"/>
                    </a:lnTo>
                    <a:lnTo>
                      <a:pt x="406" y="291"/>
                    </a:lnTo>
                    <a:lnTo>
                      <a:pt x="406" y="292"/>
                    </a:lnTo>
                    <a:lnTo>
                      <a:pt x="406" y="293"/>
                    </a:lnTo>
                    <a:lnTo>
                      <a:pt x="406" y="294"/>
                    </a:lnTo>
                    <a:lnTo>
                      <a:pt x="407" y="294"/>
                    </a:lnTo>
                    <a:lnTo>
                      <a:pt x="407" y="295"/>
                    </a:lnTo>
                    <a:lnTo>
                      <a:pt x="407" y="296"/>
                    </a:lnTo>
                    <a:lnTo>
                      <a:pt x="407" y="297"/>
                    </a:lnTo>
                    <a:lnTo>
                      <a:pt x="407" y="298"/>
                    </a:lnTo>
                    <a:lnTo>
                      <a:pt x="408" y="299"/>
                    </a:lnTo>
                    <a:lnTo>
                      <a:pt x="408" y="300"/>
                    </a:lnTo>
                    <a:lnTo>
                      <a:pt x="408" y="301"/>
                    </a:lnTo>
                    <a:lnTo>
                      <a:pt x="408" y="302"/>
                    </a:lnTo>
                    <a:lnTo>
                      <a:pt x="408" y="303"/>
                    </a:lnTo>
                    <a:lnTo>
                      <a:pt x="410" y="303"/>
                    </a:lnTo>
                    <a:lnTo>
                      <a:pt x="410" y="304"/>
                    </a:lnTo>
                    <a:lnTo>
                      <a:pt x="410" y="305"/>
                    </a:lnTo>
                    <a:lnTo>
                      <a:pt x="410" y="307"/>
                    </a:lnTo>
                    <a:lnTo>
                      <a:pt x="411" y="308"/>
                    </a:lnTo>
                    <a:lnTo>
                      <a:pt x="411" y="309"/>
                    </a:lnTo>
                    <a:lnTo>
                      <a:pt x="411" y="310"/>
                    </a:lnTo>
                    <a:lnTo>
                      <a:pt x="412" y="311"/>
                    </a:lnTo>
                    <a:lnTo>
                      <a:pt x="412" y="312"/>
                    </a:lnTo>
                    <a:lnTo>
                      <a:pt x="412" y="313"/>
                    </a:lnTo>
                    <a:lnTo>
                      <a:pt x="411" y="314"/>
                    </a:lnTo>
                    <a:lnTo>
                      <a:pt x="410" y="316"/>
                    </a:lnTo>
                    <a:lnTo>
                      <a:pt x="408" y="317"/>
                    </a:lnTo>
                    <a:lnTo>
                      <a:pt x="407" y="319"/>
                    </a:lnTo>
                    <a:lnTo>
                      <a:pt x="406" y="320"/>
                    </a:lnTo>
                    <a:lnTo>
                      <a:pt x="406" y="321"/>
                    </a:lnTo>
                    <a:lnTo>
                      <a:pt x="405" y="321"/>
                    </a:lnTo>
                    <a:lnTo>
                      <a:pt x="405" y="322"/>
                    </a:lnTo>
                    <a:lnTo>
                      <a:pt x="405" y="323"/>
                    </a:lnTo>
                    <a:lnTo>
                      <a:pt x="404" y="323"/>
                    </a:lnTo>
                    <a:lnTo>
                      <a:pt x="404" y="324"/>
                    </a:lnTo>
                    <a:lnTo>
                      <a:pt x="403" y="324"/>
                    </a:lnTo>
                    <a:lnTo>
                      <a:pt x="403" y="325"/>
                    </a:lnTo>
                    <a:lnTo>
                      <a:pt x="403" y="327"/>
                    </a:lnTo>
                    <a:lnTo>
                      <a:pt x="402" y="327"/>
                    </a:lnTo>
                    <a:lnTo>
                      <a:pt x="402" y="328"/>
                    </a:lnTo>
                    <a:lnTo>
                      <a:pt x="402" y="329"/>
                    </a:lnTo>
                    <a:lnTo>
                      <a:pt x="401" y="329"/>
                    </a:lnTo>
                    <a:lnTo>
                      <a:pt x="401" y="330"/>
                    </a:lnTo>
                    <a:lnTo>
                      <a:pt x="400" y="331"/>
                    </a:lnTo>
                    <a:lnTo>
                      <a:pt x="400" y="332"/>
                    </a:lnTo>
                    <a:lnTo>
                      <a:pt x="399" y="332"/>
                    </a:lnTo>
                    <a:lnTo>
                      <a:pt x="399" y="333"/>
                    </a:lnTo>
                    <a:lnTo>
                      <a:pt x="399" y="334"/>
                    </a:lnTo>
                    <a:lnTo>
                      <a:pt x="399" y="335"/>
                    </a:lnTo>
                    <a:lnTo>
                      <a:pt x="398" y="335"/>
                    </a:lnTo>
                    <a:lnTo>
                      <a:pt x="398" y="336"/>
                    </a:lnTo>
                    <a:lnTo>
                      <a:pt x="398" y="337"/>
                    </a:lnTo>
                    <a:lnTo>
                      <a:pt x="398" y="338"/>
                    </a:lnTo>
                    <a:lnTo>
                      <a:pt x="398" y="339"/>
                    </a:lnTo>
                    <a:lnTo>
                      <a:pt x="397" y="340"/>
                    </a:lnTo>
                    <a:lnTo>
                      <a:pt x="397" y="341"/>
                    </a:lnTo>
                    <a:lnTo>
                      <a:pt x="397" y="342"/>
                    </a:lnTo>
                    <a:lnTo>
                      <a:pt x="396" y="342"/>
                    </a:lnTo>
                    <a:lnTo>
                      <a:pt x="396" y="343"/>
                    </a:lnTo>
                    <a:lnTo>
                      <a:pt x="396" y="344"/>
                    </a:lnTo>
                    <a:lnTo>
                      <a:pt x="395" y="344"/>
                    </a:lnTo>
                    <a:lnTo>
                      <a:pt x="395" y="346"/>
                    </a:lnTo>
                    <a:lnTo>
                      <a:pt x="395" y="347"/>
                    </a:lnTo>
                    <a:lnTo>
                      <a:pt x="394" y="349"/>
                    </a:lnTo>
                    <a:lnTo>
                      <a:pt x="393" y="352"/>
                    </a:lnTo>
                    <a:lnTo>
                      <a:pt x="393" y="353"/>
                    </a:lnTo>
                    <a:lnTo>
                      <a:pt x="393" y="354"/>
                    </a:lnTo>
                    <a:lnTo>
                      <a:pt x="393" y="355"/>
                    </a:lnTo>
                    <a:lnTo>
                      <a:pt x="393" y="356"/>
                    </a:lnTo>
                    <a:lnTo>
                      <a:pt x="392" y="356"/>
                    </a:lnTo>
                    <a:lnTo>
                      <a:pt x="392" y="357"/>
                    </a:lnTo>
                    <a:lnTo>
                      <a:pt x="392" y="358"/>
                    </a:lnTo>
                    <a:lnTo>
                      <a:pt x="391" y="359"/>
                    </a:lnTo>
                    <a:lnTo>
                      <a:pt x="391" y="360"/>
                    </a:lnTo>
                    <a:lnTo>
                      <a:pt x="389" y="360"/>
                    </a:lnTo>
                    <a:lnTo>
                      <a:pt x="389" y="361"/>
                    </a:lnTo>
                    <a:lnTo>
                      <a:pt x="388" y="361"/>
                    </a:lnTo>
                    <a:lnTo>
                      <a:pt x="388" y="362"/>
                    </a:lnTo>
                    <a:lnTo>
                      <a:pt x="387" y="362"/>
                    </a:lnTo>
                    <a:lnTo>
                      <a:pt x="387" y="363"/>
                    </a:lnTo>
                    <a:lnTo>
                      <a:pt x="386" y="364"/>
                    </a:lnTo>
                    <a:lnTo>
                      <a:pt x="385" y="366"/>
                    </a:lnTo>
                    <a:lnTo>
                      <a:pt x="385" y="367"/>
                    </a:lnTo>
                    <a:lnTo>
                      <a:pt x="384" y="368"/>
                    </a:lnTo>
                    <a:lnTo>
                      <a:pt x="384" y="369"/>
                    </a:lnTo>
                    <a:lnTo>
                      <a:pt x="383" y="369"/>
                    </a:lnTo>
                    <a:lnTo>
                      <a:pt x="383" y="370"/>
                    </a:lnTo>
                    <a:lnTo>
                      <a:pt x="382" y="370"/>
                    </a:lnTo>
                    <a:lnTo>
                      <a:pt x="382" y="371"/>
                    </a:lnTo>
                    <a:lnTo>
                      <a:pt x="382" y="372"/>
                    </a:lnTo>
                    <a:lnTo>
                      <a:pt x="381" y="372"/>
                    </a:lnTo>
                    <a:lnTo>
                      <a:pt x="381" y="373"/>
                    </a:lnTo>
                    <a:lnTo>
                      <a:pt x="380" y="373"/>
                    </a:lnTo>
                    <a:lnTo>
                      <a:pt x="380" y="374"/>
                    </a:lnTo>
                    <a:lnTo>
                      <a:pt x="379" y="374"/>
                    </a:lnTo>
                    <a:lnTo>
                      <a:pt x="379" y="375"/>
                    </a:lnTo>
                    <a:lnTo>
                      <a:pt x="378" y="376"/>
                    </a:lnTo>
                    <a:lnTo>
                      <a:pt x="377" y="377"/>
                    </a:lnTo>
                    <a:lnTo>
                      <a:pt x="377" y="378"/>
                    </a:lnTo>
                    <a:lnTo>
                      <a:pt x="376" y="378"/>
                    </a:lnTo>
                    <a:lnTo>
                      <a:pt x="376" y="379"/>
                    </a:lnTo>
                    <a:lnTo>
                      <a:pt x="375" y="379"/>
                    </a:lnTo>
                    <a:lnTo>
                      <a:pt x="375" y="380"/>
                    </a:lnTo>
                    <a:lnTo>
                      <a:pt x="374" y="381"/>
                    </a:lnTo>
                    <a:lnTo>
                      <a:pt x="374" y="382"/>
                    </a:lnTo>
                    <a:lnTo>
                      <a:pt x="373" y="382"/>
                    </a:lnTo>
                    <a:lnTo>
                      <a:pt x="373" y="383"/>
                    </a:lnTo>
                    <a:lnTo>
                      <a:pt x="372" y="383"/>
                    </a:lnTo>
                    <a:lnTo>
                      <a:pt x="372" y="385"/>
                    </a:lnTo>
                    <a:lnTo>
                      <a:pt x="370" y="386"/>
                    </a:lnTo>
                    <a:lnTo>
                      <a:pt x="370" y="387"/>
                    </a:lnTo>
                    <a:lnTo>
                      <a:pt x="369" y="387"/>
                    </a:lnTo>
                    <a:lnTo>
                      <a:pt x="369" y="388"/>
                    </a:lnTo>
                    <a:lnTo>
                      <a:pt x="368" y="388"/>
                    </a:lnTo>
                    <a:lnTo>
                      <a:pt x="368" y="389"/>
                    </a:lnTo>
                    <a:lnTo>
                      <a:pt x="367" y="389"/>
                    </a:lnTo>
                    <a:lnTo>
                      <a:pt x="367" y="390"/>
                    </a:lnTo>
                    <a:lnTo>
                      <a:pt x="366" y="391"/>
                    </a:lnTo>
                    <a:lnTo>
                      <a:pt x="366" y="392"/>
                    </a:lnTo>
                    <a:lnTo>
                      <a:pt x="365" y="392"/>
                    </a:lnTo>
                    <a:lnTo>
                      <a:pt x="365" y="393"/>
                    </a:lnTo>
                    <a:lnTo>
                      <a:pt x="364" y="393"/>
                    </a:lnTo>
                    <a:lnTo>
                      <a:pt x="364" y="394"/>
                    </a:lnTo>
                    <a:lnTo>
                      <a:pt x="363" y="394"/>
                    </a:lnTo>
                    <a:lnTo>
                      <a:pt x="363" y="395"/>
                    </a:lnTo>
                    <a:lnTo>
                      <a:pt x="362" y="395"/>
                    </a:lnTo>
                    <a:lnTo>
                      <a:pt x="362" y="396"/>
                    </a:lnTo>
                    <a:lnTo>
                      <a:pt x="361" y="397"/>
                    </a:lnTo>
                    <a:lnTo>
                      <a:pt x="361" y="398"/>
                    </a:lnTo>
                    <a:lnTo>
                      <a:pt x="360" y="398"/>
                    </a:lnTo>
                    <a:lnTo>
                      <a:pt x="360" y="399"/>
                    </a:lnTo>
                    <a:lnTo>
                      <a:pt x="359" y="399"/>
                    </a:lnTo>
                    <a:lnTo>
                      <a:pt x="359" y="400"/>
                    </a:lnTo>
                    <a:lnTo>
                      <a:pt x="358" y="400"/>
                    </a:lnTo>
                    <a:lnTo>
                      <a:pt x="358" y="401"/>
                    </a:lnTo>
                    <a:lnTo>
                      <a:pt x="357" y="401"/>
                    </a:lnTo>
                    <a:lnTo>
                      <a:pt x="357" y="402"/>
                    </a:lnTo>
                    <a:lnTo>
                      <a:pt x="356" y="403"/>
                    </a:lnTo>
                    <a:lnTo>
                      <a:pt x="356" y="405"/>
                    </a:lnTo>
                    <a:lnTo>
                      <a:pt x="355" y="405"/>
                    </a:lnTo>
                    <a:lnTo>
                      <a:pt x="355" y="406"/>
                    </a:lnTo>
                    <a:lnTo>
                      <a:pt x="354" y="406"/>
                    </a:lnTo>
                    <a:lnTo>
                      <a:pt x="354" y="407"/>
                    </a:lnTo>
                    <a:lnTo>
                      <a:pt x="353" y="407"/>
                    </a:lnTo>
                    <a:lnTo>
                      <a:pt x="353" y="408"/>
                    </a:lnTo>
                    <a:lnTo>
                      <a:pt x="352" y="408"/>
                    </a:lnTo>
                    <a:lnTo>
                      <a:pt x="352" y="409"/>
                    </a:lnTo>
                    <a:lnTo>
                      <a:pt x="350" y="409"/>
                    </a:lnTo>
                    <a:lnTo>
                      <a:pt x="350" y="410"/>
                    </a:lnTo>
                    <a:lnTo>
                      <a:pt x="349" y="410"/>
                    </a:lnTo>
                    <a:lnTo>
                      <a:pt x="349" y="411"/>
                    </a:lnTo>
                    <a:lnTo>
                      <a:pt x="348" y="412"/>
                    </a:lnTo>
                    <a:lnTo>
                      <a:pt x="347" y="412"/>
                    </a:lnTo>
                    <a:lnTo>
                      <a:pt x="347" y="413"/>
                    </a:lnTo>
                    <a:lnTo>
                      <a:pt x="346" y="413"/>
                    </a:lnTo>
                    <a:lnTo>
                      <a:pt x="346" y="414"/>
                    </a:lnTo>
                    <a:lnTo>
                      <a:pt x="345" y="414"/>
                    </a:lnTo>
                    <a:lnTo>
                      <a:pt x="345" y="415"/>
                    </a:lnTo>
                    <a:lnTo>
                      <a:pt x="344" y="415"/>
                    </a:lnTo>
                    <a:lnTo>
                      <a:pt x="343" y="415"/>
                    </a:lnTo>
                    <a:lnTo>
                      <a:pt x="343" y="416"/>
                    </a:lnTo>
                    <a:lnTo>
                      <a:pt x="342" y="417"/>
                    </a:lnTo>
                    <a:lnTo>
                      <a:pt x="341" y="417"/>
                    </a:lnTo>
                    <a:lnTo>
                      <a:pt x="341" y="418"/>
                    </a:lnTo>
                    <a:lnTo>
                      <a:pt x="340" y="418"/>
                    </a:lnTo>
                    <a:lnTo>
                      <a:pt x="340" y="419"/>
                    </a:lnTo>
                    <a:lnTo>
                      <a:pt x="339" y="419"/>
                    </a:lnTo>
                    <a:lnTo>
                      <a:pt x="339" y="420"/>
                    </a:lnTo>
                    <a:lnTo>
                      <a:pt x="338" y="420"/>
                    </a:lnTo>
                    <a:lnTo>
                      <a:pt x="338" y="421"/>
                    </a:lnTo>
                    <a:lnTo>
                      <a:pt x="337" y="421"/>
                    </a:lnTo>
                    <a:lnTo>
                      <a:pt x="336" y="422"/>
                    </a:lnTo>
                    <a:lnTo>
                      <a:pt x="336" y="424"/>
                    </a:lnTo>
                    <a:lnTo>
                      <a:pt x="335" y="424"/>
                    </a:lnTo>
                    <a:lnTo>
                      <a:pt x="335" y="425"/>
                    </a:lnTo>
                    <a:lnTo>
                      <a:pt x="334" y="425"/>
                    </a:lnTo>
                    <a:lnTo>
                      <a:pt x="334" y="426"/>
                    </a:lnTo>
                    <a:lnTo>
                      <a:pt x="333" y="426"/>
                    </a:lnTo>
                    <a:lnTo>
                      <a:pt x="333" y="427"/>
                    </a:lnTo>
                    <a:lnTo>
                      <a:pt x="331" y="427"/>
                    </a:lnTo>
                    <a:lnTo>
                      <a:pt x="331" y="428"/>
                    </a:lnTo>
                    <a:lnTo>
                      <a:pt x="330" y="428"/>
                    </a:lnTo>
                    <a:lnTo>
                      <a:pt x="330" y="429"/>
                    </a:lnTo>
                    <a:lnTo>
                      <a:pt x="329" y="429"/>
                    </a:lnTo>
                    <a:lnTo>
                      <a:pt x="329" y="430"/>
                    </a:lnTo>
                    <a:lnTo>
                      <a:pt x="328" y="430"/>
                    </a:lnTo>
                    <a:lnTo>
                      <a:pt x="328" y="431"/>
                    </a:lnTo>
                    <a:lnTo>
                      <a:pt x="327" y="432"/>
                    </a:lnTo>
                    <a:lnTo>
                      <a:pt x="326" y="432"/>
                    </a:lnTo>
                    <a:lnTo>
                      <a:pt x="326" y="433"/>
                    </a:lnTo>
                    <a:lnTo>
                      <a:pt x="325" y="433"/>
                    </a:lnTo>
                    <a:lnTo>
                      <a:pt x="325" y="434"/>
                    </a:lnTo>
                    <a:lnTo>
                      <a:pt x="324" y="434"/>
                    </a:lnTo>
                    <a:lnTo>
                      <a:pt x="324" y="435"/>
                    </a:lnTo>
                    <a:lnTo>
                      <a:pt x="323" y="435"/>
                    </a:lnTo>
                    <a:lnTo>
                      <a:pt x="323" y="436"/>
                    </a:lnTo>
                    <a:lnTo>
                      <a:pt x="322" y="436"/>
                    </a:lnTo>
                    <a:lnTo>
                      <a:pt x="322" y="437"/>
                    </a:lnTo>
                    <a:lnTo>
                      <a:pt x="321" y="437"/>
                    </a:lnTo>
                    <a:lnTo>
                      <a:pt x="320" y="438"/>
                    </a:lnTo>
                    <a:lnTo>
                      <a:pt x="319" y="438"/>
                    </a:lnTo>
                    <a:lnTo>
                      <a:pt x="319" y="439"/>
                    </a:lnTo>
                    <a:lnTo>
                      <a:pt x="318" y="440"/>
                    </a:lnTo>
                    <a:lnTo>
                      <a:pt x="317" y="444"/>
                    </a:lnTo>
                    <a:lnTo>
                      <a:pt x="317" y="445"/>
                    </a:lnTo>
                    <a:lnTo>
                      <a:pt x="316" y="448"/>
                    </a:lnTo>
                    <a:lnTo>
                      <a:pt x="315" y="452"/>
                    </a:lnTo>
                    <a:lnTo>
                      <a:pt x="314" y="452"/>
                    </a:lnTo>
                    <a:lnTo>
                      <a:pt x="312" y="453"/>
                    </a:lnTo>
                    <a:lnTo>
                      <a:pt x="312" y="454"/>
                    </a:lnTo>
                    <a:lnTo>
                      <a:pt x="311" y="454"/>
                    </a:lnTo>
                    <a:lnTo>
                      <a:pt x="311" y="455"/>
                    </a:lnTo>
                    <a:lnTo>
                      <a:pt x="310" y="455"/>
                    </a:lnTo>
                    <a:lnTo>
                      <a:pt x="310" y="456"/>
                    </a:lnTo>
                    <a:lnTo>
                      <a:pt x="309" y="456"/>
                    </a:lnTo>
                    <a:lnTo>
                      <a:pt x="308" y="456"/>
                    </a:lnTo>
                    <a:lnTo>
                      <a:pt x="308" y="457"/>
                    </a:lnTo>
                    <a:lnTo>
                      <a:pt x="307" y="457"/>
                    </a:lnTo>
                    <a:lnTo>
                      <a:pt x="307" y="458"/>
                    </a:lnTo>
                    <a:lnTo>
                      <a:pt x="306" y="458"/>
                    </a:lnTo>
                    <a:lnTo>
                      <a:pt x="305" y="458"/>
                    </a:lnTo>
                    <a:lnTo>
                      <a:pt x="305" y="459"/>
                    </a:lnTo>
                    <a:lnTo>
                      <a:pt x="304" y="459"/>
                    </a:lnTo>
                    <a:lnTo>
                      <a:pt x="304" y="460"/>
                    </a:lnTo>
                    <a:lnTo>
                      <a:pt x="303" y="460"/>
                    </a:lnTo>
                    <a:lnTo>
                      <a:pt x="302" y="460"/>
                    </a:lnTo>
                    <a:lnTo>
                      <a:pt x="302" y="461"/>
                    </a:lnTo>
                    <a:lnTo>
                      <a:pt x="301" y="461"/>
                    </a:lnTo>
                    <a:lnTo>
                      <a:pt x="300" y="461"/>
                    </a:lnTo>
                    <a:lnTo>
                      <a:pt x="300" y="463"/>
                    </a:lnTo>
                    <a:lnTo>
                      <a:pt x="299" y="463"/>
                    </a:lnTo>
                    <a:lnTo>
                      <a:pt x="298" y="463"/>
                    </a:lnTo>
                    <a:lnTo>
                      <a:pt x="297" y="463"/>
                    </a:lnTo>
                    <a:lnTo>
                      <a:pt x="296" y="464"/>
                    </a:lnTo>
                    <a:lnTo>
                      <a:pt x="295" y="464"/>
                    </a:lnTo>
                    <a:lnTo>
                      <a:pt x="295" y="463"/>
                    </a:lnTo>
                    <a:lnTo>
                      <a:pt x="295" y="464"/>
                    </a:lnTo>
                    <a:lnTo>
                      <a:pt x="294" y="464"/>
                    </a:lnTo>
                    <a:lnTo>
                      <a:pt x="292" y="464"/>
                    </a:lnTo>
                    <a:lnTo>
                      <a:pt x="291" y="464"/>
                    </a:lnTo>
                    <a:lnTo>
                      <a:pt x="291" y="465"/>
                    </a:lnTo>
                    <a:lnTo>
                      <a:pt x="290" y="465"/>
                    </a:lnTo>
                    <a:lnTo>
                      <a:pt x="289" y="465"/>
                    </a:lnTo>
                    <a:lnTo>
                      <a:pt x="289" y="466"/>
                    </a:lnTo>
                    <a:lnTo>
                      <a:pt x="288" y="466"/>
                    </a:lnTo>
                    <a:lnTo>
                      <a:pt x="287" y="466"/>
                    </a:lnTo>
                    <a:lnTo>
                      <a:pt x="286" y="466"/>
                    </a:lnTo>
                    <a:lnTo>
                      <a:pt x="285" y="466"/>
                    </a:lnTo>
                    <a:lnTo>
                      <a:pt x="285" y="467"/>
                    </a:lnTo>
                    <a:lnTo>
                      <a:pt x="284" y="467"/>
                    </a:lnTo>
                    <a:lnTo>
                      <a:pt x="283" y="467"/>
                    </a:lnTo>
                    <a:lnTo>
                      <a:pt x="282" y="468"/>
                    </a:lnTo>
                    <a:lnTo>
                      <a:pt x="281" y="468"/>
                    </a:lnTo>
                    <a:lnTo>
                      <a:pt x="280" y="469"/>
                    </a:lnTo>
                    <a:lnTo>
                      <a:pt x="279" y="469"/>
                    </a:lnTo>
                    <a:lnTo>
                      <a:pt x="278" y="470"/>
                    </a:lnTo>
                    <a:lnTo>
                      <a:pt x="277" y="470"/>
                    </a:lnTo>
                    <a:lnTo>
                      <a:pt x="277" y="471"/>
                    </a:lnTo>
                    <a:lnTo>
                      <a:pt x="276" y="471"/>
                    </a:lnTo>
                    <a:lnTo>
                      <a:pt x="275" y="471"/>
                    </a:lnTo>
                    <a:lnTo>
                      <a:pt x="275" y="472"/>
                    </a:lnTo>
                    <a:lnTo>
                      <a:pt x="273" y="472"/>
                    </a:lnTo>
                    <a:lnTo>
                      <a:pt x="272" y="472"/>
                    </a:lnTo>
                    <a:lnTo>
                      <a:pt x="272" y="473"/>
                    </a:lnTo>
                    <a:lnTo>
                      <a:pt x="271" y="473"/>
                    </a:lnTo>
                    <a:lnTo>
                      <a:pt x="270" y="474"/>
                    </a:lnTo>
                    <a:lnTo>
                      <a:pt x="269" y="474"/>
                    </a:lnTo>
                    <a:lnTo>
                      <a:pt x="269" y="475"/>
                    </a:lnTo>
                    <a:lnTo>
                      <a:pt x="268" y="475"/>
                    </a:lnTo>
                    <a:lnTo>
                      <a:pt x="267" y="475"/>
                    </a:lnTo>
                    <a:lnTo>
                      <a:pt x="267" y="476"/>
                    </a:lnTo>
                    <a:lnTo>
                      <a:pt x="266" y="476"/>
                    </a:lnTo>
                    <a:lnTo>
                      <a:pt x="265" y="477"/>
                    </a:lnTo>
                    <a:lnTo>
                      <a:pt x="264" y="477"/>
                    </a:lnTo>
                    <a:lnTo>
                      <a:pt x="264" y="478"/>
                    </a:lnTo>
                    <a:lnTo>
                      <a:pt x="263" y="478"/>
                    </a:lnTo>
                    <a:lnTo>
                      <a:pt x="262" y="478"/>
                    </a:lnTo>
                    <a:lnTo>
                      <a:pt x="262" y="479"/>
                    </a:lnTo>
                    <a:lnTo>
                      <a:pt x="261" y="479"/>
                    </a:lnTo>
                    <a:lnTo>
                      <a:pt x="260" y="479"/>
                    </a:lnTo>
                    <a:lnTo>
                      <a:pt x="260" y="480"/>
                    </a:lnTo>
                    <a:lnTo>
                      <a:pt x="259" y="480"/>
                    </a:lnTo>
                    <a:lnTo>
                      <a:pt x="258" y="482"/>
                    </a:lnTo>
                    <a:lnTo>
                      <a:pt x="257" y="482"/>
                    </a:lnTo>
                    <a:lnTo>
                      <a:pt x="256" y="483"/>
                    </a:lnTo>
                    <a:lnTo>
                      <a:pt x="254" y="483"/>
                    </a:lnTo>
                    <a:lnTo>
                      <a:pt x="253" y="484"/>
                    </a:lnTo>
                    <a:lnTo>
                      <a:pt x="252" y="484"/>
                    </a:lnTo>
                    <a:lnTo>
                      <a:pt x="252" y="485"/>
                    </a:lnTo>
                    <a:lnTo>
                      <a:pt x="251" y="485"/>
                    </a:lnTo>
                    <a:lnTo>
                      <a:pt x="251" y="486"/>
                    </a:lnTo>
                    <a:lnTo>
                      <a:pt x="250" y="486"/>
                    </a:lnTo>
                    <a:lnTo>
                      <a:pt x="249" y="486"/>
                    </a:lnTo>
                    <a:lnTo>
                      <a:pt x="249" y="487"/>
                    </a:lnTo>
                    <a:lnTo>
                      <a:pt x="248" y="487"/>
                    </a:lnTo>
                    <a:lnTo>
                      <a:pt x="247" y="487"/>
                    </a:lnTo>
                    <a:lnTo>
                      <a:pt x="247" y="488"/>
                    </a:lnTo>
                    <a:lnTo>
                      <a:pt x="246" y="488"/>
                    </a:lnTo>
                    <a:lnTo>
                      <a:pt x="245" y="488"/>
                    </a:lnTo>
                    <a:lnTo>
                      <a:pt x="245" y="489"/>
                    </a:lnTo>
                    <a:lnTo>
                      <a:pt x="244" y="489"/>
                    </a:lnTo>
                    <a:lnTo>
                      <a:pt x="243" y="489"/>
                    </a:lnTo>
                    <a:lnTo>
                      <a:pt x="243" y="490"/>
                    </a:lnTo>
                    <a:lnTo>
                      <a:pt x="242" y="490"/>
                    </a:lnTo>
                    <a:lnTo>
                      <a:pt x="241" y="491"/>
                    </a:lnTo>
                    <a:lnTo>
                      <a:pt x="240" y="491"/>
                    </a:lnTo>
                    <a:lnTo>
                      <a:pt x="240" y="492"/>
                    </a:lnTo>
                    <a:lnTo>
                      <a:pt x="239" y="492"/>
                    </a:lnTo>
                    <a:lnTo>
                      <a:pt x="238" y="492"/>
                    </a:lnTo>
                    <a:lnTo>
                      <a:pt x="238" y="493"/>
                    </a:lnTo>
                    <a:lnTo>
                      <a:pt x="237" y="493"/>
                    </a:lnTo>
                    <a:lnTo>
                      <a:pt x="237" y="494"/>
                    </a:lnTo>
                    <a:lnTo>
                      <a:pt x="236" y="494"/>
                    </a:lnTo>
                    <a:lnTo>
                      <a:pt x="234" y="495"/>
                    </a:lnTo>
                    <a:lnTo>
                      <a:pt x="233" y="495"/>
                    </a:lnTo>
                    <a:lnTo>
                      <a:pt x="232" y="496"/>
                    </a:lnTo>
                    <a:lnTo>
                      <a:pt x="231" y="496"/>
                    </a:lnTo>
                    <a:lnTo>
                      <a:pt x="231" y="497"/>
                    </a:lnTo>
                    <a:lnTo>
                      <a:pt x="230" y="497"/>
                    </a:lnTo>
                    <a:lnTo>
                      <a:pt x="230" y="498"/>
                    </a:lnTo>
                    <a:lnTo>
                      <a:pt x="229" y="498"/>
                    </a:lnTo>
                    <a:lnTo>
                      <a:pt x="228" y="498"/>
                    </a:lnTo>
                    <a:lnTo>
                      <a:pt x="228" y="499"/>
                    </a:lnTo>
                    <a:lnTo>
                      <a:pt x="227" y="499"/>
                    </a:lnTo>
                    <a:lnTo>
                      <a:pt x="227" y="500"/>
                    </a:lnTo>
                    <a:lnTo>
                      <a:pt x="226" y="500"/>
                    </a:lnTo>
                    <a:lnTo>
                      <a:pt x="225" y="502"/>
                    </a:lnTo>
                    <a:lnTo>
                      <a:pt x="224" y="502"/>
                    </a:lnTo>
                    <a:lnTo>
                      <a:pt x="224" y="503"/>
                    </a:lnTo>
                    <a:lnTo>
                      <a:pt x="223" y="503"/>
                    </a:lnTo>
                    <a:lnTo>
                      <a:pt x="222" y="504"/>
                    </a:lnTo>
                    <a:lnTo>
                      <a:pt x="221" y="505"/>
                    </a:lnTo>
                    <a:lnTo>
                      <a:pt x="220" y="505"/>
                    </a:lnTo>
                    <a:lnTo>
                      <a:pt x="220" y="506"/>
                    </a:lnTo>
                    <a:lnTo>
                      <a:pt x="219" y="506"/>
                    </a:lnTo>
                    <a:lnTo>
                      <a:pt x="219" y="507"/>
                    </a:lnTo>
                    <a:lnTo>
                      <a:pt x="218" y="507"/>
                    </a:lnTo>
                    <a:lnTo>
                      <a:pt x="217" y="507"/>
                    </a:lnTo>
                    <a:lnTo>
                      <a:pt x="217" y="508"/>
                    </a:lnTo>
                    <a:lnTo>
                      <a:pt x="215" y="508"/>
                    </a:lnTo>
                    <a:lnTo>
                      <a:pt x="214" y="508"/>
                    </a:lnTo>
                    <a:lnTo>
                      <a:pt x="214" y="509"/>
                    </a:lnTo>
                    <a:lnTo>
                      <a:pt x="213" y="509"/>
                    </a:lnTo>
                    <a:lnTo>
                      <a:pt x="213" y="510"/>
                    </a:lnTo>
                    <a:lnTo>
                      <a:pt x="212" y="510"/>
                    </a:lnTo>
                    <a:lnTo>
                      <a:pt x="211" y="510"/>
                    </a:lnTo>
                    <a:lnTo>
                      <a:pt x="211" y="511"/>
                    </a:lnTo>
                    <a:lnTo>
                      <a:pt x="210" y="511"/>
                    </a:lnTo>
                    <a:lnTo>
                      <a:pt x="209" y="512"/>
                    </a:lnTo>
                    <a:lnTo>
                      <a:pt x="208" y="513"/>
                    </a:lnTo>
                    <a:lnTo>
                      <a:pt x="207" y="513"/>
                    </a:lnTo>
                    <a:lnTo>
                      <a:pt x="207" y="514"/>
                    </a:lnTo>
                    <a:lnTo>
                      <a:pt x="206" y="514"/>
                    </a:lnTo>
                    <a:lnTo>
                      <a:pt x="206" y="515"/>
                    </a:lnTo>
                    <a:lnTo>
                      <a:pt x="205" y="515"/>
                    </a:lnTo>
                    <a:lnTo>
                      <a:pt x="205" y="516"/>
                    </a:lnTo>
                    <a:lnTo>
                      <a:pt x="204" y="516"/>
                    </a:lnTo>
                    <a:lnTo>
                      <a:pt x="203" y="517"/>
                    </a:lnTo>
                    <a:lnTo>
                      <a:pt x="202" y="518"/>
                    </a:lnTo>
                    <a:lnTo>
                      <a:pt x="201" y="519"/>
                    </a:lnTo>
                    <a:lnTo>
                      <a:pt x="200" y="521"/>
                    </a:lnTo>
                    <a:lnTo>
                      <a:pt x="199" y="522"/>
                    </a:lnTo>
                    <a:lnTo>
                      <a:pt x="198" y="523"/>
                    </a:lnTo>
                    <a:lnTo>
                      <a:pt x="196" y="524"/>
                    </a:lnTo>
                    <a:lnTo>
                      <a:pt x="195" y="525"/>
                    </a:lnTo>
                    <a:lnTo>
                      <a:pt x="195" y="526"/>
                    </a:lnTo>
                    <a:lnTo>
                      <a:pt x="194" y="526"/>
                    </a:lnTo>
                    <a:lnTo>
                      <a:pt x="194" y="527"/>
                    </a:lnTo>
                    <a:lnTo>
                      <a:pt x="193" y="527"/>
                    </a:lnTo>
                  </a:path>
                </a:pathLst>
              </a:custGeom>
              <a:solidFill>
                <a:srgbClr val="6666FF"/>
              </a:solidFill>
              <a:ln w="19050" cap="flat">
                <a:solidFill>
                  <a:srgbClr val="6666FF"/>
                </a:solidFill>
                <a:prstDash val="solid"/>
                <a:miter lim="800000"/>
                <a:headEnd/>
                <a:tailEnd/>
              </a:ln>
            </p:spPr>
            <p:txBody>
              <a:bodyPr/>
              <a:lstStyle/>
              <a:p>
                <a:endParaRPr lang="en-US" sz="1013" dirty="0"/>
              </a:p>
            </p:txBody>
          </p:sp>
          <p:sp>
            <p:nvSpPr>
              <p:cNvPr id="19540" name="Freeform 24"/>
              <p:cNvSpPr>
                <a:spLocks/>
              </p:cNvSpPr>
              <p:nvPr/>
            </p:nvSpPr>
            <p:spPr bwMode="auto">
              <a:xfrm>
                <a:off x="4505" y="2966"/>
                <a:ext cx="432" cy="546"/>
              </a:xfrm>
              <a:custGeom>
                <a:avLst/>
                <a:gdLst>
                  <a:gd name="T0" fmla="*/ 423 w 432"/>
                  <a:gd name="T1" fmla="*/ 530 h 546"/>
                  <a:gd name="T2" fmla="*/ 410 w 432"/>
                  <a:gd name="T3" fmla="*/ 533 h 546"/>
                  <a:gd name="T4" fmla="*/ 399 w 432"/>
                  <a:gd name="T5" fmla="*/ 532 h 546"/>
                  <a:gd name="T6" fmla="*/ 390 w 432"/>
                  <a:gd name="T7" fmla="*/ 526 h 546"/>
                  <a:gd name="T8" fmla="*/ 381 w 432"/>
                  <a:gd name="T9" fmla="*/ 519 h 546"/>
                  <a:gd name="T10" fmla="*/ 371 w 432"/>
                  <a:gd name="T11" fmla="*/ 525 h 546"/>
                  <a:gd name="T12" fmla="*/ 359 w 432"/>
                  <a:gd name="T13" fmla="*/ 535 h 546"/>
                  <a:gd name="T14" fmla="*/ 348 w 432"/>
                  <a:gd name="T15" fmla="*/ 542 h 546"/>
                  <a:gd name="T16" fmla="*/ 338 w 432"/>
                  <a:gd name="T17" fmla="*/ 538 h 546"/>
                  <a:gd name="T18" fmla="*/ 328 w 432"/>
                  <a:gd name="T19" fmla="*/ 537 h 546"/>
                  <a:gd name="T20" fmla="*/ 322 w 432"/>
                  <a:gd name="T21" fmla="*/ 544 h 546"/>
                  <a:gd name="T22" fmla="*/ 313 w 432"/>
                  <a:gd name="T23" fmla="*/ 544 h 546"/>
                  <a:gd name="T24" fmla="*/ 314 w 432"/>
                  <a:gd name="T25" fmla="*/ 536 h 546"/>
                  <a:gd name="T26" fmla="*/ 304 w 432"/>
                  <a:gd name="T27" fmla="*/ 535 h 546"/>
                  <a:gd name="T28" fmla="*/ 301 w 432"/>
                  <a:gd name="T29" fmla="*/ 544 h 546"/>
                  <a:gd name="T30" fmla="*/ 298 w 432"/>
                  <a:gd name="T31" fmla="*/ 539 h 546"/>
                  <a:gd name="T32" fmla="*/ 293 w 432"/>
                  <a:gd name="T33" fmla="*/ 537 h 546"/>
                  <a:gd name="T34" fmla="*/ 285 w 432"/>
                  <a:gd name="T35" fmla="*/ 541 h 546"/>
                  <a:gd name="T36" fmla="*/ 277 w 432"/>
                  <a:gd name="T37" fmla="*/ 543 h 546"/>
                  <a:gd name="T38" fmla="*/ 272 w 432"/>
                  <a:gd name="T39" fmla="*/ 539 h 546"/>
                  <a:gd name="T40" fmla="*/ 266 w 432"/>
                  <a:gd name="T41" fmla="*/ 543 h 546"/>
                  <a:gd name="T42" fmla="*/ 261 w 432"/>
                  <a:gd name="T43" fmla="*/ 539 h 546"/>
                  <a:gd name="T44" fmla="*/ 255 w 432"/>
                  <a:gd name="T45" fmla="*/ 539 h 546"/>
                  <a:gd name="T46" fmla="*/ 252 w 432"/>
                  <a:gd name="T47" fmla="*/ 534 h 546"/>
                  <a:gd name="T48" fmla="*/ 245 w 432"/>
                  <a:gd name="T49" fmla="*/ 534 h 546"/>
                  <a:gd name="T50" fmla="*/ 236 w 432"/>
                  <a:gd name="T51" fmla="*/ 534 h 546"/>
                  <a:gd name="T52" fmla="*/ 228 w 432"/>
                  <a:gd name="T53" fmla="*/ 538 h 546"/>
                  <a:gd name="T54" fmla="*/ 220 w 432"/>
                  <a:gd name="T55" fmla="*/ 533 h 546"/>
                  <a:gd name="T56" fmla="*/ 211 w 432"/>
                  <a:gd name="T57" fmla="*/ 536 h 546"/>
                  <a:gd name="T58" fmla="*/ 205 w 432"/>
                  <a:gd name="T59" fmla="*/ 532 h 546"/>
                  <a:gd name="T60" fmla="*/ 197 w 432"/>
                  <a:gd name="T61" fmla="*/ 533 h 546"/>
                  <a:gd name="T62" fmla="*/ 195 w 432"/>
                  <a:gd name="T63" fmla="*/ 525 h 546"/>
                  <a:gd name="T64" fmla="*/ 188 w 432"/>
                  <a:gd name="T65" fmla="*/ 524 h 546"/>
                  <a:gd name="T66" fmla="*/ 182 w 432"/>
                  <a:gd name="T67" fmla="*/ 523 h 546"/>
                  <a:gd name="T68" fmla="*/ 175 w 432"/>
                  <a:gd name="T69" fmla="*/ 523 h 546"/>
                  <a:gd name="T70" fmla="*/ 167 w 432"/>
                  <a:gd name="T71" fmla="*/ 524 h 546"/>
                  <a:gd name="T72" fmla="*/ 157 w 432"/>
                  <a:gd name="T73" fmla="*/ 523 h 546"/>
                  <a:gd name="T74" fmla="*/ 152 w 432"/>
                  <a:gd name="T75" fmla="*/ 524 h 546"/>
                  <a:gd name="T76" fmla="*/ 147 w 432"/>
                  <a:gd name="T77" fmla="*/ 517 h 546"/>
                  <a:gd name="T78" fmla="*/ 140 w 432"/>
                  <a:gd name="T79" fmla="*/ 513 h 546"/>
                  <a:gd name="T80" fmla="*/ 131 w 432"/>
                  <a:gd name="T81" fmla="*/ 511 h 546"/>
                  <a:gd name="T82" fmla="*/ 122 w 432"/>
                  <a:gd name="T83" fmla="*/ 508 h 546"/>
                  <a:gd name="T84" fmla="*/ 118 w 432"/>
                  <a:gd name="T85" fmla="*/ 502 h 546"/>
                  <a:gd name="T86" fmla="*/ 116 w 432"/>
                  <a:gd name="T87" fmla="*/ 495 h 546"/>
                  <a:gd name="T88" fmla="*/ 115 w 432"/>
                  <a:gd name="T89" fmla="*/ 490 h 546"/>
                  <a:gd name="T90" fmla="*/ 115 w 432"/>
                  <a:gd name="T91" fmla="*/ 483 h 546"/>
                  <a:gd name="T92" fmla="*/ 117 w 432"/>
                  <a:gd name="T93" fmla="*/ 473 h 546"/>
                  <a:gd name="T94" fmla="*/ 120 w 432"/>
                  <a:gd name="T95" fmla="*/ 464 h 546"/>
                  <a:gd name="T96" fmla="*/ 120 w 432"/>
                  <a:gd name="T97" fmla="*/ 454 h 546"/>
                  <a:gd name="T98" fmla="*/ 123 w 432"/>
                  <a:gd name="T99" fmla="*/ 446 h 546"/>
                  <a:gd name="T100" fmla="*/ 127 w 432"/>
                  <a:gd name="T101" fmla="*/ 437 h 546"/>
                  <a:gd name="T102" fmla="*/ 128 w 432"/>
                  <a:gd name="T103" fmla="*/ 429 h 546"/>
                  <a:gd name="T104" fmla="*/ 124 w 432"/>
                  <a:gd name="T105" fmla="*/ 420 h 546"/>
                  <a:gd name="T106" fmla="*/ 121 w 432"/>
                  <a:gd name="T107" fmla="*/ 412 h 546"/>
                  <a:gd name="T108" fmla="*/ 122 w 432"/>
                  <a:gd name="T109" fmla="*/ 403 h 546"/>
                  <a:gd name="T110" fmla="*/ 127 w 432"/>
                  <a:gd name="T111" fmla="*/ 395 h 546"/>
                  <a:gd name="T112" fmla="*/ 123 w 432"/>
                  <a:gd name="T113" fmla="*/ 386 h 546"/>
                  <a:gd name="T114" fmla="*/ 120 w 432"/>
                  <a:gd name="T115" fmla="*/ 374 h 546"/>
                  <a:gd name="T116" fmla="*/ 20 w 432"/>
                  <a:gd name="T117" fmla="*/ 283 h 546"/>
                  <a:gd name="T118" fmla="*/ 20 w 432"/>
                  <a:gd name="T119" fmla="*/ 242 h 546"/>
                  <a:gd name="T120" fmla="*/ 89 w 432"/>
                  <a:gd name="T121" fmla="*/ 167 h 546"/>
                  <a:gd name="T122" fmla="*/ 122 w 432"/>
                  <a:gd name="T123" fmla="*/ 129 h 546"/>
                  <a:gd name="T124" fmla="*/ 227 w 432"/>
                  <a:gd name="T125" fmla="*/ 14 h 54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32" h="546">
                    <a:moveTo>
                      <a:pt x="432" y="527"/>
                    </a:moveTo>
                    <a:lnTo>
                      <a:pt x="432" y="528"/>
                    </a:lnTo>
                    <a:lnTo>
                      <a:pt x="431" y="529"/>
                    </a:lnTo>
                    <a:lnTo>
                      <a:pt x="430" y="530"/>
                    </a:lnTo>
                    <a:lnTo>
                      <a:pt x="427" y="532"/>
                    </a:lnTo>
                    <a:lnTo>
                      <a:pt x="426" y="532"/>
                    </a:lnTo>
                    <a:lnTo>
                      <a:pt x="426" y="531"/>
                    </a:lnTo>
                    <a:lnTo>
                      <a:pt x="425" y="531"/>
                    </a:lnTo>
                    <a:lnTo>
                      <a:pt x="424" y="530"/>
                    </a:lnTo>
                    <a:lnTo>
                      <a:pt x="423" y="530"/>
                    </a:lnTo>
                    <a:lnTo>
                      <a:pt x="422" y="529"/>
                    </a:lnTo>
                    <a:lnTo>
                      <a:pt x="421" y="529"/>
                    </a:lnTo>
                    <a:lnTo>
                      <a:pt x="419" y="530"/>
                    </a:lnTo>
                    <a:lnTo>
                      <a:pt x="418" y="530"/>
                    </a:lnTo>
                    <a:lnTo>
                      <a:pt x="417" y="531"/>
                    </a:lnTo>
                    <a:lnTo>
                      <a:pt x="415" y="531"/>
                    </a:lnTo>
                    <a:lnTo>
                      <a:pt x="414" y="532"/>
                    </a:lnTo>
                    <a:lnTo>
                      <a:pt x="412" y="533"/>
                    </a:lnTo>
                    <a:lnTo>
                      <a:pt x="411" y="533"/>
                    </a:lnTo>
                    <a:lnTo>
                      <a:pt x="410" y="533"/>
                    </a:lnTo>
                    <a:lnTo>
                      <a:pt x="409" y="534"/>
                    </a:lnTo>
                    <a:lnTo>
                      <a:pt x="408" y="534"/>
                    </a:lnTo>
                    <a:lnTo>
                      <a:pt x="406" y="534"/>
                    </a:lnTo>
                    <a:lnTo>
                      <a:pt x="405" y="534"/>
                    </a:lnTo>
                    <a:lnTo>
                      <a:pt x="404" y="534"/>
                    </a:lnTo>
                    <a:lnTo>
                      <a:pt x="403" y="534"/>
                    </a:lnTo>
                    <a:lnTo>
                      <a:pt x="402" y="533"/>
                    </a:lnTo>
                    <a:lnTo>
                      <a:pt x="401" y="533"/>
                    </a:lnTo>
                    <a:lnTo>
                      <a:pt x="400" y="533"/>
                    </a:lnTo>
                    <a:lnTo>
                      <a:pt x="399" y="532"/>
                    </a:lnTo>
                    <a:lnTo>
                      <a:pt x="398" y="532"/>
                    </a:lnTo>
                    <a:lnTo>
                      <a:pt x="396" y="531"/>
                    </a:lnTo>
                    <a:lnTo>
                      <a:pt x="395" y="530"/>
                    </a:lnTo>
                    <a:lnTo>
                      <a:pt x="394" y="530"/>
                    </a:lnTo>
                    <a:lnTo>
                      <a:pt x="394" y="529"/>
                    </a:lnTo>
                    <a:lnTo>
                      <a:pt x="393" y="529"/>
                    </a:lnTo>
                    <a:lnTo>
                      <a:pt x="392" y="528"/>
                    </a:lnTo>
                    <a:lnTo>
                      <a:pt x="392" y="527"/>
                    </a:lnTo>
                    <a:lnTo>
                      <a:pt x="391" y="527"/>
                    </a:lnTo>
                    <a:lnTo>
                      <a:pt x="390" y="526"/>
                    </a:lnTo>
                    <a:lnTo>
                      <a:pt x="389" y="525"/>
                    </a:lnTo>
                    <a:lnTo>
                      <a:pt x="388" y="525"/>
                    </a:lnTo>
                    <a:lnTo>
                      <a:pt x="388" y="524"/>
                    </a:lnTo>
                    <a:lnTo>
                      <a:pt x="387" y="523"/>
                    </a:lnTo>
                    <a:lnTo>
                      <a:pt x="386" y="522"/>
                    </a:lnTo>
                    <a:lnTo>
                      <a:pt x="385" y="521"/>
                    </a:lnTo>
                    <a:lnTo>
                      <a:pt x="384" y="521"/>
                    </a:lnTo>
                    <a:lnTo>
                      <a:pt x="383" y="519"/>
                    </a:lnTo>
                    <a:lnTo>
                      <a:pt x="382" y="519"/>
                    </a:lnTo>
                    <a:lnTo>
                      <a:pt x="381" y="519"/>
                    </a:lnTo>
                    <a:lnTo>
                      <a:pt x="380" y="519"/>
                    </a:lnTo>
                    <a:lnTo>
                      <a:pt x="379" y="519"/>
                    </a:lnTo>
                    <a:lnTo>
                      <a:pt x="377" y="521"/>
                    </a:lnTo>
                    <a:lnTo>
                      <a:pt x="376" y="521"/>
                    </a:lnTo>
                    <a:lnTo>
                      <a:pt x="376" y="522"/>
                    </a:lnTo>
                    <a:lnTo>
                      <a:pt x="375" y="522"/>
                    </a:lnTo>
                    <a:lnTo>
                      <a:pt x="374" y="523"/>
                    </a:lnTo>
                    <a:lnTo>
                      <a:pt x="373" y="524"/>
                    </a:lnTo>
                    <a:lnTo>
                      <a:pt x="372" y="524"/>
                    </a:lnTo>
                    <a:lnTo>
                      <a:pt x="371" y="525"/>
                    </a:lnTo>
                    <a:lnTo>
                      <a:pt x="370" y="526"/>
                    </a:lnTo>
                    <a:lnTo>
                      <a:pt x="369" y="527"/>
                    </a:lnTo>
                    <a:lnTo>
                      <a:pt x="368" y="527"/>
                    </a:lnTo>
                    <a:lnTo>
                      <a:pt x="368" y="528"/>
                    </a:lnTo>
                    <a:lnTo>
                      <a:pt x="366" y="529"/>
                    </a:lnTo>
                    <a:lnTo>
                      <a:pt x="364" y="530"/>
                    </a:lnTo>
                    <a:lnTo>
                      <a:pt x="362" y="532"/>
                    </a:lnTo>
                    <a:lnTo>
                      <a:pt x="361" y="533"/>
                    </a:lnTo>
                    <a:lnTo>
                      <a:pt x="360" y="534"/>
                    </a:lnTo>
                    <a:lnTo>
                      <a:pt x="359" y="535"/>
                    </a:lnTo>
                    <a:lnTo>
                      <a:pt x="357" y="535"/>
                    </a:lnTo>
                    <a:lnTo>
                      <a:pt x="356" y="536"/>
                    </a:lnTo>
                    <a:lnTo>
                      <a:pt x="355" y="537"/>
                    </a:lnTo>
                    <a:lnTo>
                      <a:pt x="354" y="538"/>
                    </a:lnTo>
                    <a:lnTo>
                      <a:pt x="353" y="539"/>
                    </a:lnTo>
                    <a:lnTo>
                      <a:pt x="352" y="539"/>
                    </a:lnTo>
                    <a:lnTo>
                      <a:pt x="351" y="541"/>
                    </a:lnTo>
                    <a:lnTo>
                      <a:pt x="350" y="541"/>
                    </a:lnTo>
                    <a:lnTo>
                      <a:pt x="349" y="542"/>
                    </a:lnTo>
                    <a:lnTo>
                      <a:pt x="348" y="542"/>
                    </a:lnTo>
                    <a:lnTo>
                      <a:pt x="347" y="542"/>
                    </a:lnTo>
                    <a:lnTo>
                      <a:pt x="346" y="542"/>
                    </a:lnTo>
                    <a:lnTo>
                      <a:pt x="345" y="542"/>
                    </a:lnTo>
                    <a:lnTo>
                      <a:pt x="345" y="541"/>
                    </a:lnTo>
                    <a:lnTo>
                      <a:pt x="344" y="541"/>
                    </a:lnTo>
                    <a:lnTo>
                      <a:pt x="343" y="539"/>
                    </a:lnTo>
                    <a:lnTo>
                      <a:pt x="342" y="539"/>
                    </a:lnTo>
                    <a:lnTo>
                      <a:pt x="341" y="539"/>
                    </a:lnTo>
                    <a:lnTo>
                      <a:pt x="340" y="538"/>
                    </a:lnTo>
                    <a:lnTo>
                      <a:pt x="338" y="538"/>
                    </a:lnTo>
                    <a:lnTo>
                      <a:pt x="337" y="538"/>
                    </a:lnTo>
                    <a:lnTo>
                      <a:pt x="336" y="537"/>
                    </a:lnTo>
                    <a:lnTo>
                      <a:pt x="335" y="537"/>
                    </a:lnTo>
                    <a:lnTo>
                      <a:pt x="334" y="537"/>
                    </a:lnTo>
                    <a:lnTo>
                      <a:pt x="333" y="537"/>
                    </a:lnTo>
                    <a:lnTo>
                      <a:pt x="332" y="537"/>
                    </a:lnTo>
                    <a:lnTo>
                      <a:pt x="331" y="537"/>
                    </a:lnTo>
                    <a:lnTo>
                      <a:pt x="330" y="537"/>
                    </a:lnTo>
                    <a:lnTo>
                      <a:pt x="329" y="537"/>
                    </a:lnTo>
                    <a:lnTo>
                      <a:pt x="328" y="537"/>
                    </a:lnTo>
                    <a:lnTo>
                      <a:pt x="327" y="537"/>
                    </a:lnTo>
                    <a:lnTo>
                      <a:pt x="327" y="538"/>
                    </a:lnTo>
                    <a:lnTo>
                      <a:pt x="326" y="538"/>
                    </a:lnTo>
                    <a:lnTo>
                      <a:pt x="325" y="539"/>
                    </a:lnTo>
                    <a:lnTo>
                      <a:pt x="324" y="541"/>
                    </a:lnTo>
                    <a:lnTo>
                      <a:pt x="324" y="542"/>
                    </a:lnTo>
                    <a:lnTo>
                      <a:pt x="323" y="542"/>
                    </a:lnTo>
                    <a:lnTo>
                      <a:pt x="323" y="543"/>
                    </a:lnTo>
                    <a:lnTo>
                      <a:pt x="323" y="544"/>
                    </a:lnTo>
                    <a:lnTo>
                      <a:pt x="322" y="544"/>
                    </a:lnTo>
                    <a:lnTo>
                      <a:pt x="322" y="545"/>
                    </a:lnTo>
                    <a:lnTo>
                      <a:pt x="321" y="546"/>
                    </a:lnTo>
                    <a:lnTo>
                      <a:pt x="319" y="546"/>
                    </a:lnTo>
                    <a:lnTo>
                      <a:pt x="318" y="546"/>
                    </a:lnTo>
                    <a:lnTo>
                      <a:pt x="317" y="546"/>
                    </a:lnTo>
                    <a:lnTo>
                      <a:pt x="316" y="546"/>
                    </a:lnTo>
                    <a:lnTo>
                      <a:pt x="315" y="545"/>
                    </a:lnTo>
                    <a:lnTo>
                      <a:pt x="314" y="545"/>
                    </a:lnTo>
                    <a:lnTo>
                      <a:pt x="313" y="545"/>
                    </a:lnTo>
                    <a:lnTo>
                      <a:pt x="313" y="544"/>
                    </a:lnTo>
                    <a:lnTo>
                      <a:pt x="312" y="544"/>
                    </a:lnTo>
                    <a:lnTo>
                      <a:pt x="312" y="543"/>
                    </a:lnTo>
                    <a:lnTo>
                      <a:pt x="312" y="542"/>
                    </a:lnTo>
                    <a:lnTo>
                      <a:pt x="312" y="541"/>
                    </a:lnTo>
                    <a:lnTo>
                      <a:pt x="313" y="541"/>
                    </a:lnTo>
                    <a:lnTo>
                      <a:pt x="313" y="539"/>
                    </a:lnTo>
                    <a:lnTo>
                      <a:pt x="313" y="538"/>
                    </a:lnTo>
                    <a:lnTo>
                      <a:pt x="313" y="537"/>
                    </a:lnTo>
                    <a:lnTo>
                      <a:pt x="314" y="537"/>
                    </a:lnTo>
                    <a:lnTo>
                      <a:pt x="314" y="536"/>
                    </a:lnTo>
                    <a:lnTo>
                      <a:pt x="313" y="535"/>
                    </a:lnTo>
                    <a:lnTo>
                      <a:pt x="312" y="535"/>
                    </a:lnTo>
                    <a:lnTo>
                      <a:pt x="311" y="535"/>
                    </a:lnTo>
                    <a:lnTo>
                      <a:pt x="310" y="535"/>
                    </a:lnTo>
                    <a:lnTo>
                      <a:pt x="309" y="535"/>
                    </a:lnTo>
                    <a:lnTo>
                      <a:pt x="308" y="535"/>
                    </a:lnTo>
                    <a:lnTo>
                      <a:pt x="307" y="535"/>
                    </a:lnTo>
                    <a:lnTo>
                      <a:pt x="306" y="535"/>
                    </a:lnTo>
                    <a:lnTo>
                      <a:pt x="305" y="535"/>
                    </a:lnTo>
                    <a:lnTo>
                      <a:pt x="304" y="535"/>
                    </a:lnTo>
                    <a:lnTo>
                      <a:pt x="303" y="535"/>
                    </a:lnTo>
                    <a:lnTo>
                      <a:pt x="302" y="535"/>
                    </a:lnTo>
                    <a:lnTo>
                      <a:pt x="302" y="536"/>
                    </a:lnTo>
                    <a:lnTo>
                      <a:pt x="302" y="537"/>
                    </a:lnTo>
                    <a:lnTo>
                      <a:pt x="302" y="538"/>
                    </a:lnTo>
                    <a:lnTo>
                      <a:pt x="302" y="539"/>
                    </a:lnTo>
                    <a:lnTo>
                      <a:pt x="302" y="541"/>
                    </a:lnTo>
                    <a:lnTo>
                      <a:pt x="301" y="542"/>
                    </a:lnTo>
                    <a:lnTo>
                      <a:pt x="301" y="543"/>
                    </a:lnTo>
                    <a:lnTo>
                      <a:pt x="301" y="544"/>
                    </a:lnTo>
                    <a:lnTo>
                      <a:pt x="299" y="545"/>
                    </a:lnTo>
                    <a:lnTo>
                      <a:pt x="298" y="545"/>
                    </a:lnTo>
                    <a:lnTo>
                      <a:pt x="298" y="546"/>
                    </a:lnTo>
                    <a:lnTo>
                      <a:pt x="297" y="545"/>
                    </a:lnTo>
                    <a:lnTo>
                      <a:pt x="297" y="544"/>
                    </a:lnTo>
                    <a:lnTo>
                      <a:pt x="297" y="543"/>
                    </a:lnTo>
                    <a:lnTo>
                      <a:pt x="297" y="542"/>
                    </a:lnTo>
                    <a:lnTo>
                      <a:pt x="298" y="542"/>
                    </a:lnTo>
                    <a:lnTo>
                      <a:pt x="298" y="541"/>
                    </a:lnTo>
                    <a:lnTo>
                      <a:pt x="298" y="539"/>
                    </a:lnTo>
                    <a:lnTo>
                      <a:pt x="298" y="538"/>
                    </a:lnTo>
                    <a:lnTo>
                      <a:pt x="297" y="538"/>
                    </a:lnTo>
                    <a:lnTo>
                      <a:pt x="297" y="537"/>
                    </a:lnTo>
                    <a:lnTo>
                      <a:pt x="297" y="536"/>
                    </a:lnTo>
                    <a:lnTo>
                      <a:pt x="296" y="536"/>
                    </a:lnTo>
                    <a:lnTo>
                      <a:pt x="296" y="535"/>
                    </a:lnTo>
                    <a:lnTo>
                      <a:pt x="295" y="535"/>
                    </a:lnTo>
                    <a:lnTo>
                      <a:pt x="294" y="535"/>
                    </a:lnTo>
                    <a:lnTo>
                      <a:pt x="293" y="536"/>
                    </a:lnTo>
                    <a:lnTo>
                      <a:pt x="293" y="537"/>
                    </a:lnTo>
                    <a:lnTo>
                      <a:pt x="292" y="538"/>
                    </a:lnTo>
                    <a:lnTo>
                      <a:pt x="292" y="539"/>
                    </a:lnTo>
                    <a:lnTo>
                      <a:pt x="291" y="539"/>
                    </a:lnTo>
                    <a:lnTo>
                      <a:pt x="290" y="539"/>
                    </a:lnTo>
                    <a:lnTo>
                      <a:pt x="289" y="539"/>
                    </a:lnTo>
                    <a:lnTo>
                      <a:pt x="288" y="539"/>
                    </a:lnTo>
                    <a:lnTo>
                      <a:pt x="287" y="538"/>
                    </a:lnTo>
                    <a:lnTo>
                      <a:pt x="286" y="539"/>
                    </a:lnTo>
                    <a:lnTo>
                      <a:pt x="285" y="539"/>
                    </a:lnTo>
                    <a:lnTo>
                      <a:pt x="285" y="541"/>
                    </a:lnTo>
                    <a:lnTo>
                      <a:pt x="284" y="541"/>
                    </a:lnTo>
                    <a:lnTo>
                      <a:pt x="284" y="542"/>
                    </a:lnTo>
                    <a:lnTo>
                      <a:pt x="283" y="542"/>
                    </a:lnTo>
                    <a:lnTo>
                      <a:pt x="283" y="543"/>
                    </a:lnTo>
                    <a:lnTo>
                      <a:pt x="282" y="544"/>
                    </a:lnTo>
                    <a:lnTo>
                      <a:pt x="280" y="544"/>
                    </a:lnTo>
                    <a:lnTo>
                      <a:pt x="279" y="544"/>
                    </a:lnTo>
                    <a:lnTo>
                      <a:pt x="279" y="543"/>
                    </a:lnTo>
                    <a:lnTo>
                      <a:pt x="278" y="543"/>
                    </a:lnTo>
                    <a:lnTo>
                      <a:pt x="277" y="543"/>
                    </a:lnTo>
                    <a:lnTo>
                      <a:pt x="276" y="544"/>
                    </a:lnTo>
                    <a:lnTo>
                      <a:pt x="275" y="545"/>
                    </a:lnTo>
                    <a:lnTo>
                      <a:pt x="274" y="545"/>
                    </a:lnTo>
                    <a:lnTo>
                      <a:pt x="273" y="545"/>
                    </a:lnTo>
                    <a:lnTo>
                      <a:pt x="273" y="544"/>
                    </a:lnTo>
                    <a:lnTo>
                      <a:pt x="272" y="544"/>
                    </a:lnTo>
                    <a:lnTo>
                      <a:pt x="272" y="543"/>
                    </a:lnTo>
                    <a:lnTo>
                      <a:pt x="272" y="542"/>
                    </a:lnTo>
                    <a:lnTo>
                      <a:pt x="272" y="541"/>
                    </a:lnTo>
                    <a:lnTo>
                      <a:pt x="272" y="539"/>
                    </a:lnTo>
                    <a:lnTo>
                      <a:pt x="271" y="539"/>
                    </a:lnTo>
                    <a:lnTo>
                      <a:pt x="271" y="538"/>
                    </a:lnTo>
                    <a:lnTo>
                      <a:pt x="270" y="538"/>
                    </a:lnTo>
                    <a:lnTo>
                      <a:pt x="269" y="538"/>
                    </a:lnTo>
                    <a:lnTo>
                      <a:pt x="268" y="538"/>
                    </a:lnTo>
                    <a:lnTo>
                      <a:pt x="268" y="539"/>
                    </a:lnTo>
                    <a:lnTo>
                      <a:pt x="267" y="539"/>
                    </a:lnTo>
                    <a:lnTo>
                      <a:pt x="267" y="541"/>
                    </a:lnTo>
                    <a:lnTo>
                      <a:pt x="267" y="542"/>
                    </a:lnTo>
                    <a:lnTo>
                      <a:pt x="266" y="543"/>
                    </a:lnTo>
                    <a:lnTo>
                      <a:pt x="266" y="544"/>
                    </a:lnTo>
                    <a:lnTo>
                      <a:pt x="265" y="543"/>
                    </a:lnTo>
                    <a:lnTo>
                      <a:pt x="264" y="542"/>
                    </a:lnTo>
                    <a:lnTo>
                      <a:pt x="264" y="541"/>
                    </a:lnTo>
                    <a:lnTo>
                      <a:pt x="264" y="539"/>
                    </a:lnTo>
                    <a:lnTo>
                      <a:pt x="264" y="538"/>
                    </a:lnTo>
                    <a:lnTo>
                      <a:pt x="264" y="537"/>
                    </a:lnTo>
                    <a:lnTo>
                      <a:pt x="263" y="537"/>
                    </a:lnTo>
                    <a:lnTo>
                      <a:pt x="261" y="538"/>
                    </a:lnTo>
                    <a:lnTo>
                      <a:pt x="261" y="539"/>
                    </a:lnTo>
                    <a:lnTo>
                      <a:pt x="260" y="539"/>
                    </a:lnTo>
                    <a:lnTo>
                      <a:pt x="260" y="541"/>
                    </a:lnTo>
                    <a:lnTo>
                      <a:pt x="260" y="542"/>
                    </a:lnTo>
                    <a:lnTo>
                      <a:pt x="259" y="542"/>
                    </a:lnTo>
                    <a:lnTo>
                      <a:pt x="258" y="542"/>
                    </a:lnTo>
                    <a:lnTo>
                      <a:pt x="257" y="542"/>
                    </a:lnTo>
                    <a:lnTo>
                      <a:pt x="256" y="542"/>
                    </a:lnTo>
                    <a:lnTo>
                      <a:pt x="256" y="541"/>
                    </a:lnTo>
                    <a:lnTo>
                      <a:pt x="255" y="541"/>
                    </a:lnTo>
                    <a:lnTo>
                      <a:pt x="255" y="539"/>
                    </a:lnTo>
                    <a:lnTo>
                      <a:pt x="254" y="539"/>
                    </a:lnTo>
                    <a:lnTo>
                      <a:pt x="254" y="538"/>
                    </a:lnTo>
                    <a:lnTo>
                      <a:pt x="254" y="537"/>
                    </a:lnTo>
                    <a:lnTo>
                      <a:pt x="254" y="536"/>
                    </a:lnTo>
                    <a:lnTo>
                      <a:pt x="254" y="535"/>
                    </a:lnTo>
                    <a:lnTo>
                      <a:pt x="255" y="535"/>
                    </a:lnTo>
                    <a:lnTo>
                      <a:pt x="255" y="534"/>
                    </a:lnTo>
                    <a:lnTo>
                      <a:pt x="254" y="533"/>
                    </a:lnTo>
                    <a:lnTo>
                      <a:pt x="253" y="533"/>
                    </a:lnTo>
                    <a:lnTo>
                      <a:pt x="252" y="534"/>
                    </a:lnTo>
                    <a:lnTo>
                      <a:pt x="251" y="534"/>
                    </a:lnTo>
                    <a:lnTo>
                      <a:pt x="250" y="535"/>
                    </a:lnTo>
                    <a:lnTo>
                      <a:pt x="249" y="535"/>
                    </a:lnTo>
                    <a:lnTo>
                      <a:pt x="249" y="536"/>
                    </a:lnTo>
                    <a:lnTo>
                      <a:pt x="248" y="536"/>
                    </a:lnTo>
                    <a:lnTo>
                      <a:pt x="247" y="536"/>
                    </a:lnTo>
                    <a:lnTo>
                      <a:pt x="246" y="536"/>
                    </a:lnTo>
                    <a:lnTo>
                      <a:pt x="246" y="535"/>
                    </a:lnTo>
                    <a:lnTo>
                      <a:pt x="245" y="535"/>
                    </a:lnTo>
                    <a:lnTo>
                      <a:pt x="245" y="534"/>
                    </a:lnTo>
                    <a:lnTo>
                      <a:pt x="244" y="534"/>
                    </a:lnTo>
                    <a:lnTo>
                      <a:pt x="243" y="533"/>
                    </a:lnTo>
                    <a:lnTo>
                      <a:pt x="241" y="533"/>
                    </a:lnTo>
                    <a:lnTo>
                      <a:pt x="240" y="533"/>
                    </a:lnTo>
                    <a:lnTo>
                      <a:pt x="240" y="534"/>
                    </a:lnTo>
                    <a:lnTo>
                      <a:pt x="239" y="534"/>
                    </a:lnTo>
                    <a:lnTo>
                      <a:pt x="238" y="533"/>
                    </a:lnTo>
                    <a:lnTo>
                      <a:pt x="237" y="533"/>
                    </a:lnTo>
                    <a:lnTo>
                      <a:pt x="237" y="534"/>
                    </a:lnTo>
                    <a:lnTo>
                      <a:pt x="236" y="534"/>
                    </a:lnTo>
                    <a:lnTo>
                      <a:pt x="235" y="535"/>
                    </a:lnTo>
                    <a:lnTo>
                      <a:pt x="235" y="536"/>
                    </a:lnTo>
                    <a:lnTo>
                      <a:pt x="234" y="536"/>
                    </a:lnTo>
                    <a:lnTo>
                      <a:pt x="234" y="537"/>
                    </a:lnTo>
                    <a:lnTo>
                      <a:pt x="233" y="537"/>
                    </a:lnTo>
                    <a:lnTo>
                      <a:pt x="232" y="537"/>
                    </a:lnTo>
                    <a:lnTo>
                      <a:pt x="231" y="537"/>
                    </a:lnTo>
                    <a:lnTo>
                      <a:pt x="230" y="537"/>
                    </a:lnTo>
                    <a:lnTo>
                      <a:pt x="229" y="538"/>
                    </a:lnTo>
                    <a:lnTo>
                      <a:pt x="228" y="538"/>
                    </a:lnTo>
                    <a:lnTo>
                      <a:pt x="227" y="538"/>
                    </a:lnTo>
                    <a:lnTo>
                      <a:pt x="226" y="537"/>
                    </a:lnTo>
                    <a:lnTo>
                      <a:pt x="225" y="537"/>
                    </a:lnTo>
                    <a:lnTo>
                      <a:pt x="224" y="537"/>
                    </a:lnTo>
                    <a:lnTo>
                      <a:pt x="222" y="537"/>
                    </a:lnTo>
                    <a:lnTo>
                      <a:pt x="222" y="536"/>
                    </a:lnTo>
                    <a:lnTo>
                      <a:pt x="222" y="535"/>
                    </a:lnTo>
                    <a:lnTo>
                      <a:pt x="222" y="534"/>
                    </a:lnTo>
                    <a:lnTo>
                      <a:pt x="221" y="533"/>
                    </a:lnTo>
                    <a:lnTo>
                      <a:pt x="220" y="533"/>
                    </a:lnTo>
                    <a:lnTo>
                      <a:pt x="219" y="532"/>
                    </a:lnTo>
                    <a:lnTo>
                      <a:pt x="218" y="532"/>
                    </a:lnTo>
                    <a:lnTo>
                      <a:pt x="217" y="532"/>
                    </a:lnTo>
                    <a:lnTo>
                      <a:pt x="216" y="533"/>
                    </a:lnTo>
                    <a:lnTo>
                      <a:pt x="215" y="534"/>
                    </a:lnTo>
                    <a:lnTo>
                      <a:pt x="214" y="535"/>
                    </a:lnTo>
                    <a:lnTo>
                      <a:pt x="213" y="535"/>
                    </a:lnTo>
                    <a:lnTo>
                      <a:pt x="213" y="536"/>
                    </a:lnTo>
                    <a:lnTo>
                      <a:pt x="212" y="536"/>
                    </a:lnTo>
                    <a:lnTo>
                      <a:pt x="211" y="536"/>
                    </a:lnTo>
                    <a:lnTo>
                      <a:pt x="211" y="535"/>
                    </a:lnTo>
                    <a:lnTo>
                      <a:pt x="210" y="535"/>
                    </a:lnTo>
                    <a:lnTo>
                      <a:pt x="210" y="534"/>
                    </a:lnTo>
                    <a:lnTo>
                      <a:pt x="210" y="533"/>
                    </a:lnTo>
                    <a:lnTo>
                      <a:pt x="209" y="533"/>
                    </a:lnTo>
                    <a:lnTo>
                      <a:pt x="208" y="533"/>
                    </a:lnTo>
                    <a:lnTo>
                      <a:pt x="207" y="533"/>
                    </a:lnTo>
                    <a:lnTo>
                      <a:pt x="207" y="532"/>
                    </a:lnTo>
                    <a:lnTo>
                      <a:pt x="206" y="532"/>
                    </a:lnTo>
                    <a:lnTo>
                      <a:pt x="205" y="532"/>
                    </a:lnTo>
                    <a:lnTo>
                      <a:pt x="205" y="531"/>
                    </a:lnTo>
                    <a:lnTo>
                      <a:pt x="203" y="531"/>
                    </a:lnTo>
                    <a:lnTo>
                      <a:pt x="203" y="530"/>
                    </a:lnTo>
                    <a:lnTo>
                      <a:pt x="202" y="530"/>
                    </a:lnTo>
                    <a:lnTo>
                      <a:pt x="201" y="531"/>
                    </a:lnTo>
                    <a:lnTo>
                      <a:pt x="200" y="531"/>
                    </a:lnTo>
                    <a:lnTo>
                      <a:pt x="199" y="532"/>
                    </a:lnTo>
                    <a:lnTo>
                      <a:pt x="198" y="532"/>
                    </a:lnTo>
                    <a:lnTo>
                      <a:pt x="198" y="533"/>
                    </a:lnTo>
                    <a:lnTo>
                      <a:pt x="197" y="533"/>
                    </a:lnTo>
                    <a:lnTo>
                      <a:pt x="197" y="532"/>
                    </a:lnTo>
                    <a:lnTo>
                      <a:pt x="197" y="531"/>
                    </a:lnTo>
                    <a:lnTo>
                      <a:pt x="198" y="531"/>
                    </a:lnTo>
                    <a:lnTo>
                      <a:pt x="198" y="530"/>
                    </a:lnTo>
                    <a:lnTo>
                      <a:pt x="198" y="529"/>
                    </a:lnTo>
                    <a:lnTo>
                      <a:pt x="198" y="528"/>
                    </a:lnTo>
                    <a:lnTo>
                      <a:pt x="198" y="527"/>
                    </a:lnTo>
                    <a:lnTo>
                      <a:pt x="197" y="526"/>
                    </a:lnTo>
                    <a:lnTo>
                      <a:pt x="196" y="526"/>
                    </a:lnTo>
                    <a:lnTo>
                      <a:pt x="195" y="525"/>
                    </a:lnTo>
                    <a:lnTo>
                      <a:pt x="194" y="525"/>
                    </a:lnTo>
                    <a:lnTo>
                      <a:pt x="194" y="524"/>
                    </a:lnTo>
                    <a:lnTo>
                      <a:pt x="193" y="524"/>
                    </a:lnTo>
                    <a:lnTo>
                      <a:pt x="193" y="523"/>
                    </a:lnTo>
                    <a:lnTo>
                      <a:pt x="192" y="523"/>
                    </a:lnTo>
                    <a:lnTo>
                      <a:pt x="191" y="523"/>
                    </a:lnTo>
                    <a:lnTo>
                      <a:pt x="191" y="524"/>
                    </a:lnTo>
                    <a:lnTo>
                      <a:pt x="190" y="524"/>
                    </a:lnTo>
                    <a:lnTo>
                      <a:pt x="189" y="524"/>
                    </a:lnTo>
                    <a:lnTo>
                      <a:pt x="188" y="524"/>
                    </a:lnTo>
                    <a:lnTo>
                      <a:pt x="188" y="523"/>
                    </a:lnTo>
                    <a:lnTo>
                      <a:pt x="187" y="523"/>
                    </a:lnTo>
                    <a:lnTo>
                      <a:pt x="186" y="523"/>
                    </a:lnTo>
                    <a:lnTo>
                      <a:pt x="185" y="524"/>
                    </a:lnTo>
                    <a:lnTo>
                      <a:pt x="185" y="525"/>
                    </a:lnTo>
                    <a:lnTo>
                      <a:pt x="185" y="526"/>
                    </a:lnTo>
                    <a:lnTo>
                      <a:pt x="183" y="526"/>
                    </a:lnTo>
                    <a:lnTo>
                      <a:pt x="183" y="525"/>
                    </a:lnTo>
                    <a:lnTo>
                      <a:pt x="182" y="524"/>
                    </a:lnTo>
                    <a:lnTo>
                      <a:pt x="182" y="523"/>
                    </a:lnTo>
                    <a:lnTo>
                      <a:pt x="181" y="523"/>
                    </a:lnTo>
                    <a:lnTo>
                      <a:pt x="180" y="524"/>
                    </a:lnTo>
                    <a:lnTo>
                      <a:pt x="179" y="524"/>
                    </a:lnTo>
                    <a:lnTo>
                      <a:pt x="178" y="524"/>
                    </a:lnTo>
                    <a:lnTo>
                      <a:pt x="178" y="523"/>
                    </a:lnTo>
                    <a:lnTo>
                      <a:pt x="177" y="523"/>
                    </a:lnTo>
                    <a:lnTo>
                      <a:pt x="177" y="522"/>
                    </a:lnTo>
                    <a:lnTo>
                      <a:pt x="176" y="522"/>
                    </a:lnTo>
                    <a:lnTo>
                      <a:pt x="175" y="522"/>
                    </a:lnTo>
                    <a:lnTo>
                      <a:pt x="175" y="523"/>
                    </a:lnTo>
                    <a:lnTo>
                      <a:pt x="174" y="523"/>
                    </a:lnTo>
                    <a:lnTo>
                      <a:pt x="173" y="523"/>
                    </a:lnTo>
                    <a:lnTo>
                      <a:pt x="173" y="524"/>
                    </a:lnTo>
                    <a:lnTo>
                      <a:pt x="172" y="524"/>
                    </a:lnTo>
                    <a:lnTo>
                      <a:pt x="171" y="525"/>
                    </a:lnTo>
                    <a:lnTo>
                      <a:pt x="170" y="526"/>
                    </a:lnTo>
                    <a:lnTo>
                      <a:pt x="169" y="525"/>
                    </a:lnTo>
                    <a:lnTo>
                      <a:pt x="168" y="525"/>
                    </a:lnTo>
                    <a:lnTo>
                      <a:pt x="168" y="524"/>
                    </a:lnTo>
                    <a:lnTo>
                      <a:pt x="167" y="524"/>
                    </a:lnTo>
                    <a:lnTo>
                      <a:pt x="166" y="524"/>
                    </a:lnTo>
                    <a:lnTo>
                      <a:pt x="164" y="524"/>
                    </a:lnTo>
                    <a:lnTo>
                      <a:pt x="163" y="524"/>
                    </a:lnTo>
                    <a:lnTo>
                      <a:pt x="162" y="524"/>
                    </a:lnTo>
                    <a:lnTo>
                      <a:pt x="161" y="524"/>
                    </a:lnTo>
                    <a:lnTo>
                      <a:pt x="160" y="524"/>
                    </a:lnTo>
                    <a:lnTo>
                      <a:pt x="159" y="524"/>
                    </a:lnTo>
                    <a:lnTo>
                      <a:pt x="158" y="524"/>
                    </a:lnTo>
                    <a:lnTo>
                      <a:pt x="158" y="523"/>
                    </a:lnTo>
                    <a:lnTo>
                      <a:pt x="157" y="523"/>
                    </a:lnTo>
                    <a:lnTo>
                      <a:pt x="157" y="524"/>
                    </a:lnTo>
                    <a:lnTo>
                      <a:pt x="156" y="524"/>
                    </a:lnTo>
                    <a:lnTo>
                      <a:pt x="156" y="523"/>
                    </a:lnTo>
                    <a:lnTo>
                      <a:pt x="155" y="523"/>
                    </a:lnTo>
                    <a:lnTo>
                      <a:pt x="155" y="524"/>
                    </a:lnTo>
                    <a:lnTo>
                      <a:pt x="155" y="525"/>
                    </a:lnTo>
                    <a:lnTo>
                      <a:pt x="154" y="525"/>
                    </a:lnTo>
                    <a:lnTo>
                      <a:pt x="153" y="525"/>
                    </a:lnTo>
                    <a:lnTo>
                      <a:pt x="152" y="525"/>
                    </a:lnTo>
                    <a:lnTo>
                      <a:pt x="152" y="524"/>
                    </a:lnTo>
                    <a:lnTo>
                      <a:pt x="151" y="524"/>
                    </a:lnTo>
                    <a:lnTo>
                      <a:pt x="151" y="523"/>
                    </a:lnTo>
                    <a:lnTo>
                      <a:pt x="150" y="522"/>
                    </a:lnTo>
                    <a:lnTo>
                      <a:pt x="149" y="522"/>
                    </a:lnTo>
                    <a:lnTo>
                      <a:pt x="149" y="521"/>
                    </a:lnTo>
                    <a:lnTo>
                      <a:pt x="148" y="521"/>
                    </a:lnTo>
                    <a:lnTo>
                      <a:pt x="148" y="519"/>
                    </a:lnTo>
                    <a:lnTo>
                      <a:pt x="148" y="518"/>
                    </a:lnTo>
                    <a:lnTo>
                      <a:pt x="147" y="518"/>
                    </a:lnTo>
                    <a:lnTo>
                      <a:pt x="147" y="517"/>
                    </a:lnTo>
                    <a:lnTo>
                      <a:pt x="145" y="517"/>
                    </a:lnTo>
                    <a:lnTo>
                      <a:pt x="144" y="517"/>
                    </a:lnTo>
                    <a:lnTo>
                      <a:pt x="144" y="516"/>
                    </a:lnTo>
                    <a:lnTo>
                      <a:pt x="143" y="516"/>
                    </a:lnTo>
                    <a:lnTo>
                      <a:pt x="143" y="515"/>
                    </a:lnTo>
                    <a:lnTo>
                      <a:pt x="142" y="515"/>
                    </a:lnTo>
                    <a:lnTo>
                      <a:pt x="142" y="514"/>
                    </a:lnTo>
                    <a:lnTo>
                      <a:pt x="141" y="514"/>
                    </a:lnTo>
                    <a:lnTo>
                      <a:pt x="141" y="513"/>
                    </a:lnTo>
                    <a:lnTo>
                      <a:pt x="140" y="513"/>
                    </a:lnTo>
                    <a:lnTo>
                      <a:pt x="139" y="513"/>
                    </a:lnTo>
                    <a:lnTo>
                      <a:pt x="139" y="512"/>
                    </a:lnTo>
                    <a:lnTo>
                      <a:pt x="138" y="513"/>
                    </a:lnTo>
                    <a:lnTo>
                      <a:pt x="137" y="513"/>
                    </a:lnTo>
                    <a:lnTo>
                      <a:pt x="136" y="512"/>
                    </a:lnTo>
                    <a:lnTo>
                      <a:pt x="135" y="512"/>
                    </a:lnTo>
                    <a:lnTo>
                      <a:pt x="134" y="511"/>
                    </a:lnTo>
                    <a:lnTo>
                      <a:pt x="133" y="511"/>
                    </a:lnTo>
                    <a:lnTo>
                      <a:pt x="132" y="511"/>
                    </a:lnTo>
                    <a:lnTo>
                      <a:pt x="131" y="511"/>
                    </a:lnTo>
                    <a:lnTo>
                      <a:pt x="130" y="511"/>
                    </a:lnTo>
                    <a:lnTo>
                      <a:pt x="129" y="511"/>
                    </a:lnTo>
                    <a:lnTo>
                      <a:pt x="128" y="511"/>
                    </a:lnTo>
                    <a:lnTo>
                      <a:pt x="127" y="510"/>
                    </a:lnTo>
                    <a:lnTo>
                      <a:pt x="125" y="510"/>
                    </a:lnTo>
                    <a:lnTo>
                      <a:pt x="125" y="509"/>
                    </a:lnTo>
                    <a:lnTo>
                      <a:pt x="124" y="509"/>
                    </a:lnTo>
                    <a:lnTo>
                      <a:pt x="123" y="509"/>
                    </a:lnTo>
                    <a:lnTo>
                      <a:pt x="122" y="509"/>
                    </a:lnTo>
                    <a:lnTo>
                      <a:pt x="122" y="508"/>
                    </a:lnTo>
                    <a:lnTo>
                      <a:pt x="121" y="508"/>
                    </a:lnTo>
                    <a:lnTo>
                      <a:pt x="120" y="508"/>
                    </a:lnTo>
                    <a:lnTo>
                      <a:pt x="119" y="508"/>
                    </a:lnTo>
                    <a:lnTo>
                      <a:pt x="118" y="508"/>
                    </a:lnTo>
                    <a:lnTo>
                      <a:pt x="118" y="507"/>
                    </a:lnTo>
                    <a:lnTo>
                      <a:pt x="118" y="506"/>
                    </a:lnTo>
                    <a:lnTo>
                      <a:pt x="118" y="505"/>
                    </a:lnTo>
                    <a:lnTo>
                      <a:pt x="118" y="504"/>
                    </a:lnTo>
                    <a:lnTo>
                      <a:pt x="118" y="503"/>
                    </a:lnTo>
                    <a:lnTo>
                      <a:pt x="118" y="502"/>
                    </a:lnTo>
                    <a:lnTo>
                      <a:pt x="118" y="500"/>
                    </a:lnTo>
                    <a:lnTo>
                      <a:pt x="118" y="499"/>
                    </a:lnTo>
                    <a:lnTo>
                      <a:pt x="117" y="499"/>
                    </a:lnTo>
                    <a:lnTo>
                      <a:pt x="117" y="498"/>
                    </a:lnTo>
                    <a:lnTo>
                      <a:pt x="117" y="497"/>
                    </a:lnTo>
                    <a:lnTo>
                      <a:pt x="116" y="497"/>
                    </a:lnTo>
                    <a:lnTo>
                      <a:pt x="116" y="496"/>
                    </a:lnTo>
                    <a:lnTo>
                      <a:pt x="115" y="496"/>
                    </a:lnTo>
                    <a:lnTo>
                      <a:pt x="116" y="496"/>
                    </a:lnTo>
                    <a:lnTo>
                      <a:pt x="116" y="495"/>
                    </a:lnTo>
                    <a:lnTo>
                      <a:pt x="116" y="494"/>
                    </a:lnTo>
                    <a:lnTo>
                      <a:pt x="115" y="494"/>
                    </a:lnTo>
                    <a:lnTo>
                      <a:pt x="115" y="493"/>
                    </a:lnTo>
                    <a:lnTo>
                      <a:pt x="116" y="493"/>
                    </a:lnTo>
                    <a:lnTo>
                      <a:pt x="116" y="492"/>
                    </a:lnTo>
                    <a:lnTo>
                      <a:pt x="115" y="492"/>
                    </a:lnTo>
                    <a:lnTo>
                      <a:pt x="115" y="491"/>
                    </a:lnTo>
                    <a:lnTo>
                      <a:pt x="116" y="491"/>
                    </a:lnTo>
                    <a:lnTo>
                      <a:pt x="116" y="490"/>
                    </a:lnTo>
                    <a:lnTo>
                      <a:pt x="115" y="490"/>
                    </a:lnTo>
                    <a:lnTo>
                      <a:pt x="116" y="490"/>
                    </a:lnTo>
                    <a:lnTo>
                      <a:pt x="115" y="489"/>
                    </a:lnTo>
                    <a:lnTo>
                      <a:pt x="115" y="488"/>
                    </a:lnTo>
                    <a:lnTo>
                      <a:pt x="116" y="488"/>
                    </a:lnTo>
                    <a:lnTo>
                      <a:pt x="116" y="487"/>
                    </a:lnTo>
                    <a:lnTo>
                      <a:pt x="115" y="487"/>
                    </a:lnTo>
                    <a:lnTo>
                      <a:pt x="115" y="486"/>
                    </a:lnTo>
                    <a:lnTo>
                      <a:pt x="115" y="485"/>
                    </a:lnTo>
                    <a:lnTo>
                      <a:pt x="115" y="484"/>
                    </a:lnTo>
                    <a:lnTo>
                      <a:pt x="115" y="483"/>
                    </a:lnTo>
                    <a:lnTo>
                      <a:pt x="115" y="482"/>
                    </a:lnTo>
                    <a:lnTo>
                      <a:pt x="116" y="482"/>
                    </a:lnTo>
                    <a:lnTo>
                      <a:pt x="116" y="480"/>
                    </a:lnTo>
                    <a:lnTo>
                      <a:pt x="116" y="479"/>
                    </a:lnTo>
                    <a:lnTo>
                      <a:pt x="116" y="478"/>
                    </a:lnTo>
                    <a:lnTo>
                      <a:pt x="116" y="477"/>
                    </a:lnTo>
                    <a:lnTo>
                      <a:pt x="116" y="476"/>
                    </a:lnTo>
                    <a:lnTo>
                      <a:pt x="116" y="475"/>
                    </a:lnTo>
                    <a:lnTo>
                      <a:pt x="116" y="474"/>
                    </a:lnTo>
                    <a:lnTo>
                      <a:pt x="117" y="473"/>
                    </a:lnTo>
                    <a:lnTo>
                      <a:pt x="117" y="472"/>
                    </a:lnTo>
                    <a:lnTo>
                      <a:pt x="117" y="471"/>
                    </a:lnTo>
                    <a:lnTo>
                      <a:pt x="118" y="470"/>
                    </a:lnTo>
                    <a:lnTo>
                      <a:pt x="118" y="469"/>
                    </a:lnTo>
                    <a:lnTo>
                      <a:pt x="118" y="468"/>
                    </a:lnTo>
                    <a:lnTo>
                      <a:pt x="118" y="467"/>
                    </a:lnTo>
                    <a:lnTo>
                      <a:pt x="119" y="466"/>
                    </a:lnTo>
                    <a:lnTo>
                      <a:pt x="119" y="465"/>
                    </a:lnTo>
                    <a:lnTo>
                      <a:pt x="119" y="464"/>
                    </a:lnTo>
                    <a:lnTo>
                      <a:pt x="120" y="464"/>
                    </a:lnTo>
                    <a:lnTo>
                      <a:pt x="120" y="463"/>
                    </a:lnTo>
                    <a:lnTo>
                      <a:pt x="120" y="461"/>
                    </a:lnTo>
                    <a:lnTo>
                      <a:pt x="120" y="460"/>
                    </a:lnTo>
                    <a:lnTo>
                      <a:pt x="120" y="459"/>
                    </a:lnTo>
                    <a:lnTo>
                      <a:pt x="120" y="458"/>
                    </a:lnTo>
                    <a:lnTo>
                      <a:pt x="120" y="457"/>
                    </a:lnTo>
                    <a:lnTo>
                      <a:pt x="120" y="456"/>
                    </a:lnTo>
                    <a:lnTo>
                      <a:pt x="119" y="456"/>
                    </a:lnTo>
                    <a:lnTo>
                      <a:pt x="120" y="455"/>
                    </a:lnTo>
                    <a:lnTo>
                      <a:pt x="120" y="454"/>
                    </a:lnTo>
                    <a:lnTo>
                      <a:pt x="120" y="453"/>
                    </a:lnTo>
                    <a:lnTo>
                      <a:pt x="121" y="452"/>
                    </a:lnTo>
                    <a:lnTo>
                      <a:pt x="121" y="451"/>
                    </a:lnTo>
                    <a:lnTo>
                      <a:pt x="121" y="450"/>
                    </a:lnTo>
                    <a:lnTo>
                      <a:pt x="122" y="450"/>
                    </a:lnTo>
                    <a:lnTo>
                      <a:pt x="122" y="449"/>
                    </a:lnTo>
                    <a:lnTo>
                      <a:pt x="122" y="448"/>
                    </a:lnTo>
                    <a:lnTo>
                      <a:pt x="123" y="448"/>
                    </a:lnTo>
                    <a:lnTo>
                      <a:pt x="123" y="447"/>
                    </a:lnTo>
                    <a:lnTo>
                      <a:pt x="123" y="446"/>
                    </a:lnTo>
                    <a:lnTo>
                      <a:pt x="124" y="445"/>
                    </a:lnTo>
                    <a:lnTo>
                      <a:pt x="124" y="444"/>
                    </a:lnTo>
                    <a:lnTo>
                      <a:pt x="125" y="444"/>
                    </a:lnTo>
                    <a:lnTo>
                      <a:pt x="125" y="442"/>
                    </a:lnTo>
                    <a:lnTo>
                      <a:pt x="125" y="441"/>
                    </a:lnTo>
                    <a:lnTo>
                      <a:pt x="125" y="440"/>
                    </a:lnTo>
                    <a:lnTo>
                      <a:pt x="127" y="440"/>
                    </a:lnTo>
                    <a:lnTo>
                      <a:pt x="127" y="439"/>
                    </a:lnTo>
                    <a:lnTo>
                      <a:pt x="127" y="438"/>
                    </a:lnTo>
                    <a:lnTo>
                      <a:pt x="127" y="437"/>
                    </a:lnTo>
                    <a:lnTo>
                      <a:pt x="127" y="436"/>
                    </a:lnTo>
                    <a:lnTo>
                      <a:pt x="128" y="435"/>
                    </a:lnTo>
                    <a:lnTo>
                      <a:pt x="128" y="434"/>
                    </a:lnTo>
                    <a:lnTo>
                      <a:pt x="128" y="433"/>
                    </a:lnTo>
                    <a:lnTo>
                      <a:pt x="127" y="433"/>
                    </a:lnTo>
                    <a:lnTo>
                      <a:pt x="127" y="432"/>
                    </a:lnTo>
                    <a:lnTo>
                      <a:pt x="128" y="432"/>
                    </a:lnTo>
                    <a:lnTo>
                      <a:pt x="128" y="431"/>
                    </a:lnTo>
                    <a:lnTo>
                      <a:pt x="128" y="430"/>
                    </a:lnTo>
                    <a:lnTo>
                      <a:pt x="128" y="429"/>
                    </a:lnTo>
                    <a:lnTo>
                      <a:pt x="128" y="428"/>
                    </a:lnTo>
                    <a:lnTo>
                      <a:pt x="127" y="428"/>
                    </a:lnTo>
                    <a:lnTo>
                      <a:pt x="127" y="427"/>
                    </a:lnTo>
                    <a:lnTo>
                      <a:pt x="127" y="426"/>
                    </a:lnTo>
                    <a:lnTo>
                      <a:pt x="125" y="425"/>
                    </a:lnTo>
                    <a:lnTo>
                      <a:pt x="125" y="424"/>
                    </a:lnTo>
                    <a:lnTo>
                      <a:pt x="125" y="422"/>
                    </a:lnTo>
                    <a:lnTo>
                      <a:pt x="124" y="422"/>
                    </a:lnTo>
                    <a:lnTo>
                      <a:pt x="124" y="421"/>
                    </a:lnTo>
                    <a:lnTo>
                      <a:pt x="124" y="420"/>
                    </a:lnTo>
                    <a:lnTo>
                      <a:pt x="123" y="420"/>
                    </a:lnTo>
                    <a:lnTo>
                      <a:pt x="123" y="419"/>
                    </a:lnTo>
                    <a:lnTo>
                      <a:pt x="123" y="418"/>
                    </a:lnTo>
                    <a:lnTo>
                      <a:pt x="122" y="417"/>
                    </a:lnTo>
                    <a:lnTo>
                      <a:pt x="122" y="416"/>
                    </a:lnTo>
                    <a:lnTo>
                      <a:pt x="122" y="415"/>
                    </a:lnTo>
                    <a:lnTo>
                      <a:pt x="121" y="415"/>
                    </a:lnTo>
                    <a:lnTo>
                      <a:pt x="121" y="414"/>
                    </a:lnTo>
                    <a:lnTo>
                      <a:pt x="121" y="413"/>
                    </a:lnTo>
                    <a:lnTo>
                      <a:pt x="121" y="412"/>
                    </a:lnTo>
                    <a:lnTo>
                      <a:pt x="121" y="411"/>
                    </a:lnTo>
                    <a:lnTo>
                      <a:pt x="122" y="411"/>
                    </a:lnTo>
                    <a:lnTo>
                      <a:pt x="122" y="410"/>
                    </a:lnTo>
                    <a:lnTo>
                      <a:pt x="121" y="409"/>
                    </a:lnTo>
                    <a:lnTo>
                      <a:pt x="121" y="408"/>
                    </a:lnTo>
                    <a:lnTo>
                      <a:pt x="121" y="407"/>
                    </a:lnTo>
                    <a:lnTo>
                      <a:pt x="121" y="406"/>
                    </a:lnTo>
                    <a:lnTo>
                      <a:pt x="122" y="406"/>
                    </a:lnTo>
                    <a:lnTo>
                      <a:pt x="122" y="405"/>
                    </a:lnTo>
                    <a:lnTo>
                      <a:pt x="122" y="403"/>
                    </a:lnTo>
                    <a:lnTo>
                      <a:pt x="123" y="403"/>
                    </a:lnTo>
                    <a:lnTo>
                      <a:pt x="123" y="402"/>
                    </a:lnTo>
                    <a:lnTo>
                      <a:pt x="124" y="401"/>
                    </a:lnTo>
                    <a:lnTo>
                      <a:pt x="125" y="400"/>
                    </a:lnTo>
                    <a:lnTo>
                      <a:pt x="125" y="399"/>
                    </a:lnTo>
                    <a:lnTo>
                      <a:pt x="125" y="398"/>
                    </a:lnTo>
                    <a:lnTo>
                      <a:pt x="127" y="398"/>
                    </a:lnTo>
                    <a:lnTo>
                      <a:pt x="127" y="397"/>
                    </a:lnTo>
                    <a:lnTo>
                      <a:pt x="127" y="396"/>
                    </a:lnTo>
                    <a:lnTo>
                      <a:pt x="127" y="395"/>
                    </a:lnTo>
                    <a:lnTo>
                      <a:pt x="127" y="394"/>
                    </a:lnTo>
                    <a:lnTo>
                      <a:pt x="127" y="393"/>
                    </a:lnTo>
                    <a:lnTo>
                      <a:pt x="127" y="392"/>
                    </a:lnTo>
                    <a:lnTo>
                      <a:pt x="127" y="391"/>
                    </a:lnTo>
                    <a:lnTo>
                      <a:pt x="127" y="390"/>
                    </a:lnTo>
                    <a:lnTo>
                      <a:pt x="127" y="389"/>
                    </a:lnTo>
                    <a:lnTo>
                      <a:pt x="125" y="388"/>
                    </a:lnTo>
                    <a:lnTo>
                      <a:pt x="124" y="387"/>
                    </a:lnTo>
                    <a:lnTo>
                      <a:pt x="124" y="386"/>
                    </a:lnTo>
                    <a:lnTo>
                      <a:pt x="123" y="386"/>
                    </a:lnTo>
                    <a:lnTo>
                      <a:pt x="123" y="385"/>
                    </a:lnTo>
                    <a:lnTo>
                      <a:pt x="123" y="383"/>
                    </a:lnTo>
                    <a:lnTo>
                      <a:pt x="122" y="382"/>
                    </a:lnTo>
                    <a:lnTo>
                      <a:pt x="122" y="381"/>
                    </a:lnTo>
                    <a:lnTo>
                      <a:pt x="122" y="380"/>
                    </a:lnTo>
                    <a:lnTo>
                      <a:pt x="122" y="379"/>
                    </a:lnTo>
                    <a:lnTo>
                      <a:pt x="122" y="378"/>
                    </a:lnTo>
                    <a:lnTo>
                      <a:pt x="123" y="378"/>
                    </a:lnTo>
                    <a:lnTo>
                      <a:pt x="123" y="377"/>
                    </a:lnTo>
                    <a:lnTo>
                      <a:pt x="120" y="374"/>
                    </a:lnTo>
                    <a:lnTo>
                      <a:pt x="115" y="370"/>
                    </a:lnTo>
                    <a:lnTo>
                      <a:pt x="111" y="366"/>
                    </a:lnTo>
                    <a:lnTo>
                      <a:pt x="105" y="361"/>
                    </a:lnTo>
                    <a:lnTo>
                      <a:pt x="97" y="353"/>
                    </a:lnTo>
                    <a:lnTo>
                      <a:pt x="92" y="349"/>
                    </a:lnTo>
                    <a:lnTo>
                      <a:pt x="85" y="342"/>
                    </a:lnTo>
                    <a:lnTo>
                      <a:pt x="78" y="336"/>
                    </a:lnTo>
                    <a:lnTo>
                      <a:pt x="67" y="327"/>
                    </a:lnTo>
                    <a:lnTo>
                      <a:pt x="47" y="308"/>
                    </a:lnTo>
                    <a:lnTo>
                      <a:pt x="20" y="283"/>
                    </a:lnTo>
                    <a:lnTo>
                      <a:pt x="19" y="283"/>
                    </a:lnTo>
                    <a:lnTo>
                      <a:pt x="17" y="280"/>
                    </a:lnTo>
                    <a:lnTo>
                      <a:pt x="13" y="277"/>
                    </a:lnTo>
                    <a:lnTo>
                      <a:pt x="11" y="275"/>
                    </a:lnTo>
                    <a:lnTo>
                      <a:pt x="6" y="271"/>
                    </a:lnTo>
                    <a:lnTo>
                      <a:pt x="5" y="270"/>
                    </a:lnTo>
                    <a:lnTo>
                      <a:pt x="0" y="265"/>
                    </a:lnTo>
                    <a:lnTo>
                      <a:pt x="5" y="259"/>
                    </a:lnTo>
                    <a:lnTo>
                      <a:pt x="12" y="252"/>
                    </a:lnTo>
                    <a:lnTo>
                      <a:pt x="20" y="242"/>
                    </a:lnTo>
                    <a:lnTo>
                      <a:pt x="34" y="227"/>
                    </a:lnTo>
                    <a:lnTo>
                      <a:pt x="42" y="219"/>
                    </a:lnTo>
                    <a:lnTo>
                      <a:pt x="46" y="214"/>
                    </a:lnTo>
                    <a:lnTo>
                      <a:pt x="50" y="211"/>
                    </a:lnTo>
                    <a:lnTo>
                      <a:pt x="57" y="202"/>
                    </a:lnTo>
                    <a:lnTo>
                      <a:pt x="65" y="193"/>
                    </a:lnTo>
                    <a:lnTo>
                      <a:pt x="72" y="186"/>
                    </a:lnTo>
                    <a:lnTo>
                      <a:pt x="75" y="183"/>
                    </a:lnTo>
                    <a:lnTo>
                      <a:pt x="83" y="174"/>
                    </a:lnTo>
                    <a:lnTo>
                      <a:pt x="89" y="167"/>
                    </a:lnTo>
                    <a:lnTo>
                      <a:pt x="97" y="158"/>
                    </a:lnTo>
                    <a:lnTo>
                      <a:pt x="100" y="155"/>
                    </a:lnTo>
                    <a:lnTo>
                      <a:pt x="104" y="149"/>
                    </a:lnTo>
                    <a:lnTo>
                      <a:pt x="106" y="147"/>
                    </a:lnTo>
                    <a:lnTo>
                      <a:pt x="108" y="146"/>
                    </a:lnTo>
                    <a:lnTo>
                      <a:pt x="110" y="144"/>
                    </a:lnTo>
                    <a:lnTo>
                      <a:pt x="114" y="140"/>
                    </a:lnTo>
                    <a:lnTo>
                      <a:pt x="118" y="135"/>
                    </a:lnTo>
                    <a:lnTo>
                      <a:pt x="121" y="130"/>
                    </a:lnTo>
                    <a:lnTo>
                      <a:pt x="122" y="129"/>
                    </a:lnTo>
                    <a:lnTo>
                      <a:pt x="125" y="126"/>
                    </a:lnTo>
                    <a:lnTo>
                      <a:pt x="133" y="118"/>
                    </a:lnTo>
                    <a:lnTo>
                      <a:pt x="144" y="105"/>
                    </a:lnTo>
                    <a:lnTo>
                      <a:pt x="153" y="96"/>
                    </a:lnTo>
                    <a:lnTo>
                      <a:pt x="169" y="79"/>
                    </a:lnTo>
                    <a:lnTo>
                      <a:pt x="178" y="68"/>
                    </a:lnTo>
                    <a:lnTo>
                      <a:pt x="182" y="63"/>
                    </a:lnTo>
                    <a:lnTo>
                      <a:pt x="187" y="59"/>
                    </a:lnTo>
                    <a:lnTo>
                      <a:pt x="205" y="39"/>
                    </a:lnTo>
                    <a:lnTo>
                      <a:pt x="227" y="14"/>
                    </a:lnTo>
                    <a:lnTo>
                      <a:pt x="228" y="13"/>
                    </a:lnTo>
                    <a:lnTo>
                      <a:pt x="230" y="10"/>
                    </a:lnTo>
                    <a:lnTo>
                      <a:pt x="234" y="7"/>
                    </a:lnTo>
                    <a:lnTo>
                      <a:pt x="237" y="3"/>
                    </a:lnTo>
                    <a:lnTo>
                      <a:pt x="239" y="0"/>
                    </a:lnTo>
                  </a:path>
                </a:pathLst>
              </a:custGeom>
              <a:solidFill>
                <a:srgbClr val="6666FF"/>
              </a:solidFill>
              <a:ln w="19050" cap="flat">
                <a:solidFill>
                  <a:srgbClr val="6666FF"/>
                </a:solidFill>
                <a:prstDash val="solid"/>
                <a:miter lim="800000"/>
                <a:headEnd/>
                <a:tailEnd/>
              </a:ln>
            </p:spPr>
            <p:txBody>
              <a:bodyPr/>
              <a:lstStyle/>
              <a:p>
                <a:endParaRPr lang="en-US" sz="1013" dirty="0"/>
              </a:p>
            </p:txBody>
          </p:sp>
        </p:grpSp>
        <p:grpSp>
          <p:nvGrpSpPr>
            <p:cNvPr id="19508" name="Group 25"/>
            <p:cNvGrpSpPr>
              <a:grpSpLocks/>
            </p:cNvGrpSpPr>
            <p:nvPr/>
          </p:nvGrpSpPr>
          <p:grpSpPr bwMode="auto">
            <a:xfrm>
              <a:off x="4615" y="3564"/>
              <a:ext cx="412" cy="489"/>
              <a:chOff x="4519" y="3468"/>
              <a:chExt cx="412" cy="489"/>
            </a:xfrm>
          </p:grpSpPr>
          <p:sp>
            <p:nvSpPr>
              <p:cNvPr id="19536" name="Freeform 26"/>
              <p:cNvSpPr>
                <a:spLocks/>
              </p:cNvSpPr>
              <p:nvPr/>
            </p:nvSpPr>
            <p:spPr bwMode="auto">
              <a:xfrm>
                <a:off x="4820" y="3485"/>
                <a:ext cx="111" cy="124"/>
              </a:xfrm>
              <a:custGeom>
                <a:avLst/>
                <a:gdLst>
                  <a:gd name="T0" fmla="*/ 72 w 111"/>
                  <a:gd name="T1" fmla="*/ 5 h 124"/>
                  <a:gd name="T2" fmla="*/ 76 w 111"/>
                  <a:gd name="T3" fmla="*/ 9 h 124"/>
                  <a:gd name="T4" fmla="*/ 82 w 111"/>
                  <a:gd name="T5" fmla="*/ 13 h 124"/>
                  <a:gd name="T6" fmla="*/ 88 w 111"/>
                  <a:gd name="T7" fmla="*/ 15 h 124"/>
                  <a:gd name="T8" fmla="*/ 95 w 111"/>
                  <a:gd name="T9" fmla="*/ 14 h 124"/>
                  <a:gd name="T10" fmla="*/ 103 w 111"/>
                  <a:gd name="T11" fmla="*/ 11 h 124"/>
                  <a:gd name="T12" fmla="*/ 110 w 111"/>
                  <a:gd name="T13" fmla="*/ 12 h 124"/>
                  <a:gd name="T14" fmla="*/ 101 w 111"/>
                  <a:gd name="T15" fmla="*/ 22 h 124"/>
                  <a:gd name="T16" fmla="*/ 98 w 111"/>
                  <a:gd name="T17" fmla="*/ 27 h 124"/>
                  <a:gd name="T18" fmla="*/ 96 w 111"/>
                  <a:gd name="T19" fmla="*/ 31 h 124"/>
                  <a:gd name="T20" fmla="*/ 93 w 111"/>
                  <a:gd name="T21" fmla="*/ 34 h 124"/>
                  <a:gd name="T22" fmla="*/ 91 w 111"/>
                  <a:gd name="T23" fmla="*/ 38 h 124"/>
                  <a:gd name="T24" fmla="*/ 88 w 111"/>
                  <a:gd name="T25" fmla="*/ 42 h 124"/>
                  <a:gd name="T26" fmla="*/ 83 w 111"/>
                  <a:gd name="T27" fmla="*/ 44 h 124"/>
                  <a:gd name="T28" fmla="*/ 78 w 111"/>
                  <a:gd name="T29" fmla="*/ 46 h 124"/>
                  <a:gd name="T30" fmla="*/ 74 w 111"/>
                  <a:gd name="T31" fmla="*/ 48 h 124"/>
                  <a:gd name="T32" fmla="*/ 69 w 111"/>
                  <a:gd name="T33" fmla="*/ 51 h 124"/>
                  <a:gd name="T34" fmla="*/ 64 w 111"/>
                  <a:gd name="T35" fmla="*/ 54 h 124"/>
                  <a:gd name="T36" fmla="*/ 60 w 111"/>
                  <a:gd name="T37" fmla="*/ 58 h 124"/>
                  <a:gd name="T38" fmla="*/ 57 w 111"/>
                  <a:gd name="T39" fmla="*/ 62 h 124"/>
                  <a:gd name="T40" fmla="*/ 54 w 111"/>
                  <a:gd name="T41" fmla="*/ 65 h 124"/>
                  <a:gd name="T42" fmla="*/ 51 w 111"/>
                  <a:gd name="T43" fmla="*/ 68 h 124"/>
                  <a:gd name="T44" fmla="*/ 47 w 111"/>
                  <a:gd name="T45" fmla="*/ 72 h 124"/>
                  <a:gd name="T46" fmla="*/ 44 w 111"/>
                  <a:gd name="T47" fmla="*/ 76 h 124"/>
                  <a:gd name="T48" fmla="*/ 40 w 111"/>
                  <a:gd name="T49" fmla="*/ 81 h 124"/>
                  <a:gd name="T50" fmla="*/ 37 w 111"/>
                  <a:gd name="T51" fmla="*/ 84 h 124"/>
                  <a:gd name="T52" fmla="*/ 34 w 111"/>
                  <a:gd name="T53" fmla="*/ 87 h 124"/>
                  <a:gd name="T54" fmla="*/ 31 w 111"/>
                  <a:gd name="T55" fmla="*/ 91 h 124"/>
                  <a:gd name="T56" fmla="*/ 29 w 111"/>
                  <a:gd name="T57" fmla="*/ 95 h 124"/>
                  <a:gd name="T58" fmla="*/ 26 w 111"/>
                  <a:gd name="T59" fmla="*/ 100 h 124"/>
                  <a:gd name="T60" fmla="*/ 22 w 111"/>
                  <a:gd name="T61" fmla="*/ 105 h 124"/>
                  <a:gd name="T62" fmla="*/ 19 w 111"/>
                  <a:gd name="T63" fmla="*/ 108 h 124"/>
                  <a:gd name="T64" fmla="*/ 17 w 111"/>
                  <a:gd name="T65" fmla="*/ 112 h 124"/>
                  <a:gd name="T66" fmla="*/ 15 w 111"/>
                  <a:gd name="T67" fmla="*/ 116 h 124"/>
                  <a:gd name="T68" fmla="*/ 12 w 111"/>
                  <a:gd name="T69" fmla="*/ 120 h 124"/>
                  <a:gd name="T70" fmla="*/ 10 w 111"/>
                  <a:gd name="T71" fmla="*/ 124 h 124"/>
                  <a:gd name="T72" fmla="*/ 7 w 111"/>
                  <a:gd name="T73" fmla="*/ 121 h 124"/>
                  <a:gd name="T74" fmla="*/ 7 w 111"/>
                  <a:gd name="T75" fmla="*/ 116 h 124"/>
                  <a:gd name="T76" fmla="*/ 0 w 111"/>
                  <a:gd name="T77" fmla="*/ 116 h 124"/>
                  <a:gd name="T78" fmla="*/ 0 w 111"/>
                  <a:gd name="T79" fmla="*/ 110 h 124"/>
                  <a:gd name="T80" fmla="*/ 0 w 111"/>
                  <a:gd name="T81" fmla="*/ 104 h 124"/>
                  <a:gd name="T82" fmla="*/ 5 w 111"/>
                  <a:gd name="T83" fmla="*/ 102 h 124"/>
                  <a:gd name="T84" fmla="*/ 8 w 111"/>
                  <a:gd name="T85" fmla="*/ 97 h 124"/>
                  <a:gd name="T86" fmla="*/ 8 w 111"/>
                  <a:gd name="T87" fmla="*/ 92 h 124"/>
                  <a:gd name="T88" fmla="*/ 8 w 111"/>
                  <a:gd name="T89" fmla="*/ 88 h 124"/>
                  <a:gd name="T90" fmla="*/ 13 w 111"/>
                  <a:gd name="T91" fmla="*/ 86 h 124"/>
                  <a:gd name="T92" fmla="*/ 16 w 111"/>
                  <a:gd name="T93" fmla="*/ 83 h 124"/>
                  <a:gd name="T94" fmla="*/ 21 w 111"/>
                  <a:gd name="T95" fmla="*/ 83 h 124"/>
                  <a:gd name="T96" fmla="*/ 26 w 111"/>
                  <a:gd name="T97" fmla="*/ 81 h 124"/>
                  <a:gd name="T98" fmla="*/ 28 w 111"/>
                  <a:gd name="T99" fmla="*/ 75 h 124"/>
                  <a:gd name="T100" fmla="*/ 27 w 111"/>
                  <a:gd name="T101" fmla="*/ 71 h 124"/>
                  <a:gd name="T102" fmla="*/ 28 w 111"/>
                  <a:gd name="T103" fmla="*/ 66 h 124"/>
                  <a:gd name="T104" fmla="*/ 29 w 111"/>
                  <a:gd name="T105" fmla="*/ 61 h 124"/>
                  <a:gd name="T106" fmla="*/ 32 w 111"/>
                  <a:gd name="T107" fmla="*/ 54 h 124"/>
                  <a:gd name="T108" fmla="*/ 36 w 111"/>
                  <a:gd name="T109" fmla="*/ 46 h 124"/>
                  <a:gd name="T110" fmla="*/ 39 w 111"/>
                  <a:gd name="T111" fmla="*/ 39 h 124"/>
                  <a:gd name="T112" fmla="*/ 41 w 111"/>
                  <a:gd name="T113" fmla="*/ 34 h 124"/>
                  <a:gd name="T114" fmla="*/ 44 w 111"/>
                  <a:gd name="T115" fmla="*/ 27 h 124"/>
                  <a:gd name="T116" fmla="*/ 47 w 111"/>
                  <a:gd name="T117" fmla="*/ 19 h 124"/>
                  <a:gd name="T118" fmla="*/ 49 w 111"/>
                  <a:gd name="T119" fmla="*/ 14 h 124"/>
                  <a:gd name="T120" fmla="*/ 52 w 111"/>
                  <a:gd name="T121" fmla="*/ 9 h 124"/>
                  <a:gd name="T122" fmla="*/ 57 w 111"/>
                  <a:gd name="T123" fmla="*/ 5 h 124"/>
                  <a:gd name="T124" fmla="*/ 63 w 111"/>
                  <a:gd name="T125" fmla="*/ 0 h 12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1" h="124">
                    <a:moveTo>
                      <a:pt x="67" y="0"/>
                    </a:moveTo>
                    <a:lnTo>
                      <a:pt x="68" y="2"/>
                    </a:lnTo>
                    <a:lnTo>
                      <a:pt x="69" y="2"/>
                    </a:lnTo>
                    <a:lnTo>
                      <a:pt x="70" y="3"/>
                    </a:lnTo>
                    <a:lnTo>
                      <a:pt x="71" y="4"/>
                    </a:lnTo>
                    <a:lnTo>
                      <a:pt x="72" y="5"/>
                    </a:lnTo>
                    <a:lnTo>
                      <a:pt x="72" y="6"/>
                    </a:lnTo>
                    <a:lnTo>
                      <a:pt x="73" y="6"/>
                    </a:lnTo>
                    <a:lnTo>
                      <a:pt x="74" y="7"/>
                    </a:lnTo>
                    <a:lnTo>
                      <a:pt x="75" y="8"/>
                    </a:lnTo>
                    <a:lnTo>
                      <a:pt x="76" y="8"/>
                    </a:lnTo>
                    <a:lnTo>
                      <a:pt x="76" y="9"/>
                    </a:lnTo>
                    <a:lnTo>
                      <a:pt x="77" y="10"/>
                    </a:lnTo>
                    <a:lnTo>
                      <a:pt x="78" y="10"/>
                    </a:lnTo>
                    <a:lnTo>
                      <a:pt x="78" y="11"/>
                    </a:lnTo>
                    <a:lnTo>
                      <a:pt x="79" y="11"/>
                    </a:lnTo>
                    <a:lnTo>
                      <a:pt x="80" y="12"/>
                    </a:lnTo>
                    <a:lnTo>
                      <a:pt x="82" y="13"/>
                    </a:lnTo>
                    <a:lnTo>
                      <a:pt x="83" y="13"/>
                    </a:lnTo>
                    <a:lnTo>
                      <a:pt x="84" y="14"/>
                    </a:lnTo>
                    <a:lnTo>
                      <a:pt x="85" y="14"/>
                    </a:lnTo>
                    <a:lnTo>
                      <a:pt x="86" y="14"/>
                    </a:lnTo>
                    <a:lnTo>
                      <a:pt x="87" y="15"/>
                    </a:lnTo>
                    <a:lnTo>
                      <a:pt x="88" y="15"/>
                    </a:lnTo>
                    <a:lnTo>
                      <a:pt x="89" y="15"/>
                    </a:lnTo>
                    <a:lnTo>
                      <a:pt x="90" y="15"/>
                    </a:lnTo>
                    <a:lnTo>
                      <a:pt x="92" y="15"/>
                    </a:lnTo>
                    <a:lnTo>
                      <a:pt x="93" y="15"/>
                    </a:lnTo>
                    <a:lnTo>
                      <a:pt x="94" y="14"/>
                    </a:lnTo>
                    <a:lnTo>
                      <a:pt x="95" y="14"/>
                    </a:lnTo>
                    <a:lnTo>
                      <a:pt x="96" y="14"/>
                    </a:lnTo>
                    <a:lnTo>
                      <a:pt x="98" y="13"/>
                    </a:lnTo>
                    <a:lnTo>
                      <a:pt x="99" y="12"/>
                    </a:lnTo>
                    <a:lnTo>
                      <a:pt x="101" y="12"/>
                    </a:lnTo>
                    <a:lnTo>
                      <a:pt x="102" y="11"/>
                    </a:lnTo>
                    <a:lnTo>
                      <a:pt x="103" y="11"/>
                    </a:lnTo>
                    <a:lnTo>
                      <a:pt x="105" y="10"/>
                    </a:lnTo>
                    <a:lnTo>
                      <a:pt x="106" y="10"/>
                    </a:lnTo>
                    <a:lnTo>
                      <a:pt x="107" y="11"/>
                    </a:lnTo>
                    <a:lnTo>
                      <a:pt x="108" y="11"/>
                    </a:lnTo>
                    <a:lnTo>
                      <a:pt x="109" y="12"/>
                    </a:lnTo>
                    <a:lnTo>
                      <a:pt x="110" y="12"/>
                    </a:lnTo>
                    <a:lnTo>
                      <a:pt x="110" y="13"/>
                    </a:lnTo>
                    <a:lnTo>
                      <a:pt x="111" y="13"/>
                    </a:lnTo>
                    <a:lnTo>
                      <a:pt x="109" y="14"/>
                    </a:lnTo>
                    <a:lnTo>
                      <a:pt x="106" y="17"/>
                    </a:lnTo>
                    <a:lnTo>
                      <a:pt x="103" y="19"/>
                    </a:lnTo>
                    <a:lnTo>
                      <a:pt x="101" y="22"/>
                    </a:lnTo>
                    <a:lnTo>
                      <a:pt x="99" y="23"/>
                    </a:lnTo>
                    <a:lnTo>
                      <a:pt x="99" y="24"/>
                    </a:lnTo>
                    <a:lnTo>
                      <a:pt x="99" y="25"/>
                    </a:lnTo>
                    <a:lnTo>
                      <a:pt x="99" y="26"/>
                    </a:lnTo>
                    <a:lnTo>
                      <a:pt x="98" y="26"/>
                    </a:lnTo>
                    <a:lnTo>
                      <a:pt x="98" y="27"/>
                    </a:lnTo>
                    <a:lnTo>
                      <a:pt x="98" y="28"/>
                    </a:lnTo>
                    <a:lnTo>
                      <a:pt x="98" y="29"/>
                    </a:lnTo>
                    <a:lnTo>
                      <a:pt x="98" y="30"/>
                    </a:lnTo>
                    <a:lnTo>
                      <a:pt x="97" y="30"/>
                    </a:lnTo>
                    <a:lnTo>
                      <a:pt x="97" y="31"/>
                    </a:lnTo>
                    <a:lnTo>
                      <a:pt x="96" y="31"/>
                    </a:lnTo>
                    <a:lnTo>
                      <a:pt x="96" y="32"/>
                    </a:lnTo>
                    <a:lnTo>
                      <a:pt x="95" y="32"/>
                    </a:lnTo>
                    <a:lnTo>
                      <a:pt x="95" y="33"/>
                    </a:lnTo>
                    <a:lnTo>
                      <a:pt x="94" y="33"/>
                    </a:lnTo>
                    <a:lnTo>
                      <a:pt x="94" y="34"/>
                    </a:lnTo>
                    <a:lnTo>
                      <a:pt x="93" y="34"/>
                    </a:lnTo>
                    <a:lnTo>
                      <a:pt x="93" y="35"/>
                    </a:lnTo>
                    <a:lnTo>
                      <a:pt x="93" y="36"/>
                    </a:lnTo>
                    <a:lnTo>
                      <a:pt x="92" y="36"/>
                    </a:lnTo>
                    <a:lnTo>
                      <a:pt x="92" y="37"/>
                    </a:lnTo>
                    <a:lnTo>
                      <a:pt x="91" y="37"/>
                    </a:lnTo>
                    <a:lnTo>
                      <a:pt x="91" y="38"/>
                    </a:lnTo>
                    <a:lnTo>
                      <a:pt x="90" y="38"/>
                    </a:lnTo>
                    <a:lnTo>
                      <a:pt x="90" y="39"/>
                    </a:lnTo>
                    <a:lnTo>
                      <a:pt x="89" y="39"/>
                    </a:lnTo>
                    <a:lnTo>
                      <a:pt x="89" y="41"/>
                    </a:lnTo>
                    <a:lnTo>
                      <a:pt x="88" y="41"/>
                    </a:lnTo>
                    <a:lnTo>
                      <a:pt x="88" y="42"/>
                    </a:lnTo>
                    <a:lnTo>
                      <a:pt x="87" y="42"/>
                    </a:lnTo>
                    <a:lnTo>
                      <a:pt x="86" y="42"/>
                    </a:lnTo>
                    <a:lnTo>
                      <a:pt x="85" y="43"/>
                    </a:lnTo>
                    <a:lnTo>
                      <a:pt x="84" y="43"/>
                    </a:lnTo>
                    <a:lnTo>
                      <a:pt x="83" y="43"/>
                    </a:lnTo>
                    <a:lnTo>
                      <a:pt x="83" y="44"/>
                    </a:lnTo>
                    <a:lnTo>
                      <a:pt x="82" y="44"/>
                    </a:lnTo>
                    <a:lnTo>
                      <a:pt x="82" y="45"/>
                    </a:lnTo>
                    <a:lnTo>
                      <a:pt x="80" y="45"/>
                    </a:lnTo>
                    <a:lnTo>
                      <a:pt x="79" y="45"/>
                    </a:lnTo>
                    <a:lnTo>
                      <a:pt x="78" y="45"/>
                    </a:lnTo>
                    <a:lnTo>
                      <a:pt x="78" y="46"/>
                    </a:lnTo>
                    <a:lnTo>
                      <a:pt x="77" y="46"/>
                    </a:lnTo>
                    <a:lnTo>
                      <a:pt x="76" y="46"/>
                    </a:lnTo>
                    <a:lnTo>
                      <a:pt x="76" y="47"/>
                    </a:lnTo>
                    <a:lnTo>
                      <a:pt x="75" y="47"/>
                    </a:lnTo>
                    <a:lnTo>
                      <a:pt x="74" y="47"/>
                    </a:lnTo>
                    <a:lnTo>
                      <a:pt x="74" y="48"/>
                    </a:lnTo>
                    <a:lnTo>
                      <a:pt x="73" y="48"/>
                    </a:lnTo>
                    <a:lnTo>
                      <a:pt x="72" y="49"/>
                    </a:lnTo>
                    <a:lnTo>
                      <a:pt x="71" y="49"/>
                    </a:lnTo>
                    <a:lnTo>
                      <a:pt x="71" y="50"/>
                    </a:lnTo>
                    <a:lnTo>
                      <a:pt x="70" y="50"/>
                    </a:lnTo>
                    <a:lnTo>
                      <a:pt x="69" y="51"/>
                    </a:lnTo>
                    <a:lnTo>
                      <a:pt x="68" y="51"/>
                    </a:lnTo>
                    <a:lnTo>
                      <a:pt x="67" y="52"/>
                    </a:lnTo>
                    <a:lnTo>
                      <a:pt x="66" y="53"/>
                    </a:lnTo>
                    <a:lnTo>
                      <a:pt x="65" y="53"/>
                    </a:lnTo>
                    <a:lnTo>
                      <a:pt x="65" y="54"/>
                    </a:lnTo>
                    <a:lnTo>
                      <a:pt x="64" y="54"/>
                    </a:lnTo>
                    <a:lnTo>
                      <a:pt x="64" y="55"/>
                    </a:lnTo>
                    <a:lnTo>
                      <a:pt x="63" y="56"/>
                    </a:lnTo>
                    <a:lnTo>
                      <a:pt x="61" y="56"/>
                    </a:lnTo>
                    <a:lnTo>
                      <a:pt x="61" y="57"/>
                    </a:lnTo>
                    <a:lnTo>
                      <a:pt x="60" y="57"/>
                    </a:lnTo>
                    <a:lnTo>
                      <a:pt x="60" y="58"/>
                    </a:lnTo>
                    <a:lnTo>
                      <a:pt x="59" y="58"/>
                    </a:lnTo>
                    <a:lnTo>
                      <a:pt x="59" y="59"/>
                    </a:lnTo>
                    <a:lnTo>
                      <a:pt x="58" y="59"/>
                    </a:lnTo>
                    <a:lnTo>
                      <a:pt x="58" y="61"/>
                    </a:lnTo>
                    <a:lnTo>
                      <a:pt x="57" y="61"/>
                    </a:lnTo>
                    <a:lnTo>
                      <a:pt x="57" y="62"/>
                    </a:lnTo>
                    <a:lnTo>
                      <a:pt x="56" y="62"/>
                    </a:lnTo>
                    <a:lnTo>
                      <a:pt x="56" y="63"/>
                    </a:lnTo>
                    <a:lnTo>
                      <a:pt x="55" y="63"/>
                    </a:lnTo>
                    <a:lnTo>
                      <a:pt x="55" y="64"/>
                    </a:lnTo>
                    <a:lnTo>
                      <a:pt x="54" y="64"/>
                    </a:lnTo>
                    <a:lnTo>
                      <a:pt x="54" y="65"/>
                    </a:lnTo>
                    <a:lnTo>
                      <a:pt x="53" y="65"/>
                    </a:lnTo>
                    <a:lnTo>
                      <a:pt x="53" y="66"/>
                    </a:lnTo>
                    <a:lnTo>
                      <a:pt x="52" y="66"/>
                    </a:lnTo>
                    <a:lnTo>
                      <a:pt x="52" y="67"/>
                    </a:lnTo>
                    <a:lnTo>
                      <a:pt x="51" y="67"/>
                    </a:lnTo>
                    <a:lnTo>
                      <a:pt x="51" y="68"/>
                    </a:lnTo>
                    <a:lnTo>
                      <a:pt x="50" y="69"/>
                    </a:lnTo>
                    <a:lnTo>
                      <a:pt x="49" y="70"/>
                    </a:lnTo>
                    <a:lnTo>
                      <a:pt x="49" y="71"/>
                    </a:lnTo>
                    <a:lnTo>
                      <a:pt x="48" y="71"/>
                    </a:lnTo>
                    <a:lnTo>
                      <a:pt x="48" y="72"/>
                    </a:lnTo>
                    <a:lnTo>
                      <a:pt x="47" y="72"/>
                    </a:lnTo>
                    <a:lnTo>
                      <a:pt x="47" y="73"/>
                    </a:lnTo>
                    <a:lnTo>
                      <a:pt x="46" y="73"/>
                    </a:lnTo>
                    <a:lnTo>
                      <a:pt x="46" y="74"/>
                    </a:lnTo>
                    <a:lnTo>
                      <a:pt x="45" y="74"/>
                    </a:lnTo>
                    <a:lnTo>
                      <a:pt x="45" y="75"/>
                    </a:lnTo>
                    <a:lnTo>
                      <a:pt x="44" y="76"/>
                    </a:lnTo>
                    <a:lnTo>
                      <a:pt x="43" y="76"/>
                    </a:lnTo>
                    <a:lnTo>
                      <a:pt x="43" y="77"/>
                    </a:lnTo>
                    <a:lnTo>
                      <a:pt x="41" y="78"/>
                    </a:lnTo>
                    <a:lnTo>
                      <a:pt x="41" y="80"/>
                    </a:lnTo>
                    <a:lnTo>
                      <a:pt x="40" y="80"/>
                    </a:lnTo>
                    <a:lnTo>
                      <a:pt x="40" y="81"/>
                    </a:lnTo>
                    <a:lnTo>
                      <a:pt x="39" y="81"/>
                    </a:lnTo>
                    <a:lnTo>
                      <a:pt x="39" y="82"/>
                    </a:lnTo>
                    <a:lnTo>
                      <a:pt x="38" y="82"/>
                    </a:lnTo>
                    <a:lnTo>
                      <a:pt x="38" y="83"/>
                    </a:lnTo>
                    <a:lnTo>
                      <a:pt x="37" y="83"/>
                    </a:lnTo>
                    <a:lnTo>
                      <a:pt x="37" y="84"/>
                    </a:lnTo>
                    <a:lnTo>
                      <a:pt x="36" y="84"/>
                    </a:lnTo>
                    <a:lnTo>
                      <a:pt x="36" y="85"/>
                    </a:lnTo>
                    <a:lnTo>
                      <a:pt x="36" y="86"/>
                    </a:lnTo>
                    <a:lnTo>
                      <a:pt x="35" y="86"/>
                    </a:lnTo>
                    <a:lnTo>
                      <a:pt x="35" y="87"/>
                    </a:lnTo>
                    <a:lnTo>
                      <a:pt x="34" y="87"/>
                    </a:lnTo>
                    <a:lnTo>
                      <a:pt x="34" y="88"/>
                    </a:lnTo>
                    <a:lnTo>
                      <a:pt x="33" y="88"/>
                    </a:lnTo>
                    <a:lnTo>
                      <a:pt x="33" y="89"/>
                    </a:lnTo>
                    <a:lnTo>
                      <a:pt x="32" y="90"/>
                    </a:lnTo>
                    <a:lnTo>
                      <a:pt x="32" y="91"/>
                    </a:lnTo>
                    <a:lnTo>
                      <a:pt x="31" y="91"/>
                    </a:lnTo>
                    <a:lnTo>
                      <a:pt x="31" y="92"/>
                    </a:lnTo>
                    <a:lnTo>
                      <a:pt x="31" y="93"/>
                    </a:lnTo>
                    <a:lnTo>
                      <a:pt x="30" y="93"/>
                    </a:lnTo>
                    <a:lnTo>
                      <a:pt x="30" y="94"/>
                    </a:lnTo>
                    <a:lnTo>
                      <a:pt x="29" y="94"/>
                    </a:lnTo>
                    <a:lnTo>
                      <a:pt x="29" y="95"/>
                    </a:lnTo>
                    <a:lnTo>
                      <a:pt x="28" y="95"/>
                    </a:lnTo>
                    <a:lnTo>
                      <a:pt x="28" y="96"/>
                    </a:lnTo>
                    <a:lnTo>
                      <a:pt x="27" y="97"/>
                    </a:lnTo>
                    <a:lnTo>
                      <a:pt x="27" y="98"/>
                    </a:lnTo>
                    <a:lnTo>
                      <a:pt x="26" y="98"/>
                    </a:lnTo>
                    <a:lnTo>
                      <a:pt x="26" y="100"/>
                    </a:lnTo>
                    <a:lnTo>
                      <a:pt x="25" y="101"/>
                    </a:lnTo>
                    <a:lnTo>
                      <a:pt x="25" y="102"/>
                    </a:lnTo>
                    <a:lnTo>
                      <a:pt x="24" y="102"/>
                    </a:lnTo>
                    <a:lnTo>
                      <a:pt x="24" y="103"/>
                    </a:lnTo>
                    <a:lnTo>
                      <a:pt x="22" y="104"/>
                    </a:lnTo>
                    <a:lnTo>
                      <a:pt x="22" y="105"/>
                    </a:lnTo>
                    <a:lnTo>
                      <a:pt x="21" y="105"/>
                    </a:lnTo>
                    <a:lnTo>
                      <a:pt x="21" y="106"/>
                    </a:lnTo>
                    <a:lnTo>
                      <a:pt x="21" y="107"/>
                    </a:lnTo>
                    <a:lnTo>
                      <a:pt x="20" y="107"/>
                    </a:lnTo>
                    <a:lnTo>
                      <a:pt x="20" y="108"/>
                    </a:lnTo>
                    <a:lnTo>
                      <a:pt x="19" y="108"/>
                    </a:lnTo>
                    <a:lnTo>
                      <a:pt x="19" y="109"/>
                    </a:lnTo>
                    <a:lnTo>
                      <a:pt x="19" y="110"/>
                    </a:lnTo>
                    <a:lnTo>
                      <a:pt x="18" y="110"/>
                    </a:lnTo>
                    <a:lnTo>
                      <a:pt x="18" y="111"/>
                    </a:lnTo>
                    <a:lnTo>
                      <a:pt x="18" y="112"/>
                    </a:lnTo>
                    <a:lnTo>
                      <a:pt x="17" y="112"/>
                    </a:lnTo>
                    <a:lnTo>
                      <a:pt x="17" y="113"/>
                    </a:lnTo>
                    <a:lnTo>
                      <a:pt x="16" y="113"/>
                    </a:lnTo>
                    <a:lnTo>
                      <a:pt x="16" y="114"/>
                    </a:lnTo>
                    <a:lnTo>
                      <a:pt x="16" y="115"/>
                    </a:lnTo>
                    <a:lnTo>
                      <a:pt x="15" y="115"/>
                    </a:lnTo>
                    <a:lnTo>
                      <a:pt x="15" y="116"/>
                    </a:lnTo>
                    <a:lnTo>
                      <a:pt x="14" y="116"/>
                    </a:lnTo>
                    <a:lnTo>
                      <a:pt x="14" y="117"/>
                    </a:lnTo>
                    <a:lnTo>
                      <a:pt x="14" y="119"/>
                    </a:lnTo>
                    <a:lnTo>
                      <a:pt x="13" y="119"/>
                    </a:lnTo>
                    <a:lnTo>
                      <a:pt x="13" y="120"/>
                    </a:lnTo>
                    <a:lnTo>
                      <a:pt x="12" y="120"/>
                    </a:lnTo>
                    <a:lnTo>
                      <a:pt x="12" y="121"/>
                    </a:lnTo>
                    <a:lnTo>
                      <a:pt x="12" y="122"/>
                    </a:lnTo>
                    <a:lnTo>
                      <a:pt x="11" y="122"/>
                    </a:lnTo>
                    <a:lnTo>
                      <a:pt x="11" y="123"/>
                    </a:lnTo>
                    <a:lnTo>
                      <a:pt x="10" y="123"/>
                    </a:lnTo>
                    <a:lnTo>
                      <a:pt x="10" y="124"/>
                    </a:lnTo>
                    <a:lnTo>
                      <a:pt x="9" y="124"/>
                    </a:lnTo>
                    <a:lnTo>
                      <a:pt x="8" y="124"/>
                    </a:lnTo>
                    <a:lnTo>
                      <a:pt x="7" y="123"/>
                    </a:lnTo>
                    <a:lnTo>
                      <a:pt x="6" y="123"/>
                    </a:lnTo>
                    <a:lnTo>
                      <a:pt x="7" y="122"/>
                    </a:lnTo>
                    <a:lnTo>
                      <a:pt x="7" y="121"/>
                    </a:lnTo>
                    <a:lnTo>
                      <a:pt x="7" y="120"/>
                    </a:lnTo>
                    <a:lnTo>
                      <a:pt x="8" y="120"/>
                    </a:lnTo>
                    <a:lnTo>
                      <a:pt x="8" y="119"/>
                    </a:lnTo>
                    <a:lnTo>
                      <a:pt x="8" y="117"/>
                    </a:lnTo>
                    <a:lnTo>
                      <a:pt x="7" y="117"/>
                    </a:lnTo>
                    <a:lnTo>
                      <a:pt x="7" y="116"/>
                    </a:lnTo>
                    <a:lnTo>
                      <a:pt x="6" y="116"/>
                    </a:lnTo>
                    <a:lnTo>
                      <a:pt x="5" y="116"/>
                    </a:lnTo>
                    <a:lnTo>
                      <a:pt x="3" y="116"/>
                    </a:lnTo>
                    <a:lnTo>
                      <a:pt x="2" y="116"/>
                    </a:lnTo>
                    <a:lnTo>
                      <a:pt x="1" y="116"/>
                    </a:lnTo>
                    <a:lnTo>
                      <a:pt x="0" y="116"/>
                    </a:lnTo>
                    <a:lnTo>
                      <a:pt x="0" y="115"/>
                    </a:lnTo>
                    <a:lnTo>
                      <a:pt x="0" y="114"/>
                    </a:lnTo>
                    <a:lnTo>
                      <a:pt x="0" y="113"/>
                    </a:lnTo>
                    <a:lnTo>
                      <a:pt x="0" y="112"/>
                    </a:lnTo>
                    <a:lnTo>
                      <a:pt x="0" y="111"/>
                    </a:lnTo>
                    <a:lnTo>
                      <a:pt x="0" y="110"/>
                    </a:lnTo>
                    <a:lnTo>
                      <a:pt x="0" y="109"/>
                    </a:lnTo>
                    <a:lnTo>
                      <a:pt x="0" y="108"/>
                    </a:lnTo>
                    <a:lnTo>
                      <a:pt x="0" y="107"/>
                    </a:lnTo>
                    <a:lnTo>
                      <a:pt x="0" y="106"/>
                    </a:lnTo>
                    <a:lnTo>
                      <a:pt x="0" y="105"/>
                    </a:lnTo>
                    <a:lnTo>
                      <a:pt x="0" y="104"/>
                    </a:lnTo>
                    <a:lnTo>
                      <a:pt x="0" y="103"/>
                    </a:lnTo>
                    <a:lnTo>
                      <a:pt x="1" y="103"/>
                    </a:lnTo>
                    <a:lnTo>
                      <a:pt x="2" y="103"/>
                    </a:lnTo>
                    <a:lnTo>
                      <a:pt x="2" y="102"/>
                    </a:lnTo>
                    <a:lnTo>
                      <a:pt x="3" y="102"/>
                    </a:lnTo>
                    <a:lnTo>
                      <a:pt x="5" y="102"/>
                    </a:lnTo>
                    <a:lnTo>
                      <a:pt x="6" y="102"/>
                    </a:lnTo>
                    <a:lnTo>
                      <a:pt x="7" y="102"/>
                    </a:lnTo>
                    <a:lnTo>
                      <a:pt x="7" y="101"/>
                    </a:lnTo>
                    <a:lnTo>
                      <a:pt x="7" y="100"/>
                    </a:lnTo>
                    <a:lnTo>
                      <a:pt x="8" y="98"/>
                    </a:lnTo>
                    <a:lnTo>
                      <a:pt x="8" y="97"/>
                    </a:lnTo>
                    <a:lnTo>
                      <a:pt x="8" y="96"/>
                    </a:lnTo>
                    <a:lnTo>
                      <a:pt x="9" y="96"/>
                    </a:lnTo>
                    <a:lnTo>
                      <a:pt x="9" y="95"/>
                    </a:lnTo>
                    <a:lnTo>
                      <a:pt x="8" y="94"/>
                    </a:lnTo>
                    <a:lnTo>
                      <a:pt x="8" y="93"/>
                    </a:lnTo>
                    <a:lnTo>
                      <a:pt x="8" y="92"/>
                    </a:lnTo>
                    <a:lnTo>
                      <a:pt x="7" y="92"/>
                    </a:lnTo>
                    <a:lnTo>
                      <a:pt x="7" y="91"/>
                    </a:lnTo>
                    <a:lnTo>
                      <a:pt x="7" y="90"/>
                    </a:lnTo>
                    <a:lnTo>
                      <a:pt x="7" y="89"/>
                    </a:lnTo>
                    <a:lnTo>
                      <a:pt x="8" y="89"/>
                    </a:lnTo>
                    <a:lnTo>
                      <a:pt x="8" y="88"/>
                    </a:lnTo>
                    <a:lnTo>
                      <a:pt x="9" y="87"/>
                    </a:lnTo>
                    <a:lnTo>
                      <a:pt x="10" y="87"/>
                    </a:lnTo>
                    <a:lnTo>
                      <a:pt x="11" y="87"/>
                    </a:lnTo>
                    <a:lnTo>
                      <a:pt x="12" y="87"/>
                    </a:lnTo>
                    <a:lnTo>
                      <a:pt x="12" y="86"/>
                    </a:lnTo>
                    <a:lnTo>
                      <a:pt x="13" y="86"/>
                    </a:lnTo>
                    <a:lnTo>
                      <a:pt x="13" y="85"/>
                    </a:lnTo>
                    <a:lnTo>
                      <a:pt x="14" y="85"/>
                    </a:lnTo>
                    <a:lnTo>
                      <a:pt x="14" y="84"/>
                    </a:lnTo>
                    <a:lnTo>
                      <a:pt x="15" y="84"/>
                    </a:lnTo>
                    <a:lnTo>
                      <a:pt x="15" y="83"/>
                    </a:lnTo>
                    <a:lnTo>
                      <a:pt x="16" y="83"/>
                    </a:lnTo>
                    <a:lnTo>
                      <a:pt x="17" y="83"/>
                    </a:lnTo>
                    <a:lnTo>
                      <a:pt x="18" y="83"/>
                    </a:lnTo>
                    <a:lnTo>
                      <a:pt x="18" y="84"/>
                    </a:lnTo>
                    <a:lnTo>
                      <a:pt x="19" y="84"/>
                    </a:lnTo>
                    <a:lnTo>
                      <a:pt x="20" y="83"/>
                    </a:lnTo>
                    <a:lnTo>
                      <a:pt x="21" y="83"/>
                    </a:lnTo>
                    <a:lnTo>
                      <a:pt x="22" y="83"/>
                    </a:lnTo>
                    <a:lnTo>
                      <a:pt x="24" y="83"/>
                    </a:lnTo>
                    <a:lnTo>
                      <a:pt x="24" y="82"/>
                    </a:lnTo>
                    <a:lnTo>
                      <a:pt x="25" y="82"/>
                    </a:lnTo>
                    <a:lnTo>
                      <a:pt x="25" y="81"/>
                    </a:lnTo>
                    <a:lnTo>
                      <a:pt x="26" y="81"/>
                    </a:lnTo>
                    <a:lnTo>
                      <a:pt x="26" y="80"/>
                    </a:lnTo>
                    <a:lnTo>
                      <a:pt x="27" y="78"/>
                    </a:lnTo>
                    <a:lnTo>
                      <a:pt x="27" y="77"/>
                    </a:lnTo>
                    <a:lnTo>
                      <a:pt x="27" y="76"/>
                    </a:lnTo>
                    <a:lnTo>
                      <a:pt x="28" y="76"/>
                    </a:lnTo>
                    <a:lnTo>
                      <a:pt x="28" y="75"/>
                    </a:lnTo>
                    <a:lnTo>
                      <a:pt x="27" y="75"/>
                    </a:lnTo>
                    <a:lnTo>
                      <a:pt x="27" y="74"/>
                    </a:lnTo>
                    <a:lnTo>
                      <a:pt x="27" y="73"/>
                    </a:lnTo>
                    <a:lnTo>
                      <a:pt x="26" y="73"/>
                    </a:lnTo>
                    <a:lnTo>
                      <a:pt x="26" y="72"/>
                    </a:lnTo>
                    <a:lnTo>
                      <a:pt x="27" y="71"/>
                    </a:lnTo>
                    <a:lnTo>
                      <a:pt x="27" y="70"/>
                    </a:lnTo>
                    <a:lnTo>
                      <a:pt x="28" y="70"/>
                    </a:lnTo>
                    <a:lnTo>
                      <a:pt x="28" y="69"/>
                    </a:lnTo>
                    <a:lnTo>
                      <a:pt x="28" y="68"/>
                    </a:lnTo>
                    <a:lnTo>
                      <a:pt x="28" y="67"/>
                    </a:lnTo>
                    <a:lnTo>
                      <a:pt x="28" y="66"/>
                    </a:lnTo>
                    <a:lnTo>
                      <a:pt x="28" y="65"/>
                    </a:lnTo>
                    <a:lnTo>
                      <a:pt x="28" y="64"/>
                    </a:lnTo>
                    <a:lnTo>
                      <a:pt x="28" y="63"/>
                    </a:lnTo>
                    <a:lnTo>
                      <a:pt x="29" y="63"/>
                    </a:lnTo>
                    <a:lnTo>
                      <a:pt x="29" y="62"/>
                    </a:lnTo>
                    <a:lnTo>
                      <a:pt x="29" y="61"/>
                    </a:lnTo>
                    <a:lnTo>
                      <a:pt x="30" y="59"/>
                    </a:lnTo>
                    <a:lnTo>
                      <a:pt x="30" y="58"/>
                    </a:lnTo>
                    <a:lnTo>
                      <a:pt x="31" y="57"/>
                    </a:lnTo>
                    <a:lnTo>
                      <a:pt x="31" y="56"/>
                    </a:lnTo>
                    <a:lnTo>
                      <a:pt x="32" y="55"/>
                    </a:lnTo>
                    <a:lnTo>
                      <a:pt x="32" y="54"/>
                    </a:lnTo>
                    <a:lnTo>
                      <a:pt x="33" y="53"/>
                    </a:lnTo>
                    <a:lnTo>
                      <a:pt x="33" y="52"/>
                    </a:lnTo>
                    <a:lnTo>
                      <a:pt x="34" y="51"/>
                    </a:lnTo>
                    <a:lnTo>
                      <a:pt x="35" y="49"/>
                    </a:lnTo>
                    <a:lnTo>
                      <a:pt x="35" y="48"/>
                    </a:lnTo>
                    <a:lnTo>
                      <a:pt x="36" y="46"/>
                    </a:lnTo>
                    <a:lnTo>
                      <a:pt x="37" y="45"/>
                    </a:lnTo>
                    <a:lnTo>
                      <a:pt x="37" y="44"/>
                    </a:lnTo>
                    <a:lnTo>
                      <a:pt x="38" y="43"/>
                    </a:lnTo>
                    <a:lnTo>
                      <a:pt x="38" y="42"/>
                    </a:lnTo>
                    <a:lnTo>
                      <a:pt x="39" y="41"/>
                    </a:lnTo>
                    <a:lnTo>
                      <a:pt x="39" y="39"/>
                    </a:lnTo>
                    <a:lnTo>
                      <a:pt x="40" y="38"/>
                    </a:lnTo>
                    <a:lnTo>
                      <a:pt x="40" y="37"/>
                    </a:lnTo>
                    <a:lnTo>
                      <a:pt x="40" y="36"/>
                    </a:lnTo>
                    <a:lnTo>
                      <a:pt x="41" y="36"/>
                    </a:lnTo>
                    <a:lnTo>
                      <a:pt x="41" y="35"/>
                    </a:lnTo>
                    <a:lnTo>
                      <a:pt x="41" y="34"/>
                    </a:lnTo>
                    <a:lnTo>
                      <a:pt x="41" y="33"/>
                    </a:lnTo>
                    <a:lnTo>
                      <a:pt x="43" y="32"/>
                    </a:lnTo>
                    <a:lnTo>
                      <a:pt x="43" y="31"/>
                    </a:lnTo>
                    <a:lnTo>
                      <a:pt x="43" y="30"/>
                    </a:lnTo>
                    <a:lnTo>
                      <a:pt x="44" y="29"/>
                    </a:lnTo>
                    <a:lnTo>
                      <a:pt x="44" y="27"/>
                    </a:lnTo>
                    <a:lnTo>
                      <a:pt x="45" y="26"/>
                    </a:lnTo>
                    <a:lnTo>
                      <a:pt x="45" y="24"/>
                    </a:lnTo>
                    <a:lnTo>
                      <a:pt x="46" y="23"/>
                    </a:lnTo>
                    <a:lnTo>
                      <a:pt x="46" y="22"/>
                    </a:lnTo>
                    <a:lnTo>
                      <a:pt x="47" y="20"/>
                    </a:lnTo>
                    <a:lnTo>
                      <a:pt x="47" y="19"/>
                    </a:lnTo>
                    <a:lnTo>
                      <a:pt x="48" y="18"/>
                    </a:lnTo>
                    <a:lnTo>
                      <a:pt x="48" y="17"/>
                    </a:lnTo>
                    <a:lnTo>
                      <a:pt x="48" y="16"/>
                    </a:lnTo>
                    <a:lnTo>
                      <a:pt x="49" y="16"/>
                    </a:lnTo>
                    <a:lnTo>
                      <a:pt x="49" y="15"/>
                    </a:lnTo>
                    <a:lnTo>
                      <a:pt x="49" y="14"/>
                    </a:lnTo>
                    <a:lnTo>
                      <a:pt x="50" y="14"/>
                    </a:lnTo>
                    <a:lnTo>
                      <a:pt x="50" y="13"/>
                    </a:lnTo>
                    <a:lnTo>
                      <a:pt x="50" y="12"/>
                    </a:lnTo>
                    <a:lnTo>
                      <a:pt x="51" y="11"/>
                    </a:lnTo>
                    <a:lnTo>
                      <a:pt x="51" y="10"/>
                    </a:lnTo>
                    <a:lnTo>
                      <a:pt x="52" y="9"/>
                    </a:lnTo>
                    <a:lnTo>
                      <a:pt x="52" y="8"/>
                    </a:lnTo>
                    <a:lnTo>
                      <a:pt x="53" y="8"/>
                    </a:lnTo>
                    <a:lnTo>
                      <a:pt x="54" y="7"/>
                    </a:lnTo>
                    <a:lnTo>
                      <a:pt x="55" y="6"/>
                    </a:lnTo>
                    <a:lnTo>
                      <a:pt x="56" y="5"/>
                    </a:lnTo>
                    <a:lnTo>
                      <a:pt x="57" y="5"/>
                    </a:lnTo>
                    <a:lnTo>
                      <a:pt x="58" y="4"/>
                    </a:lnTo>
                    <a:lnTo>
                      <a:pt x="59" y="3"/>
                    </a:lnTo>
                    <a:lnTo>
                      <a:pt x="60" y="3"/>
                    </a:lnTo>
                    <a:lnTo>
                      <a:pt x="60" y="2"/>
                    </a:lnTo>
                    <a:lnTo>
                      <a:pt x="61" y="2"/>
                    </a:lnTo>
                    <a:lnTo>
                      <a:pt x="63" y="0"/>
                    </a:lnTo>
                    <a:lnTo>
                      <a:pt x="64" y="0"/>
                    </a:lnTo>
                    <a:lnTo>
                      <a:pt x="65" y="0"/>
                    </a:lnTo>
                    <a:lnTo>
                      <a:pt x="66" y="0"/>
                    </a:lnTo>
                    <a:lnTo>
                      <a:pt x="67" y="0"/>
                    </a:lnTo>
                  </a:path>
                </a:pathLst>
              </a:custGeom>
              <a:solidFill>
                <a:srgbClr val="6666FF"/>
              </a:solidFill>
              <a:ln w="19050" cap="flat">
                <a:solidFill>
                  <a:srgbClr val="6666FF"/>
                </a:solidFill>
                <a:prstDash val="solid"/>
                <a:miter lim="800000"/>
                <a:headEnd/>
                <a:tailEnd/>
              </a:ln>
            </p:spPr>
            <p:txBody>
              <a:bodyPr/>
              <a:lstStyle/>
              <a:p>
                <a:endParaRPr lang="en-US" sz="1013" dirty="0"/>
              </a:p>
            </p:txBody>
          </p:sp>
          <p:sp>
            <p:nvSpPr>
              <p:cNvPr id="19537" name="Freeform 27"/>
              <p:cNvSpPr>
                <a:spLocks/>
              </p:cNvSpPr>
              <p:nvPr/>
            </p:nvSpPr>
            <p:spPr bwMode="auto">
              <a:xfrm>
                <a:off x="4618" y="3468"/>
                <a:ext cx="313" cy="474"/>
              </a:xfrm>
              <a:custGeom>
                <a:avLst/>
                <a:gdLst>
                  <a:gd name="T0" fmla="*/ 13 w 313"/>
                  <a:gd name="T1" fmla="*/ 8 h 474"/>
                  <a:gd name="T2" fmla="*/ 28 w 313"/>
                  <a:gd name="T3" fmla="*/ 12 h 474"/>
                  <a:gd name="T4" fmla="*/ 38 w 313"/>
                  <a:gd name="T5" fmla="*/ 22 h 474"/>
                  <a:gd name="T6" fmla="*/ 49 w 313"/>
                  <a:gd name="T7" fmla="*/ 22 h 474"/>
                  <a:gd name="T8" fmla="*/ 63 w 313"/>
                  <a:gd name="T9" fmla="*/ 21 h 474"/>
                  <a:gd name="T10" fmla="*/ 75 w 313"/>
                  <a:gd name="T11" fmla="*/ 22 h 474"/>
                  <a:gd name="T12" fmla="*/ 83 w 313"/>
                  <a:gd name="T13" fmla="*/ 29 h 474"/>
                  <a:gd name="T14" fmla="*/ 95 w 313"/>
                  <a:gd name="T15" fmla="*/ 31 h 474"/>
                  <a:gd name="T16" fmla="*/ 108 w 313"/>
                  <a:gd name="T17" fmla="*/ 32 h 474"/>
                  <a:gd name="T18" fmla="*/ 121 w 313"/>
                  <a:gd name="T19" fmla="*/ 33 h 474"/>
                  <a:gd name="T20" fmla="*/ 135 w 313"/>
                  <a:gd name="T21" fmla="*/ 34 h 474"/>
                  <a:gd name="T22" fmla="*/ 142 w 313"/>
                  <a:gd name="T23" fmla="*/ 40 h 474"/>
                  <a:gd name="T24" fmla="*/ 152 w 313"/>
                  <a:gd name="T25" fmla="*/ 41 h 474"/>
                  <a:gd name="T26" fmla="*/ 160 w 313"/>
                  <a:gd name="T27" fmla="*/ 43 h 474"/>
                  <a:gd name="T28" fmla="*/ 174 w 313"/>
                  <a:gd name="T29" fmla="*/ 37 h 474"/>
                  <a:gd name="T30" fmla="*/ 184 w 313"/>
                  <a:gd name="T31" fmla="*/ 39 h 474"/>
                  <a:gd name="T32" fmla="*/ 188 w 313"/>
                  <a:gd name="T33" fmla="*/ 33 h 474"/>
                  <a:gd name="T34" fmla="*/ 199 w 313"/>
                  <a:gd name="T35" fmla="*/ 39 h 474"/>
                  <a:gd name="T36" fmla="*/ 209 w 313"/>
                  <a:gd name="T37" fmla="*/ 41 h 474"/>
                  <a:gd name="T38" fmla="*/ 223 w 313"/>
                  <a:gd name="T39" fmla="*/ 36 h 474"/>
                  <a:gd name="T40" fmla="*/ 240 w 313"/>
                  <a:gd name="T41" fmla="*/ 36 h 474"/>
                  <a:gd name="T42" fmla="*/ 260 w 313"/>
                  <a:gd name="T43" fmla="*/ 21 h 474"/>
                  <a:gd name="T44" fmla="*/ 276 w 313"/>
                  <a:gd name="T45" fmla="*/ 24 h 474"/>
                  <a:gd name="T46" fmla="*/ 292 w 313"/>
                  <a:gd name="T47" fmla="*/ 32 h 474"/>
                  <a:gd name="T48" fmla="*/ 312 w 313"/>
                  <a:gd name="T49" fmla="*/ 30 h 474"/>
                  <a:gd name="T50" fmla="*/ 298 w 313"/>
                  <a:gd name="T51" fmla="*/ 49 h 474"/>
                  <a:gd name="T52" fmla="*/ 290 w 313"/>
                  <a:gd name="T53" fmla="*/ 59 h 474"/>
                  <a:gd name="T54" fmla="*/ 276 w 313"/>
                  <a:gd name="T55" fmla="*/ 64 h 474"/>
                  <a:gd name="T56" fmla="*/ 263 w 313"/>
                  <a:gd name="T57" fmla="*/ 74 h 474"/>
                  <a:gd name="T58" fmla="*/ 254 w 313"/>
                  <a:gd name="T59" fmla="*/ 83 h 474"/>
                  <a:gd name="T60" fmla="*/ 245 w 313"/>
                  <a:gd name="T61" fmla="*/ 94 h 474"/>
                  <a:gd name="T62" fmla="*/ 236 w 313"/>
                  <a:gd name="T63" fmla="*/ 105 h 474"/>
                  <a:gd name="T64" fmla="*/ 227 w 313"/>
                  <a:gd name="T65" fmla="*/ 119 h 474"/>
                  <a:gd name="T66" fmla="*/ 218 w 313"/>
                  <a:gd name="T67" fmla="*/ 130 h 474"/>
                  <a:gd name="T68" fmla="*/ 210 w 313"/>
                  <a:gd name="T69" fmla="*/ 146 h 474"/>
                  <a:gd name="T70" fmla="*/ 199 w 313"/>
                  <a:gd name="T71" fmla="*/ 161 h 474"/>
                  <a:gd name="T72" fmla="*/ 191 w 313"/>
                  <a:gd name="T73" fmla="*/ 172 h 474"/>
                  <a:gd name="T74" fmla="*/ 182 w 313"/>
                  <a:gd name="T75" fmla="*/ 185 h 474"/>
                  <a:gd name="T76" fmla="*/ 176 w 313"/>
                  <a:gd name="T77" fmla="*/ 197 h 474"/>
                  <a:gd name="T78" fmla="*/ 170 w 313"/>
                  <a:gd name="T79" fmla="*/ 209 h 474"/>
                  <a:gd name="T80" fmla="*/ 161 w 313"/>
                  <a:gd name="T81" fmla="*/ 222 h 474"/>
                  <a:gd name="T82" fmla="*/ 155 w 313"/>
                  <a:gd name="T83" fmla="*/ 236 h 474"/>
                  <a:gd name="T84" fmla="*/ 149 w 313"/>
                  <a:gd name="T85" fmla="*/ 250 h 474"/>
                  <a:gd name="T86" fmla="*/ 149 w 313"/>
                  <a:gd name="T87" fmla="*/ 260 h 474"/>
                  <a:gd name="T88" fmla="*/ 150 w 313"/>
                  <a:gd name="T89" fmla="*/ 275 h 474"/>
                  <a:gd name="T90" fmla="*/ 141 w 313"/>
                  <a:gd name="T91" fmla="*/ 286 h 474"/>
                  <a:gd name="T92" fmla="*/ 130 w 313"/>
                  <a:gd name="T93" fmla="*/ 300 h 474"/>
                  <a:gd name="T94" fmla="*/ 121 w 313"/>
                  <a:gd name="T95" fmla="*/ 312 h 474"/>
                  <a:gd name="T96" fmla="*/ 113 w 313"/>
                  <a:gd name="T97" fmla="*/ 324 h 474"/>
                  <a:gd name="T98" fmla="*/ 103 w 313"/>
                  <a:gd name="T99" fmla="*/ 339 h 474"/>
                  <a:gd name="T100" fmla="*/ 95 w 313"/>
                  <a:gd name="T101" fmla="*/ 353 h 474"/>
                  <a:gd name="T102" fmla="*/ 71 w 313"/>
                  <a:gd name="T103" fmla="*/ 391 h 474"/>
                  <a:gd name="T104" fmla="*/ 75 w 313"/>
                  <a:gd name="T105" fmla="*/ 404 h 474"/>
                  <a:gd name="T106" fmla="*/ 65 w 313"/>
                  <a:gd name="T107" fmla="*/ 414 h 474"/>
                  <a:gd name="T108" fmla="*/ 53 w 313"/>
                  <a:gd name="T109" fmla="*/ 421 h 474"/>
                  <a:gd name="T110" fmla="*/ 40 w 313"/>
                  <a:gd name="T111" fmla="*/ 430 h 474"/>
                  <a:gd name="T112" fmla="*/ 29 w 313"/>
                  <a:gd name="T113" fmla="*/ 439 h 474"/>
                  <a:gd name="T114" fmla="*/ 20 w 313"/>
                  <a:gd name="T115" fmla="*/ 450 h 474"/>
                  <a:gd name="T116" fmla="*/ 9 w 313"/>
                  <a:gd name="T117" fmla="*/ 460 h 474"/>
                  <a:gd name="T118" fmla="*/ 1 w 313"/>
                  <a:gd name="T119" fmla="*/ 471 h 47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13" h="474">
                    <a:moveTo>
                      <a:pt x="4" y="0"/>
                    </a:moveTo>
                    <a:lnTo>
                      <a:pt x="4" y="1"/>
                    </a:lnTo>
                    <a:lnTo>
                      <a:pt x="4" y="2"/>
                    </a:lnTo>
                    <a:lnTo>
                      <a:pt x="4" y="3"/>
                    </a:lnTo>
                    <a:lnTo>
                      <a:pt x="4" y="4"/>
                    </a:lnTo>
                    <a:lnTo>
                      <a:pt x="4" y="5"/>
                    </a:lnTo>
                    <a:lnTo>
                      <a:pt x="4" y="6"/>
                    </a:lnTo>
                    <a:lnTo>
                      <a:pt x="5" y="6"/>
                    </a:lnTo>
                    <a:lnTo>
                      <a:pt x="6" y="6"/>
                    </a:lnTo>
                    <a:lnTo>
                      <a:pt x="7" y="6"/>
                    </a:lnTo>
                    <a:lnTo>
                      <a:pt x="8" y="6"/>
                    </a:lnTo>
                    <a:lnTo>
                      <a:pt x="8" y="7"/>
                    </a:lnTo>
                    <a:lnTo>
                      <a:pt x="9" y="7"/>
                    </a:lnTo>
                    <a:lnTo>
                      <a:pt x="10" y="7"/>
                    </a:lnTo>
                    <a:lnTo>
                      <a:pt x="11" y="7"/>
                    </a:lnTo>
                    <a:lnTo>
                      <a:pt x="11" y="8"/>
                    </a:lnTo>
                    <a:lnTo>
                      <a:pt x="13" y="8"/>
                    </a:lnTo>
                    <a:lnTo>
                      <a:pt x="14" y="9"/>
                    </a:lnTo>
                    <a:lnTo>
                      <a:pt x="15" y="9"/>
                    </a:lnTo>
                    <a:lnTo>
                      <a:pt x="16" y="9"/>
                    </a:lnTo>
                    <a:lnTo>
                      <a:pt x="17" y="9"/>
                    </a:lnTo>
                    <a:lnTo>
                      <a:pt x="18" y="9"/>
                    </a:lnTo>
                    <a:lnTo>
                      <a:pt x="19" y="9"/>
                    </a:lnTo>
                    <a:lnTo>
                      <a:pt x="20" y="9"/>
                    </a:lnTo>
                    <a:lnTo>
                      <a:pt x="21" y="10"/>
                    </a:lnTo>
                    <a:lnTo>
                      <a:pt x="22" y="10"/>
                    </a:lnTo>
                    <a:lnTo>
                      <a:pt x="23" y="11"/>
                    </a:lnTo>
                    <a:lnTo>
                      <a:pt x="24" y="11"/>
                    </a:lnTo>
                    <a:lnTo>
                      <a:pt x="25" y="10"/>
                    </a:lnTo>
                    <a:lnTo>
                      <a:pt x="25" y="11"/>
                    </a:lnTo>
                    <a:lnTo>
                      <a:pt x="26" y="11"/>
                    </a:lnTo>
                    <a:lnTo>
                      <a:pt x="27" y="11"/>
                    </a:lnTo>
                    <a:lnTo>
                      <a:pt x="27" y="12"/>
                    </a:lnTo>
                    <a:lnTo>
                      <a:pt x="28" y="12"/>
                    </a:lnTo>
                    <a:lnTo>
                      <a:pt x="28" y="13"/>
                    </a:lnTo>
                    <a:lnTo>
                      <a:pt x="29" y="13"/>
                    </a:lnTo>
                    <a:lnTo>
                      <a:pt x="29" y="14"/>
                    </a:lnTo>
                    <a:lnTo>
                      <a:pt x="30" y="14"/>
                    </a:lnTo>
                    <a:lnTo>
                      <a:pt x="30" y="15"/>
                    </a:lnTo>
                    <a:lnTo>
                      <a:pt x="31" y="15"/>
                    </a:lnTo>
                    <a:lnTo>
                      <a:pt x="33" y="15"/>
                    </a:lnTo>
                    <a:lnTo>
                      <a:pt x="33" y="16"/>
                    </a:lnTo>
                    <a:lnTo>
                      <a:pt x="34" y="16"/>
                    </a:lnTo>
                    <a:lnTo>
                      <a:pt x="34" y="17"/>
                    </a:lnTo>
                    <a:lnTo>
                      <a:pt x="34" y="19"/>
                    </a:lnTo>
                    <a:lnTo>
                      <a:pt x="35" y="19"/>
                    </a:lnTo>
                    <a:lnTo>
                      <a:pt x="35" y="20"/>
                    </a:lnTo>
                    <a:lnTo>
                      <a:pt x="36" y="20"/>
                    </a:lnTo>
                    <a:lnTo>
                      <a:pt x="37" y="21"/>
                    </a:lnTo>
                    <a:lnTo>
                      <a:pt x="37" y="22"/>
                    </a:lnTo>
                    <a:lnTo>
                      <a:pt x="38" y="22"/>
                    </a:lnTo>
                    <a:lnTo>
                      <a:pt x="38" y="23"/>
                    </a:lnTo>
                    <a:lnTo>
                      <a:pt x="39" y="23"/>
                    </a:lnTo>
                    <a:lnTo>
                      <a:pt x="40" y="23"/>
                    </a:lnTo>
                    <a:lnTo>
                      <a:pt x="41" y="23"/>
                    </a:lnTo>
                    <a:lnTo>
                      <a:pt x="41" y="22"/>
                    </a:lnTo>
                    <a:lnTo>
                      <a:pt x="41" y="21"/>
                    </a:lnTo>
                    <a:lnTo>
                      <a:pt x="42" y="21"/>
                    </a:lnTo>
                    <a:lnTo>
                      <a:pt x="42" y="22"/>
                    </a:lnTo>
                    <a:lnTo>
                      <a:pt x="43" y="22"/>
                    </a:lnTo>
                    <a:lnTo>
                      <a:pt x="43" y="21"/>
                    </a:lnTo>
                    <a:lnTo>
                      <a:pt x="44" y="21"/>
                    </a:lnTo>
                    <a:lnTo>
                      <a:pt x="44" y="22"/>
                    </a:lnTo>
                    <a:lnTo>
                      <a:pt x="45" y="22"/>
                    </a:lnTo>
                    <a:lnTo>
                      <a:pt x="46" y="22"/>
                    </a:lnTo>
                    <a:lnTo>
                      <a:pt x="47" y="22"/>
                    </a:lnTo>
                    <a:lnTo>
                      <a:pt x="48" y="22"/>
                    </a:lnTo>
                    <a:lnTo>
                      <a:pt x="49" y="22"/>
                    </a:lnTo>
                    <a:lnTo>
                      <a:pt x="50" y="22"/>
                    </a:lnTo>
                    <a:lnTo>
                      <a:pt x="52" y="22"/>
                    </a:lnTo>
                    <a:lnTo>
                      <a:pt x="53" y="22"/>
                    </a:lnTo>
                    <a:lnTo>
                      <a:pt x="54" y="22"/>
                    </a:lnTo>
                    <a:lnTo>
                      <a:pt x="54" y="23"/>
                    </a:lnTo>
                    <a:lnTo>
                      <a:pt x="55" y="23"/>
                    </a:lnTo>
                    <a:lnTo>
                      <a:pt x="56" y="24"/>
                    </a:lnTo>
                    <a:lnTo>
                      <a:pt x="57" y="23"/>
                    </a:lnTo>
                    <a:lnTo>
                      <a:pt x="58" y="22"/>
                    </a:lnTo>
                    <a:lnTo>
                      <a:pt x="59" y="22"/>
                    </a:lnTo>
                    <a:lnTo>
                      <a:pt x="59" y="21"/>
                    </a:lnTo>
                    <a:lnTo>
                      <a:pt x="60" y="21"/>
                    </a:lnTo>
                    <a:lnTo>
                      <a:pt x="61" y="21"/>
                    </a:lnTo>
                    <a:lnTo>
                      <a:pt x="61" y="20"/>
                    </a:lnTo>
                    <a:lnTo>
                      <a:pt x="62" y="20"/>
                    </a:lnTo>
                    <a:lnTo>
                      <a:pt x="63" y="20"/>
                    </a:lnTo>
                    <a:lnTo>
                      <a:pt x="63" y="21"/>
                    </a:lnTo>
                    <a:lnTo>
                      <a:pt x="64" y="21"/>
                    </a:lnTo>
                    <a:lnTo>
                      <a:pt x="64" y="22"/>
                    </a:lnTo>
                    <a:lnTo>
                      <a:pt x="65" y="22"/>
                    </a:lnTo>
                    <a:lnTo>
                      <a:pt x="66" y="22"/>
                    </a:lnTo>
                    <a:lnTo>
                      <a:pt x="67" y="21"/>
                    </a:lnTo>
                    <a:lnTo>
                      <a:pt x="68" y="21"/>
                    </a:lnTo>
                    <a:lnTo>
                      <a:pt x="68" y="22"/>
                    </a:lnTo>
                    <a:lnTo>
                      <a:pt x="69" y="23"/>
                    </a:lnTo>
                    <a:lnTo>
                      <a:pt x="69" y="24"/>
                    </a:lnTo>
                    <a:lnTo>
                      <a:pt x="71" y="24"/>
                    </a:lnTo>
                    <a:lnTo>
                      <a:pt x="71" y="23"/>
                    </a:lnTo>
                    <a:lnTo>
                      <a:pt x="71" y="22"/>
                    </a:lnTo>
                    <a:lnTo>
                      <a:pt x="72" y="21"/>
                    </a:lnTo>
                    <a:lnTo>
                      <a:pt x="73" y="21"/>
                    </a:lnTo>
                    <a:lnTo>
                      <a:pt x="74" y="21"/>
                    </a:lnTo>
                    <a:lnTo>
                      <a:pt x="74" y="22"/>
                    </a:lnTo>
                    <a:lnTo>
                      <a:pt x="75" y="22"/>
                    </a:lnTo>
                    <a:lnTo>
                      <a:pt x="76" y="22"/>
                    </a:lnTo>
                    <a:lnTo>
                      <a:pt x="77" y="22"/>
                    </a:lnTo>
                    <a:lnTo>
                      <a:pt x="77" y="21"/>
                    </a:lnTo>
                    <a:lnTo>
                      <a:pt x="78" y="21"/>
                    </a:lnTo>
                    <a:lnTo>
                      <a:pt x="79" y="21"/>
                    </a:lnTo>
                    <a:lnTo>
                      <a:pt x="79" y="22"/>
                    </a:lnTo>
                    <a:lnTo>
                      <a:pt x="80" y="22"/>
                    </a:lnTo>
                    <a:lnTo>
                      <a:pt x="80" y="23"/>
                    </a:lnTo>
                    <a:lnTo>
                      <a:pt x="81" y="23"/>
                    </a:lnTo>
                    <a:lnTo>
                      <a:pt x="82" y="24"/>
                    </a:lnTo>
                    <a:lnTo>
                      <a:pt x="83" y="24"/>
                    </a:lnTo>
                    <a:lnTo>
                      <a:pt x="84" y="25"/>
                    </a:lnTo>
                    <a:lnTo>
                      <a:pt x="84" y="26"/>
                    </a:lnTo>
                    <a:lnTo>
                      <a:pt x="84" y="27"/>
                    </a:lnTo>
                    <a:lnTo>
                      <a:pt x="84" y="28"/>
                    </a:lnTo>
                    <a:lnTo>
                      <a:pt x="84" y="29"/>
                    </a:lnTo>
                    <a:lnTo>
                      <a:pt x="83" y="29"/>
                    </a:lnTo>
                    <a:lnTo>
                      <a:pt x="83" y="30"/>
                    </a:lnTo>
                    <a:lnTo>
                      <a:pt x="83" y="31"/>
                    </a:lnTo>
                    <a:lnTo>
                      <a:pt x="84" y="31"/>
                    </a:lnTo>
                    <a:lnTo>
                      <a:pt x="84" y="30"/>
                    </a:lnTo>
                    <a:lnTo>
                      <a:pt x="85" y="30"/>
                    </a:lnTo>
                    <a:lnTo>
                      <a:pt x="86" y="29"/>
                    </a:lnTo>
                    <a:lnTo>
                      <a:pt x="87" y="29"/>
                    </a:lnTo>
                    <a:lnTo>
                      <a:pt x="88" y="28"/>
                    </a:lnTo>
                    <a:lnTo>
                      <a:pt x="89" y="28"/>
                    </a:lnTo>
                    <a:lnTo>
                      <a:pt x="89" y="29"/>
                    </a:lnTo>
                    <a:lnTo>
                      <a:pt x="91" y="29"/>
                    </a:lnTo>
                    <a:lnTo>
                      <a:pt x="91" y="30"/>
                    </a:lnTo>
                    <a:lnTo>
                      <a:pt x="92" y="30"/>
                    </a:lnTo>
                    <a:lnTo>
                      <a:pt x="93" y="30"/>
                    </a:lnTo>
                    <a:lnTo>
                      <a:pt x="93" y="31"/>
                    </a:lnTo>
                    <a:lnTo>
                      <a:pt x="94" y="31"/>
                    </a:lnTo>
                    <a:lnTo>
                      <a:pt x="95" y="31"/>
                    </a:lnTo>
                    <a:lnTo>
                      <a:pt x="96" y="31"/>
                    </a:lnTo>
                    <a:lnTo>
                      <a:pt x="96" y="32"/>
                    </a:lnTo>
                    <a:lnTo>
                      <a:pt x="96" y="33"/>
                    </a:lnTo>
                    <a:lnTo>
                      <a:pt x="97" y="33"/>
                    </a:lnTo>
                    <a:lnTo>
                      <a:pt x="97" y="34"/>
                    </a:lnTo>
                    <a:lnTo>
                      <a:pt x="98" y="34"/>
                    </a:lnTo>
                    <a:lnTo>
                      <a:pt x="99" y="34"/>
                    </a:lnTo>
                    <a:lnTo>
                      <a:pt x="99" y="33"/>
                    </a:lnTo>
                    <a:lnTo>
                      <a:pt x="100" y="33"/>
                    </a:lnTo>
                    <a:lnTo>
                      <a:pt x="101" y="32"/>
                    </a:lnTo>
                    <a:lnTo>
                      <a:pt x="102" y="31"/>
                    </a:lnTo>
                    <a:lnTo>
                      <a:pt x="103" y="30"/>
                    </a:lnTo>
                    <a:lnTo>
                      <a:pt x="104" y="30"/>
                    </a:lnTo>
                    <a:lnTo>
                      <a:pt x="105" y="30"/>
                    </a:lnTo>
                    <a:lnTo>
                      <a:pt x="106" y="31"/>
                    </a:lnTo>
                    <a:lnTo>
                      <a:pt x="107" y="31"/>
                    </a:lnTo>
                    <a:lnTo>
                      <a:pt x="108" y="32"/>
                    </a:lnTo>
                    <a:lnTo>
                      <a:pt x="108" y="33"/>
                    </a:lnTo>
                    <a:lnTo>
                      <a:pt x="108" y="34"/>
                    </a:lnTo>
                    <a:lnTo>
                      <a:pt x="108" y="35"/>
                    </a:lnTo>
                    <a:lnTo>
                      <a:pt x="110" y="35"/>
                    </a:lnTo>
                    <a:lnTo>
                      <a:pt x="111" y="35"/>
                    </a:lnTo>
                    <a:lnTo>
                      <a:pt x="112" y="35"/>
                    </a:lnTo>
                    <a:lnTo>
                      <a:pt x="113" y="36"/>
                    </a:lnTo>
                    <a:lnTo>
                      <a:pt x="114" y="36"/>
                    </a:lnTo>
                    <a:lnTo>
                      <a:pt x="115" y="36"/>
                    </a:lnTo>
                    <a:lnTo>
                      <a:pt x="116" y="35"/>
                    </a:lnTo>
                    <a:lnTo>
                      <a:pt x="117" y="35"/>
                    </a:lnTo>
                    <a:lnTo>
                      <a:pt x="118" y="35"/>
                    </a:lnTo>
                    <a:lnTo>
                      <a:pt x="119" y="35"/>
                    </a:lnTo>
                    <a:lnTo>
                      <a:pt x="120" y="35"/>
                    </a:lnTo>
                    <a:lnTo>
                      <a:pt x="120" y="34"/>
                    </a:lnTo>
                    <a:lnTo>
                      <a:pt x="121" y="34"/>
                    </a:lnTo>
                    <a:lnTo>
                      <a:pt x="121" y="33"/>
                    </a:lnTo>
                    <a:lnTo>
                      <a:pt x="122" y="32"/>
                    </a:lnTo>
                    <a:lnTo>
                      <a:pt x="123" y="32"/>
                    </a:lnTo>
                    <a:lnTo>
                      <a:pt x="123" y="31"/>
                    </a:lnTo>
                    <a:lnTo>
                      <a:pt x="124" y="31"/>
                    </a:lnTo>
                    <a:lnTo>
                      <a:pt x="125" y="32"/>
                    </a:lnTo>
                    <a:lnTo>
                      <a:pt x="126" y="32"/>
                    </a:lnTo>
                    <a:lnTo>
                      <a:pt x="126" y="31"/>
                    </a:lnTo>
                    <a:lnTo>
                      <a:pt x="127" y="31"/>
                    </a:lnTo>
                    <a:lnTo>
                      <a:pt x="129" y="31"/>
                    </a:lnTo>
                    <a:lnTo>
                      <a:pt x="130" y="32"/>
                    </a:lnTo>
                    <a:lnTo>
                      <a:pt x="131" y="32"/>
                    </a:lnTo>
                    <a:lnTo>
                      <a:pt x="131" y="33"/>
                    </a:lnTo>
                    <a:lnTo>
                      <a:pt x="132" y="33"/>
                    </a:lnTo>
                    <a:lnTo>
                      <a:pt x="132" y="34"/>
                    </a:lnTo>
                    <a:lnTo>
                      <a:pt x="133" y="34"/>
                    </a:lnTo>
                    <a:lnTo>
                      <a:pt x="134" y="34"/>
                    </a:lnTo>
                    <a:lnTo>
                      <a:pt x="135" y="34"/>
                    </a:lnTo>
                    <a:lnTo>
                      <a:pt x="135" y="33"/>
                    </a:lnTo>
                    <a:lnTo>
                      <a:pt x="136" y="33"/>
                    </a:lnTo>
                    <a:lnTo>
                      <a:pt x="137" y="32"/>
                    </a:lnTo>
                    <a:lnTo>
                      <a:pt x="138" y="32"/>
                    </a:lnTo>
                    <a:lnTo>
                      <a:pt x="139" y="31"/>
                    </a:lnTo>
                    <a:lnTo>
                      <a:pt x="140" y="31"/>
                    </a:lnTo>
                    <a:lnTo>
                      <a:pt x="141" y="32"/>
                    </a:lnTo>
                    <a:lnTo>
                      <a:pt x="141" y="33"/>
                    </a:lnTo>
                    <a:lnTo>
                      <a:pt x="140" y="33"/>
                    </a:lnTo>
                    <a:lnTo>
                      <a:pt x="140" y="34"/>
                    </a:lnTo>
                    <a:lnTo>
                      <a:pt x="140" y="35"/>
                    </a:lnTo>
                    <a:lnTo>
                      <a:pt x="140" y="36"/>
                    </a:lnTo>
                    <a:lnTo>
                      <a:pt x="140" y="37"/>
                    </a:lnTo>
                    <a:lnTo>
                      <a:pt x="141" y="37"/>
                    </a:lnTo>
                    <a:lnTo>
                      <a:pt x="141" y="39"/>
                    </a:lnTo>
                    <a:lnTo>
                      <a:pt x="142" y="39"/>
                    </a:lnTo>
                    <a:lnTo>
                      <a:pt x="142" y="40"/>
                    </a:lnTo>
                    <a:lnTo>
                      <a:pt x="143" y="40"/>
                    </a:lnTo>
                    <a:lnTo>
                      <a:pt x="144" y="40"/>
                    </a:lnTo>
                    <a:lnTo>
                      <a:pt x="145" y="40"/>
                    </a:lnTo>
                    <a:lnTo>
                      <a:pt x="146" y="40"/>
                    </a:lnTo>
                    <a:lnTo>
                      <a:pt x="146" y="39"/>
                    </a:lnTo>
                    <a:lnTo>
                      <a:pt x="146" y="37"/>
                    </a:lnTo>
                    <a:lnTo>
                      <a:pt x="147" y="37"/>
                    </a:lnTo>
                    <a:lnTo>
                      <a:pt x="147" y="36"/>
                    </a:lnTo>
                    <a:lnTo>
                      <a:pt x="149" y="35"/>
                    </a:lnTo>
                    <a:lnTo>
                      <a:pt x="150" y="35"/>
                    </a:lnTo>
                    <a:lnTo>
                      <a:pt x="150" y="36"/>
                    </a:lnTo>
                    <a:lnTo>
                      <a:pt x="150" y="37"/>
                    </a:lnTo>
                    <a:lnTo>
                      <a:pt x="150" y="39"/>
                    </a:lnTo>
                    <a:lnTo>
                      <a:pt x="150" y="40"/>
                    </a:lnTo>
                    <a:lnTo>
                      <a:pt x="151" y="41"/>
                    </a:lnTo>
                    <a:lnTo>
                      <a:pt x="152" y="42"/>
                    </a:lnTo>
                    <a:lnTo>
                      <a:pt x="152" y="41"/>
                    </a:lnTo>
                    <a:lnTo>
                      <a:pt x="153" y="40"/>
                    </a:lnTo>
                    <a:lnTo>
                      <a:pt x="153" y="39"/>
                    </a:lnTo>
                    <a:lnTo>
                      <a:pt x="153" y="37"/>
                    </a:lnTo>
                    <a:lnTo>
                      <a:pt x="154" y="37"/>
                    </a:lnTo>
                    <a:lnTo>
                      <a:pt x="154" y="36"/>
                    </a:lnTo>
                    <a:lnTo>
                      <a:pt x="155" y="36"/>
                    </a:lnTo>
                    <a:lnTo>
                      <a:pt x="156" y="36"/>
                    </a:lnTo>
                    <a:lnTo>
                      <a:pt x="157" y="36"/>
                    </a:lnTo>
                    <a:lnTo>
                      <a:pt x="157" y="37"/>
                    </a:lnTo>
                    <a:lnTo>
                      <a:pt x="158" y="37"/>
                    </a:lnTo>
                    <a:lnTo>
                      <a:pt x="158" y="39"/>
                    </a:lnTo>
                    <a:lnTo>
                      <a:pt x="158" y="40"/>
                    </a:lnTo>
                    <a:lnTo>
                      <a:pt x="158" y="41"/>
                    </a:lnTo>
                    <a:lnTo>
                      <a:pt x="158" y="42"/>
                    </a:lnTo>
                    <a:lnTo>
                      <a:pt x="159" y="42"/>
                    </a:lnTo>
                    <a:lnTo>
                      <a:pt x="159" y="43"/>
                    </a:lnTo>
                    <a:lnTo>
                      <a:pt x="160" y="43"/>
                    </a:lnTo>
                    <a:lnTo>
                      <a:pt x="161" y="43"/>
                    </a:lnTo>
                    <a:lnTo>
                      <a:pt x="162" y="42"/>
                    </a:lnTo>
                    <a:lnTo>
                      <a:pt x="163" y="41"/>
                    </a:lnTo>
                    <a:lnTo>
                      <a:pt x="164" y="41"/>
                    </a:lnTo>
                    <a:lnTo>
                      <a:pt x="165" y="41"/>
                    </a:lnTo>
                    <a:lnTo>
                      <a:pt x="165" y="42"/>
                    </a:lnTo>
                    <a:lnTo>
                      <a:pt x="166" y="42"/>
                    </a:lnTo>
                    <a:lnTo>
                      <a:pt x="168" y="42"/>
                    </a:lnTo>
                    <a:lnTo>
                      <a:pt x="169" y="41"/>
                    </a:lnTo>
                    <a:lnTo>
                      <a:pt x="169" y="40"/>
                    </a:lnTo>
                    <a:lnTo>
                      <a:pt x="170" y="40"/>
                    </a:lnTo>
                    <a:lnTo>
                      <a:pt x="170" y="39"/>
                    </a:lnTo>
                    <a:lnTo>
                      <a:pt x="171" y="39"/>
                    </a:lnTo>
                    <a:lnTo>
                      <a:pt x="171" y="37"/>
                    </a:lnTo>
                    <a:lnTo>
                      <a:pt x="172" y="37"/>
                    </a:lnTo>
                    <a:lnTo>
                      <a:pt x="173" y="36"/>
                    </a:lnTo>
                    <a:lnTo>
                      <a:pt x="174" y="37"/>
                    </a:lnTo>
                    <a:lnTo>
                      <a:pt x="175" y="37"/>
                    </a:lnTo>
                    <a:lnTo>
                      <a:pt x="176" y="37"/>
                    </a:lnTo>
                    <a:lnTo>
                      <a:pt x="177" y="37"/>
                    </a:lnTo>
                    <a:lnTo>
                      <a:pt x="178" y="37"/>
                    </a:lnTo>
                    <a:lnTo>
                      <a:pt x="178" y="36"/>
                    </a:lnTo>
                    <a:lnTo>
                      <a:pt x="179" y="35"/>
                    </a:lnTo>
                    <a:lnTo>
                      <a:pt x="179" y="34"/>
                    </a:lnTo>
                    <a:lnTo>
                      <a:pt x="180" y="33"/>
                    </a:lnTo>
                    <a:lnTo>
                      <a:pt x="181" y="33"/>
                    </a:lnTo>
                    <a:lnTo>
                      <a:pt x="182" y="33"/>
                    </a:lnTo>
                    <a:lnTo>
                      <a:pt x="182" y="34"/>
                    </a:lnTo>
                    <a:lnTo>
                      <a:pt x="183" y="34"/>
                    </a:lnTo>
                    <a:lnTo>
                      <a:pt x="183" y="35"/>
                    </a:lnTo>
                    <a:lnTo>
                      <a:pt x="183" y="36"/>
                    </a:lnTo>
                    <a:lnTo>
                      <a:pt x="184" y="36"/>
                    </a:lnTo>
                    <a:lnTo>
                      <a:pt x="184" y="37"/>
                    </a:lnTo>
                    <a:lnTo>
                      <a:pt x="184" y="39"/>
                    </a:lnTo>
                    <a:lnTo>
                      <a:pt x="184" y="40"/>
                    </a:lnTo>
                    <a:lnTo>
                      <a:pt x="183" y="40"/>
                    </a:lnTo>
                    <a:lnTo>
                      <a:pt x="183" y="41"/>
                    </a:lnTo>
                    <a:lnTo>
                      <a:pt x="183" y="42"/>
                    </a:lnTo>
                    <a:lnTo>
                      <a:pt x="183" y="43"/>
                    </a:lnTo>
                    <a:lnTo>
                      <a:pt x="184" y="44"/>
                    </a:lnTo>
                    <a:lnTo>
                      <a:pt x="184" y="43"/>
                    </a:lnTo>
                    <a:lnTo>
                      <a:pt x="185" y="43"/>
                    </a:lnTo>
                    <a:lnTo>
                      <a:pt x="187" y="42"/>
                    </a:lnTo>
                    <a:lnTo>
                      <a:pt x="187" y="41"/>
                    </a:lnTo>
                    <a:lnTo>
                      <a:pt x="187" y="40"/>
                    </a:lnTo>
                    <a:lnTo>
                      <a:pt x="188" y="39"/>
                    </a:lnTo>
                    <a:lnTo>
                      <a:pt x="188" y="37"/>
                    </a:lnTo>
                    <a:lnTo>
                      <a:pt x="188" y="36"/>
                    </a:lnTo>
                    <a:lnTo>
                      <a:pt x="188" y="35"/>
                    </a:lnTo>
                    <a:lnTo>
                      <a:pt x="188" y="34"/>
                    </a:lnTo>
                    <a:lnTo>
                      <a:pt x="188" y="33"/>
                    </a:lnTo>
                    <a:lnTo>
                      <a:pt x="189" y="33"/>
                    </a:lnTo>
                    <a:lnTo>
                      <a:pt x="190" y="33"/>
                    </a:lnTo>
                    <a:lnTo>
                      <a:pt x="191" y="33"/>
                    </a:lnTo>
                    <a:lnTo>
                      <a:pt x="192" y="33"/>
                    </a:lnTo>
                    <a:lnTo>
                      <a:pt x="193" y="33"/>
                    </a:lnTo>
                    <a:lnTo>
                      <a:pt x="194" y="33"/>
                    </a:lnTo>
                    <a:lnTo>
                      <a:pt x="195" y="33"/>
                    </a:lnTo>
                    <a:lnTo>
                      <a:pt x="196" y="33"/>
                    </a:lnTo>
                    <a:lnTo>
                      <a:pt x="197" y="33"/>
                    </a:lnTo>
                    <a:lnTo>
                      <a:pt x="198" y="33"/>
                    </a:lnTo>
                    <a:lnTo>
                      <a:pt x="199" y="33"/>
                    </a:lnTo>
                    <a:lnTo>
                      <a:pt x="200" y="34"/>
                    </a:lnTo>
                    <a:lnTo>
                      <a:pt x="200" y="35"/>
                    </a:lnTo>
                    <a:lnTo>
                      <a:pt x="199" y="35"/>
                    </a:lnTo>
                    <a:lnTo>
                      <a:pt x="199" y="36"/>
                    </a:lnTo>
                    <a:lnTo>
                      <a:pt x="199" y="37"/>
                    </a:lnTo>
                    <a:lnTo>
                      <a:pt x="199" y="39"/>
                    </a:lnTo>
                    <a:lnTo>
                      <a:pt x="198" y="39"/>
                    </a:lnTo>
                    <a:lnTo>
                      <a:pt x="198" y="40"/>
                    </a:lnTo>
                    <a:lnTo>
                      <a:pt x="198" y="41"/>
                    </a:lnTo>
                    <a:lnTo>
                      <a:pt x="198" y="42"/>
                    </a:lnTo>
                    <a:lnTo>
                      <a:pt x="199" y="42"/>
                    </a:lnTo>
                    <a:lnTo>
                      <a:pt x="199" y="43"/>
                    </a:lnTo>
                    <a:lnTo>
                      <a:pt x="200" y="43"/>
                    </a:lnTo>
                    <a:lnTo>
                      <a:pt x="201" y="43"/>
                    </a:lnTo>
                    <a:lnTo>
                      <a:pt x="202" y="44"/>
                    </a:lnTo>
                    <a:lnTo>
                      <a:pt x="203" y="44"/>
                    </a:lnTo>
                    <a:lnTo>
                      <a:pt x="204" y="44"/>
                    </a:lnTo>
                    <a:lnTo>
                      <a:pt x="205" y="44"/>
                    </a:lnTo>
                    <a:lnTo>
                      <a:pt x="207" y="44"/>
                    </a:lnTo>
                    <a:lnTo>
                      <a:pt x="208" y="43"/>
                    </a:lnTo>
                    <a:lnTo>
                      <a:pt x="208" y="42"/>
                    </a:lnTo>
                    <a:lnTo>
                      <a:pt x="209" y="42"/>
                    </a:lnTo>
                    <a:lnTo>
                      <a:pt x="209" y="41"/>
                    </a:lnTo>
                    <a:lnTo>
                      <a:pt x="209" y="40"/>
                    </a:lnTo>
                    <a:lnTo>
                      <a:pt x="210" y="40"/>
                    </a:lnTo>
                    <a:lnTo>
                      <a:pt x="210" y="39"/>
                    </a:lnTo>
                    <a:lnTo>
                      <a:pt x="211" y="37"/>
                    </a:lnTo>
                    <a:lnTo>
                      <a:pt x="212" y="36"/>
                    </a:lnTo>
                    <a:lnTo>
                      <a:pt x="213" y="36"/>
                    </a:lnTo>
                    <a:lnTo>
                      <a:pt x="213" y="35"/>
                    </a:lnTo>
                    <a:lnTo>
                      <a:pt x="214" y="35"/>
                    </a:lnTo>
                    <a:lnTo>
                      <a:pt x="215" y="35"/>
                    </a:lnTo>
                    <a:lnTo>
                      <a:pt x="216" y="35"/>
                    </a:lnTo>
                    <a:lnTo>
                      <a:pt x="217" y="35"/>
                    </a:lnTo>
                    <a:lnTo>
                      <a:pt x="218" y="35"/>
                    </a:lnTo>
                    <a:lnTo>
                      <a:pt x="219" y="35"/>
                    </a:lnTo>
                    <a:lnTo>
                      <a:pt x="220" y="35"/>
                    </a:lnTo>
                    <a:lnTo>
                      <a:pt x="221" y="35"/>
                    </a:lnTo>
                    <a:lnTo>
                      <a:pt x="222" y="35"/>
                    </a:lnTo>
                    <a:lnTo>
                      <a:pt x="223" y="36"/>
                    </a:lnTo>
                    <a:lnTo>
                      <a:pt x="224" y="36"/>
                    </a:lnTo>
                    <a:lnTo>
                      <a:pt x="226" y="36"/>
                    </a:lnTo>
                    <a:lnTo>
                      <a:pt x="227" y="37"/>
                    </a:lnTo>
                    <a:lnTo>
                      <a:pt x="228" y="37"/>
                    </a:lnTo>
                    <a:lnTo>
                      <a:pt x="229" y="37"/>
                    </a:lnTo>
                    <a:lnTo>
                      <a:pt x="230" y="39"/>
                    </a:lnTo>
                    <a:lnTo>
                      <a:pt x="231" y="39"/>
                    </a:lnTo>
                    <a:lnTo>
                      <a:pt x="231" y="40"/>
                    </a:lnTo>
                    <a:lnTo>
                      <a:pt x="232" y="40"/>
                    </a:lnTo>
                    <a:lnTo>
                      <a:pt x="233" y="40"/>
                    </a:lnTo>
                    <a:lnTo>
                      <a:pt x="234" y="40"/>
                    </a:lnTo>
                    <a:lnTo>
                      <a:pt x="235" y="40"/>
                    </a:lnTo>
                    <a:lnTo>
                      <a:pt x="236" y="39"/>
                    </a:lnTo>
                    <a:lnTo>
                      <a:pt x="237" y="39"/>
                    </a:lnTo>
                    <a:lnTo>
                      <a:pt x="238" y="37"/>
                    </a:lnTo>
                    <a:lnTo>
                      <a:pt x="239" y="37"/>
                    </a:lnTo>
                    <a:lnTo>
                      <a:pt x="240" y="36"/>
                    </a:lnTo>
                    <a:lnTo>
                      <a:pt x="241" y="35"/>
                    </a:lnTo>
                    <a:lnTo>
                      <a:pt x="242" y="34"/>
                    </a:lnTo>
                    <a:lnTo>
                      <a:pt x="243" y="33"/>
                    </a:lnTo>
                    <a:lnTo>
                      <a:pt x="245" y="33"/>
                    </a:lnTo>
                    <a:lnTo>
                      <a:pt x="246" y="32"/>
                    </a:lnTo>
                    <a:lnTo>
                      <a:pt x="247" y="31"/>
                    </a:lnTo>
                    <a:lnTo>
                      <a:pt x="248" y="30"/>
                    </a:lnTo>
                    <a:lnTo>
                      <a:pt x="250" y="28"/>
                    </a:lnTo>
                    <a:lnTo>
                      <a:pt x="252" y="27"/>
                    </a:lnTo>
                    <a:lnTo>
                      <a:pt x="254" y="26"/>
                    </a:lnTo>
                    <a:lnTo>
                      <a:pt x="254" y="25"/>
                    </a:lnTo>
                    <a:lnTo>
                      <a:pt x="255" y="25"/>
                    </a:lnTo>
                    <a:lnTo>
                      <a:pt x="256" y="24"/>
                    </a:lnTo>
                    <a:lnTo>
                      <a:pt x="257" y="23"/>
                    </a:lnTo>
                    <a:lnTo>
                      <a:pt x="258" y="22"/>
                    </a:lnTo>
                    <a:lnTo>
                      <a:pt x="259" y="22"/>
                    </a:lnTo>
                    <a:lnTo>
                      <a:pt x="260" y="21"/>
                    </a:lnTo>
                    <a:lnTo>
                      <a:pt x="261" y="20"/>
                    </a:lnTo>
                    <a:lnTo>
                      <a:pt x="262" y="20"/>
                    </a:lnTo>
                    <a:lnTo>
                      <a:pt x="262" y="19"/>
                    </a:lnTo>
                    <a:lnTo>
                      <a:pt x="263" y="19"/>
                    </a:lnTo>
                    <a:lnTo>
                      <a:pt x="265" y="17"/>
                    </a:lnTo>
                    <a:lnTo>
                      <a:pt x="266" y="17"/>
                    </a:lnTo>
                    <a:lnTo>
                      <a:pt x="267" y="17"/>
                    </a:lnTo>
                    <a:lnTo>
                      <a:pt x="268" y="17"/>
                    </a:lnTo>
                    <a:lnTo>
                      <a:pt x="269" y="17"/>
                    </a:lnTo>
                    <a:lnTo>
                      <a:pt x="270" y="19"/>
                    </a:lnTo>
                    <a:lnTo>
                      <a:pt x="271" y="19"/>
                    </a:lnTo>
                    <a:lnTo>
                      <a:pt x="272" y="20"/>
                    </a:lnTo>
                    <a:lnTo>
                      <a:pt x="273" y="21"/>
                    </a:lnTo>
                    <a:lnTo>
                      <a:pt x="274" y="22"/>
                    </a:lnTo>
                    <a:lnTo>
                      <a:pt x="274" y="23"/>
                    </a:lnTo>
                    <a:lnTo>
                      <a:pt x="275" y="23"/>
                    </a:lnTo>
                    <a:lnTo>
                      <a:pt x="276" y="24"/>
                    </a:lnTo>
                    <a:lnTo>
                      <a:pt x="277" y="25"/>
                    </a:lnTo>
                    <a:lnTo>
                      <a:pt x="278" y="25"/>
                    </a:lnTo>
                    <a:lnTo>
                      <a:pt x="278" y="26"/>
                    </a:lnTo>
                    <a:lnTo>
                      <a:pt x="279" y="27"/>
                    </a:lnTo>
                    <a:lnTo>
                      <a:pt x="280" y="27"/>
                    </a:lnTo>
                    <a:lnTo>
                      <a:pt x="280" y="28"/>
                    </a:lnTo>
                    <a:lnTo>
                      <a:pt x="281" y="28"/>
                    </a:lnTo>
                    <a:lnTo>
                      <a:pt x="282" y="29"/>
                    </a:lnTo>
                    <a:lnTo>
                      <a:pt x="284" y="30"/>
                    </a:lnTo>
                    <a:lnTo>
                      <a:pt x="285" y="30"/>
                    </a:lnTo>
                    <a:lnTo>
                      <a:pt x="286" y="31"/>
                    </a:lnTo>
                    <a:lnTo>
                      <a:pt x="287" y="31"/>
                    </a:lnTo>
                    <a:lnTo>
                      <a:pt x="288" y="31"/>
                    </a:lnTo>
                    <a:lnTo>
                      <a:pt x="289" y="32"/>
                    </a:lnTo>
                    <a:lnTo>
                      <a:pt x="290" y="32"/>
                    </a:lnTo>
                    <a:lnTo>
                      <a:pt x="291" y="32"/>
                    </a:lnTo>
                    <a:lnTo>
                      <a:pt x="292" y="32"/>
                    </a:lnTo>
                    <a:lnTo>
                      <a:pt x="294" y="32"/>
                    </a:lnTo>
                    <a:lnTo>
                      <a:pt x="295" y="32"/>
                    </a:lnTo>
                    <a:lnTo>
                      <a:pt x="296" y="31"/>
                    </a:lnTo>
                    <a:lnTo>
                      <a:pt x="297" y="31"/>
                    </a:lnTo>
                    <a:lnTo>
                      <a:pt x="298" y="31"/>
                    </a:lnTo>
                    <a:lnTo>
                      <a:pt x="300" y="30"/>
                    </a:lnTo>
                    <a:lnTo>
                      <a:pt x="301" y="29"/>
                    </a:lnTo>
                    <a:lnTo>
                      <a:pt x="303" y="29"/>
                    </a:lnTo>
                    <a:lnTo>
                      <a:pt x="304" y="28"/>
                    </a:lnTo>
                    <a:lnTo>
                      <a:pt x="305" y="28"/>
                    </a:lnTo>
                    <a:lnTo>
                      <a:pt x="307" y="27"/>
                    </a:lnTo>
                    <a:lnTo>
                      <a:pt x="308" y="27"/>
                    </a:lnTo>
                    <a:lnTo>
                      <a:pt x="309" y="28"/>
                    </a:lnTo>
                    <a:lnTo>
                      <a:pt x="310" y="28"/>
                    </a:lnTo>
                    <a:lnTo>
                      <a:pt x="311" y="29"/>
                    </a:lnTo>
                    <a:lnTo>
                      <a:pt x="312" y="29"/>
                    </a:lnTo>
                    <a:lnTo>
                      <a:pt x="312" y="30"/>
                    </a:lnTo>
                    <a:lnTo>
                      <a:pt x="313" y="30"/>
                    </a:lnTo>
                    <a:lnTo>
                      <a:pt x="311" y="31"/>
                    </a:lnTo>
                    <a:lnTo>
                      <a:pt x="308" y="34"/>
                    </a:lnTo>
                    <a:lnTo>
                      <a:pt x="305" y="36"/>
                    </a:lnTo>
                    <a:lnTo>
                      <a:pt x="303" y="39"/>
                    </a:lnTo>
                    <a:lnTo>
                      <a:pt x="301" y="40"/>
                    </a:lnTo>
                    <a:lnTo>
                      <a:pt x="301" y="41"/>
                    </a:lnTo>
                    <a:lnTo>
                      <a:pt x="301" y="42"/>
                    </a:lnTo>
                    <a:lnTo>
                      <a:pt x="300" y="43"/>
                    </a:lnTo>
                    <a:lnTo>
                      <a:pt x="300" y="44"/>
                    </a:lnTo>
                    <a:lnTo>
                      <a:pt x="300" y="45"/>
                    </a:lnTo>
                    <a:lnTo>
                      <a:pt x="300" y="46"/>
                    </a:lnTo>
                    <a:lnTo>
                      <a:pt x="300" y="47"/>
                    </a:lnTo>
                    <a:lnTo>
                      <a:pt x="299" y="47"/>
                    </a:lnTo>
                    <a:lnTo>
                      <a:pt x="299" y="48"/>
                    </a:lnTo>
                    <a:lnTo>
                      <a:pt x="298" y="48"/>
                    </a:lnTo>
                    <a:lnTo>
                      <a:pt x="298" y="49"/>
                    </a:lnTo>
                    <a:lnTo>
                      <a:pt x="297" y="49"/>
                    </a:lnTo>
                    <a:lnTo>
                      <a:pt x="297" y="50"/>
                    </a:lnTo>
                    <a:lnTo>
                      <a:pt x="296" y="50"/>
                    </a:lnTo>
                    <a:lnTo>
                      <a:pt x="296" y="51"/>
                    </a:lnTo>
                    <a:lnTo>
                      <a:pt x="295" y="51"/>
                    </a:lnTo>
                    <a:lnTo>
                      <a:pt x="295" y="52"/>
                    </a:lnTo>
                    <a:lnTo>
                      <a:pt x="295" y="53"/>
                    </a:lnTo>
                    <a:lnTo>
                      <a:pt x="294" y="53"/>
                    </a:lnTo>
                    <a:lnTo>
                      <a:pt x="294" y="54"/>
                    </a:lnTo>
                    <a:lnTo>
                      <a:pt x="293" y="54"/>
                    </a:lnTo>
                    <a:lnTo>
                      <a:pt x="293" y="55"/>
                    </a:lnTo>
                    <a:lnTo>
                      <a:pt x="292" y="55"/>
                    </a:lnTo>
                    <a:lnTo>
                      <a:pt x="292" y="56"/>
                    </a:lnTo>
                    <a:lnTo>
                      <a:pt x="291" y="56"/>
                    </a:lnTo>
                    <a:lnTo>
                      <a:pt x="291" y="58"/>
                    </a:lnTo>
                    <a:lnTo>
                      <a:pt x="290" y="58"/>
                    </a:lnTo>
                    <a:lnTo>
                      <a:pt x="290" y="59"/>
                    </a:lnTo>
                    <a:lnTo>
                      <a:pt x="289" y="59"/>
                    </a:lnTo>
                    <a:lnTo>
                      <a:pt x="288" y="59"/>
                    </a:lnTo>
                    <a:lnTo>
                      <a:pt x="287" y="60"/>
                    </a:lnTo>
                    <a:lnTo>
                      <a:pt x="286" y="60"/>
                    </a:lnTo>
                    <a:lnTo>
                      <a:pt x="285" y="60"/>
                    </a:lnTo>
                    <a:lnTo>
                      <a:pt x="285" y="61"/>
                    </a:lnTo>
                    <a:lnTo>
                      <a:pt x="284" y="61"/>
                    </a:lnTo>
                    <a:lnTo>
                      <a:pt x="284" y="62"/>
                    </a:lnTo>
                    <a:lnTo>
                      <a:pt x="282" y="62"/>
                    </a:lnTo>
                    <a:lnTo>
                      <a:pt x="281" y="62"/>
                    </a:lnTo>
                    <a:lnTo>
                      <a:pt x="280" y="62"/>
                    </a:lnTo>
                    <a:lnTo>
                      <a:pt x="280" y="63"/>
                    </a:lnTo>
                    <a:lnTo>
                      <a:pt x="279" y="63"/>
                    </a:lnTo>
                    <a:lnTo>
                      <a:pt x="278" y="63"/>
                    </a:lnTo>
                    <a:lnTo>
                      <a:pt x="278" y="64"/>
                    </a:lnTo>
                    <a:lnTo>
                      <a:pt x="277" y="64"/>
                    </a:lnTo>
                    <a:lnTo>
                      <a:pt x="276" y="64"/>
                    </a:lnTo>
                    <a:lnTo>
                      <a:pt x="276" y="65"/>
                    </a:lnTo>
                    <a:lnTo>
                      <a:pt x="275" y="65"/>
                    </a:lnTo>
                    <a:lnTo>
                      <a:pt x="274" y="66"/>
                    </a:lnTo>
                    <a:lnTo>
                      <a:pt x="273" y="66"/>
                    </a:lnTo>
                    <a:lnTo>
                      <a:pt x="273" y="67"/>
                    </a:lnTo>
                    <a:lnTo>
                      <a:pt x="272" y="67"/>
                    </a:lnTo>
                    <a:lnTo>
                      <a:pt x="271" y="68"/>
                    </a:lnTo>
                    <a:lnTo>
                      <a:pt x="270" y="68"/>
                    </a:lnTo>
                    <a:lnTo>
                      <a:pt x="269" y="69"/>
                    </a:lnTo>
                    <a:lnTo>
                      <a:pt x="268" y="70"/>
                    </a:lnTo>
                    <a:lnTo>
                      <a:pt x="267" y="70"/>
                    </a:lnTo>
                    <a:lnTo>
                      <a:pt x="267" y="71"/>
                    </a:lnTo>
                    <a:lnTo>
                      <a:pt x="266" y="71"/>
                    </a:lnTo>
                    <a:lnTo>
                      <a:pt x="266" y="72"/>
                    </a:lnTo>
                    <a:lnTo>
                      <a:pt x="265" y="73"/>
                    </a:lnTo>
                    <a:lnTo>
                      <a:pt x="263" y="73"/>
                    </a:lnTo>
                    <a:lnTo>
                      <a:pt x="263" y="74"/>
                    </a:lnTo>
                    <a:lnTo>
                      <a:pt x="262" y="74"/>
                    </a:lnTo>
                    <a:lnTo>
                      <a:pt x="262" y="75"/>
                    </a:lnTo>
                    <a:lnTo>
                      <a:pt x="261" y="75"/>
                    </a:lnTo>
                    <a:lnTo>
                      <a:pt x="261" y="76"/>
                    </a:lnTo>
                    <a:lnTo>
                      <a:pt x="260" y="76"/>
                    </a:lnTo>
                    <a:lnTo>
                      <a:pt x="260" y="78"/>
                    </a:lnTo>
                    <a:lnTo>
                      <a:pt x="259" y="78"/>
                    </a:lnTo>
                    <a:lnTo>
                      <a:pt x="259" y="79"/>
                    </a:lnTo>
                    <a:lnTo>
                      <a:pt x="258" y="79"/>
                    </a:lnTo>
                    <a:lnTo>
                      <a:pt x="258" y="80"/>
                    </a:lnTo>
                    <a:lnTo>
                      <a:pt x="257" y="80"/>
                    </a:lnTo>
                    <a:lnTo>
                      <a:pt x="257" y="81"/>
                    </a:lnTo>
                    <a:lnTo>
                      <a:pt x="256" y="81"/>
                    </a:lnTo>
                    <a:lnTo>
                      <a:pt x="256" y="82"/>
                    </a:lnTo>
                    <a:lnTo>
                      <a:pt x="255" y="82"/>
                    </a:lnTo>
                    <a:lnTo>
                      <a:pt x="255" y="83"/>
                    </a:lnTo>
                    <a:lnTo>
                      <a:pt x="254" y="83"/>
                    </a:lnTo>
                    <a:lnTo>
                      <a:pt x="254" y="84"/>
                    </a:lnTo>
                    <a:lnTo>
                      <a:pt x="253" y="84"/>
                    </a:lnTo>
                    <a:lnTo>
                      <a:pt x="253" y="85"/>
                    </a:lnTo>
                    <a:lnTo>
                      <a:pt x="252" y="86"/>
                    </a:lnTo>
                    <a:lnTo>
                      <a:pt x="251" y="87"/>
                    </a:lnTo>
                    <a:lnTo>
                      <a:pt x="251" y="88"/>
                    </a:lnTo>
                    <a:lnTo>
                      <a:pt x="250" y="88"/>
                    </a:lnTo>
                    <a:lnTo>
                      <a:pt x="250" y="89"/>
                    </a:lnTo>
                    <a:lnTo>
                      <a:pt x="249" y="89"/>
                    </a:lnTo>
                    <a:lnTo>
                      <a:pt x="249" y="90"/>
                    </a:lnTo>
                    <a:lnTo>
                      <a:pt x="248" y="90"/>
                    </a:lnTo>
                    <a:lnTo>
                      <a:pt x="248" y="91"/>
                    </a:lnTo>
                    <a:lnTo>
                      <a:pt x="247" y="91"/>
                    </a:lnTo>
                    <a:lnTo>
                      <a:pt x="247" y="92"/>
                    </a:lnTo>
                    <a:lnTo>
                      <a:pt x="246" y="93"/>
                    </a:lnTo>
                    <a:lnTo>
                      <a:pt x="245" y="93"/>
                    </a:lnTo>
                    <a:lnTo>
                      <a:pt x="245" y="94"/>
                    </a:lnTo>
                    <a:lnTo>
                      <a:pt x="243" y="95"/>
                    </a:lnTo>
                    <a:lnTo>
                      <a:pt x="243" y="97"/>
                    </a:lnTo>
                    <a:lnTo>
                      <a:pt x="242" y="97"/>
                    </a:lnTo>
                    <a:lnTo>
                      <a:pt x="242" y="98"/>
                    </a:lnTo>
                    <a:lnTo>
                      <a:pt x="241" y="98"/>
                    </a:lnTo>
                    <a:lnTo>
                      <a:pt x="241" y="99"/>
                    </a:lnTo>
                    <a:lnTo>
                      <a:pt x="240" y="99"/>
                    </a:lnTo>
                    <a:lnTo>
                      <a:pt x="240" y="100"/>
                    </a:lnTo>
                    <a:lnTo>
                      <a:pt x="239" y="100"/>
                    </a:lnTo>
                    <a:lnTo>
                      <a:pt x="239" y="101"/>
                    </a:lnTo>
                    <a:lnTo>
                      <a:pt x="238" y="101"/>
                    </a:lnTo>
                    <a:lnTo>
                      <a:pt x="238" y="102"/>
                    </a:lnTo>
                    <a:lnTo>
                      <a:pt x="238" y="103"/>
                    </a:lnTo>
                    <a:lnTo>
                      <a:pt x="237" y="103"/>
                    </a:lnTo>
                    <a:lnTo>
                      <a:pt x="237" y="104"/>
                    </a:lnTo>
                    <a:lnTo>
                      <a:pt x="236" y="104"/>
                    </a:lnTo>
                    <a:lnTo>
                      <a:pt x="236" y="105"/>
                    </a:lnTo>
                    <a:lnTo>
                      <a:pt x="235" y="106"/>
                    </a:lnTo>
                    <a:lnTo>
                      <a:pt x="234" y="107"/>
                    </a:lnTo>
                    <a:lnTo>
                      <a:pt x="234" y="108"/>
                    </a:lnTo>
                    <a:lnTo>
                      <a:pt x="233" y="108"/>
                    </a:lnTo>
                    <a:lnTo>
                      <a:pt x="233" y="109"/>
                    </a:lnTo>
                    <a:lnTo>
                      <a:pt x="232" y="110"/>
                    </a:lnTo>
                    <a:lnTo>
                      <a:pt x="232" y="111"/>
                    </a:lnTo>
                    <a:lnTo>
                      <a:pt x="231" y="111"/>
                    </a:lnTo>
                    <a:lnTo>
                      <a:pt x="231" y="112"/>
                    </a:lnTo>
                    <a:lnTo>
                      <a:pt x="230" y="112"/>
                    </a:lnTo>
                    <a:lnTo>
                      <a:pt x="230" y="113"/>
                    </a:lnTo>
                    <a:lnTo>
                      <a:pt x="229" y="114"/>
                    </a:lnTo>
                    <a:lnTo>
                      <a:pt x="229" y="115"/>
                    </a:lnTo>
                    <a:lnTo>
                      <a:pt x="228" y="115"/>
                    </a:lnTo>
                    <a:lnTo>
                      <a:pt x="228" y="117"/>
                    </a:lnTo>
                    <a:lnTo>
                      <a:pt x="227" y="118"/>
                    </a:lnTo>
                    <a:lnTo>
                      <a:pt x="227" y="119"/>
                    </a:lnTo>
                    <a:lnTo>
                      <a:pt x="226" y="119"/>
                    </a:lnTo>
                    <a:lnTo>
                      <a:pt x="226" y="120"/>
                    </a:lnTo>
                    <a:lnTo>
                      <a:pt x="224" y="121"/>
                    </a:lnTo>
                    <a:lnTo>
                      <a:pt x="224" y="122"/>
                    </a:lnTo>
                    <a:lnTo>
                      <a:pt x="223" y="122"/>
                    </a:lnTo>
                    <a:lnTo>
                      <a:pt x="223" y="123"/>
                    </a:lnTo>
                    <a:lnTo>
                      <a:pt x="223" y="124"/>
                    </a:lnTo>
                    <a:lnTo>
                      <a:pt x="222" y="124"/>
                    </a:lnTo>
                    <a:lnTo>
                      <a:pt x="222" y="125"/>
                    </a:lnTo>
                    <a:lnTo>
                      <a:pt x="221" y="125"/>
                    </a:lnTo>
                    <a:lnTo>
                      <a:pt x="221" y="126"/>
                    </a:lnTo>
                    <a:lnTo>
                      <a:pt x="221" y="127"/>
                    </a:lnTo>
                    <a:lnTo>
                      <a:pt x="220" y="127"/>
                    </a:lnTo>
                    <a:lnTo>
                      <a:pt x="220" y="128"/>
                    </a:lnTo>
                    <a:lnTo>
                      <a:pt x="219" y="129"/>
                    </a:lnTo>
                    <a:lnTo>
                      <a:pt x="219" y="130"/>
                    </a:lnTo>
                    <a:lnTo>
                      <a:pt x="218" y="130"/>
                    </a:lnTo>
                    <a:lnTo>
                      <a:pt x="218" y="131"/>
                    </a:lnTo>
                    <a:lnTo>
                      <a:pt x="218" y="132"/>
                    </a:lnTo>
                    <a:lnTo>
                      <a:pt x="217" y="132"/>
                    </a:lnTo>
                    <a:lnTo>
                      <a:pt x="217" y="133"/>
                    </a:lnTo>
                    <a:lnTo>
                      <a:pt x="216" y="133"/>
                    </a:lnTo>
                    <a:lnTo>
                      <a:pt x="216" y="134"/>
                    </a:lnTo>
                    <a:lnTo>
                      <a:pt x="216" y="136"/>
                    </a:lnTo>
                    <a:lnTo>
                      <a:pt x="215" y="136"/>
                    </a:lnTo>
                    <a:lnTo>
                      <a:pt x="215" y="137"/>
                    </a:lnTo>
                    <a:lnTo>
                      <a:pt x="214" y="138"/>
                    </a:lnTo>
                    <a:lnTo>
                      <a:pt x="214" y="139"/>
                    </a:lnTo>
                    <a:lnTo>
                      <a:pt x="213" y="139"/>
                    </a:lnTo>
                    <a:lnTo>
                      <a:pt x="213" y="140"/>
                    </a:lnTo>
                    <a:lnTo>
                      <a:pt x="212" y="140"/>
                    </a:lnTo>
                    <a:lnTo>
                      <a:pt x="212" y="141"/>
                    </a:lnTo>
                    <a:lnTo>
                      <a:pt x="211" y="141"/>
                    </a:lnTo>
                    <a:lnTo>
                      <a:pt x="210" y="146"/>
                    </a:lnTo>
                    <a:lnTo>
                      <a:pt x="209" y="149"/>
                    </a:lnTo>
                    <a:lnTo>
                      <a:pt x="209" y="150"/>
                    </a:lnTo>
                    <a:lnTo>
                      <a:pt x="208" y="151"/>
                    </a:lnTo>
                    <a:lnTo>
                      <a:pt x="208" y="152"/>
                    </a:lnTo>
                    <a:lnTo>
                      <a:pt x="207" y="153"/>
                    </a:lnTo>
                    <a:lnTo>
                      <a:pt x="207" y="155"/>
                    </a:lnTo>
                    <a:lnTo>
                      <a:pt x="205" y="155"/>
                    </a:lnTo>
                    <a:lnTo>
                      <a:pt x="205" y="156"/>
                    </a:lnTo>
                    <a:lnTo>
                      <a:pt x="204" y="156"/>
                    </a:lnTo>
                    <a:lnTo>
                      <a:pt x="204" y="157"/>
                    </a:lnTo>
                    <a:lnTo>
                      <a:pt x="203" y="158"/>
                    </a:lnTo>
                    <a:lnTo>
                      <a:pt x="202" y="158"/>
                    </a:lnTo>
                    <a:lnTo>
                      <a:pt x="202" y="159"/>
                    </a:lnTo>
                    <a:lnTo>
                      <a:pt x="201" y="160"/>
                    </a:lnTo>
                    <a:lnTo>
                      <a:pt x="200" y="160"/>
                    </a:lnTo>
                    <a:lnTo>
                      <a:pt x="200" y="161"/>
                    </a:lnTo>
                    <a:lnTo>
                      <a:pt x="199" y="161"/>
                    </a:lnTo>
                    <a:lnTo>
                      <a:pt x="199" y="162"/>
                    </a:lnTo>
                    <a:lnTo>
                      <a:pt x="198" y="162"/>
                    </a:lnTo>
                    <a:lnTo>
                      <a:pt x="198" y="163"/>
                    </a:lnTo>
                    <a:lnTo>
                      <a:pt x="197" y="164"/>
                    </a:lnTo>
                    <a:lnTo>
                      <a:pt x="197" y="165"/>
                    </a:lnTo>
                    <a:lnTo>
                      <a:pt x="196" y="165"/>
                    </a:lnTo>
                    <a:lnTo>
                      <a:pt x="196" y="166"/>
                    </a:lnTo>
                    <a:lnTo>
                      <a:pt x="195" y="166"/>
                    </a:lnTo>
                    <a:lnTo>
                      <a:pt x="195" y="167"/>
                    </a:lnTo>
                    <a:lnTo>
                      <a:pt x="194" y="167"/>
                    </a:lnTo>
                    <a:lnTo>
                      <a:pt x="194" y="168"/>
                    </a:lnTo>
                    <a:lnTo>
                      <a:pt x="193" y="168"/>
                    </a:lnTo>
                    <a:lnTo>
                      <a:pt x="193" y="169"/>
                    </a:lnTo>
                    <a:lnTo>
                      <a:pt x="192" y="170"/>
                    </a:lnTo>
                    <a:lnTo>
                      <a:pt x="192" y="171"/>
                    </a:lnTo>
                    <a:lnTo>
                      <a:pt x="191" y="171"/>
                    </a:lnTo>
                    <a:lnTo>
                      <a:pt x="191" y="172"/>
                    </a:lnTo>
                    <a:lnTo>
                      <a:pt x="190" y="173"/>
                    </a:lnTo>
                    <a:lnTo>
                      <a:pt x="190" y="175"/>
                    </a:lnTo>
                    <a:lnTo>
                      <a:pt x="189" y="175"/>
                    </a:lnTo>
                    <a:lnTo>
                      <a:pt x="189" y="176"/>
                    </a:lnTo>
                    <a:lnTo>
                      <a:pt x="188" y="176"/>
                    </a:lnTo>
                    <a:lnTo>
                      <a:pt x="188" y="177"/>
                    </a:lnTo>
                    <a:lnTo>
                      <a:pt x="187" y="177"/>
                    </a:lnTo>
                    <a:lnTo>
                      <a:pt x="187" y="178"/>
                    </a:lnTo>
                    <a:lnTo>
                      <a:pt x="185" y="179"/>
                    </a:lnTo>
                    <a:lnTo>
                      <a:pt x="185" y="180"/>
                    </a:lnTo>
                    <a:lnTo>
                      <a:pt x="184" y="180"/>
                    </a:lnTo>
                    <a:lnTo>
                      <a:pt x="184" y="181"/>
                    </a:lnTo>
                    <a:lnTo>
                      <a:pt x="184" y="182"/>
                    </a:lnTo>
                    <a:lnTo>
                      <a:pt x="183" y="182"/>
                    </a:lnTo>
                    <a:lnTo>
                      <a:pt x="183" y="183"/>
                    </a:lnTo>
                    <a:lnTo>
                      <a:pt x="182" y="184"/>
                    </a:lnTo>
                    <a:lnTo>
                      <a:pt x="182" y="185"/>
                    </a:lnTo>
                    <a:lnTo>
                      <a:pt x="181" y="185"/>
                    </a:lnTo>
                    <a:lnTo>
                      <a:pt x="181" y="186"/>
                    </a:lnTo>
                    <a:lnTo>
                      <a:pt x="181" y="187"/>
                    </a:lnTo>
                    <a:lnTo>
                      <a:pt x="180" y="187"/>
                    </a:lnTo>
                    <a:lnTo>
                      <a:pt x="180" y="188"/>
                    </a:lnTo>
                    <a:lnTo>
                      <a:pt x="180" y="189"/>
                    </a:lnTo>
                    <a:lnTo>
                      <a:pt x="179" y="189"/>
                    </a:lnTo>
                    <a:lnTo>
                      <a:pt x="179" y="190"/>
                    </a:lnTo>
                    <a:lnTo>
                      <a:pt x="178" y="190"/>
                    </a:lnTo>
                    <a:lnTo>
                      <a:pt x="178" y="191"/>
                    </a:lnTo>
                    <a:lnTo>
                      <a:pt x="178" y="192"/>
                    </a:lnTo>
                    <a:lnTo>
                      <a:pt x="177" y="192"/>
                    </a:lnTo>
                    <a:lnTo>
                      <a:pt x="177" y="194"/>
                    </a:lnTo>
                    <a:lnTo>
                      <a:pt x="177" y="195"/>
                    </a:lnTo>
                    <a:lnTo>
                      <a:pt x="176" y="195"/>
                    </a:lnTo>
                    <a:lnTo>
                      <a:pt x="176" y="196"/>
                    </a:lnTo>
                    <a:lnTo>
                      <a:pt x="176" y="197"/>
                    </a:lnTo>
                    <a:lnTo>
                      <a:pt x="175" y="197"/>
                    </a:lnTo>
                    <a:lnTo>
                      <a:pt x="175" y="198"/>
                    </a:lnTo>
                    <a:lnTo>
                      <a:pt x="175" y="199"/>
                    </a:lnTo>
                    <a:lnTo>
                      <a:pt x="174" y="199"/>
                    </a:lnTo>
                    <a:lnTo>
                      <a:pt x="174" y="200"/>
                    </a:lnTo>
                    <a:lnTo>
                      <a:pt x="174" y="201"/>
                    </a:lnTo>
                    <a:lnTo>
                      <a:pt x="174" y="202"/>
                    </a:lnTo>
                    <a:lnTo>
                      <a:pt x="173" y="202"/>
                    </a:lnTo>
                    <a:lnTo>
                      <a:pt x="173" y="203"/>
                    </a:lnTo>
                    <a:lnTo>
                      <a:pt x="172" y="204"/>
                    </a:lnTo>
                    <a:lnTo>
                      <a:pt x="172" y="205"/>
                    </a:lnTo>
                    <a:lnTo>
                      <a:pt x="171" y="206"/>
                    </a:lnTo>
                    <a:lnTo>
                      <a:pt x="171" y="207"/>
                    </a:lnTo>
                    <a:lnTo>
                      <a:pt x="170" y="207"/>
                    </a:lnTo>
                    <a:lnTo>
                      <a:pt x="170" y="208"/>
                    </a:lnTo>
                    <a:lnTo>
                      <a:pt x="169" y="209"/>
                    </a:lnTo>
                    <a:lnTo>
                      <a:pt x="170" y="209"/>
                    </a:lnTo>
                    <a:lnTo>
                      <a:pt x="169" y="209"/>
                    </a:lnTo>
                    <a:lnTo>
                      <a:pt x="169" y="210"/>
                    </a:lnTo>
                    <a:lnTo>
                      <a:pt x="168" y="211"/>
                    </a:lnTo>
                    <a:lnTo>
                      <a:pt x="168" y="212"/>
                    </a:lnTo>
                    <a:lnTo>
                      <a:pt x="166" y="212"/>
                    </a:lnTo>
                    <a:lnTo>
                      <a:pt x="166" y="214"/>
                    </a:lnTo>
                    <a:lnTo>
                      <a:pt x="166" y="215"/>
                    </a:lnTo>
                    <a:lnTo>
                      <a:pt x="165" y="215"/>
                    </a:lnTo>
                    <a:lnTo>
                      <a:pt x="165" y="216"/>
                    </a:lnTo>
                    <a:lnTo>
                      <a:pt x="164" y="216"/>
                    </a:lnTo>
                    <a:lnTo>
                      <a:pt x="164" y="217"/>
                    </a:lnTo>
                    <a:lnTo>
                      <a:pt x="163" y="218"/>
                    </a:lnTo>
                    <a:lnTo>
                      <a:pt x="163" y="219"/>
                    </a:lnTo>
                    <a:lnTo>
                      <a:pt x="162" y="220"/>
                    </a:lnTo>
                    <a:lnTo>
                      <a:pt x="162" y="221"/>
                    </a:lnTo>
                    <a:lnTo>
                      <a:pt x="161" y="221"/>
                    </a:lnTo>
                    <a:lnTo>
                      <a:pt x="161" y="222"/>
                    </a:lnTo>
                    <a:lnTo>
                      <a:pt x="161" y="223"/>
                    </a:lnTo>
                    <a:lnTo>
                      <a:pt x="160" y="223"/>
                    </a:lnTo>
                    <a:lnTo>
                      <a:pt x="160" y="224"/>
                    </a:lnTo>
                    <a:lnTo>
                      <a:pt x="160" y="225"/>
                    </a:lnTo>
                    <a:lnTo>
                      <a:pt x="159" y="225"/>
                    </a:lnTo>
                    <a:lnTo>
                      <a:pt x="159" y="226"/>
                    </a:lnTo>
                    <a:lnTo>
                      <a:pt x="159" y="227"/>
                    </a:lnTo>
                    <a:lnTo>
                      <a:pt x="158" y="227"/>
                    </a:lnTo>
                    <a:lnTo>
                      <a:pt x="158" y="228"/>
                    </a:lnTo>
                    <a:lnTo>
                      <a:pt x="158" y="229"/>
                    </a:lnTo>
                    <a:lnTo>
                      <a:pt x="157" y="230"/>
                    </a:lnTo>
                    <a:lnTo>
                      <a:pt x="157" y="231"/>
                    </a:lnTo>
                    <a:lnTo>
                      <a:pt x="157" y="233"/>
                    </a:lnTo>
                    <a:lnTo>
                      <a:pt x="156" y="233"/>
                    </a:lnTo>
                    <a:lnTo>
                      <a:pt x="156" y="234"/>
                    </a:lnTo>
                    <a:lnTo>
                      <a:pt x="156" y="235"/>
                    </a:lnTo>
                    <a:lnTo>
                      <a:pt x="155" y="236"/>
                    </a:lnTo>
                    <a:lnTo>
                      <a:pt x="155" y="237"/>
                    </a:lnTo>
                    <a:lnTo>
                      <a:pt x="155" y="238"/>
                    </a:lnTo>
                    <a:lnTo>
                      <a:pt x="154" y="239"/>
                    </a:lnTo>
                    <a:lnTo>
                      <a:pt x="154" y="240"/>
                    </a:lnTo>
                    <a:lnTo>
                      <a:pt x="154" y="241"/>
                    </a:lnTo>
                    <a:lnTo>
                      <a:pt x="153" y="241"/>
                    </a:lnTo>
                    <a:lnTo>
                      <a:pt x="153" y="242"/>
                    </a:lnTo>
                    <a:lnTo>
                      <a:pt x="153" y="243"/>
                    </a:lnTo>
                    <a:lnTo>
                      <a:pt x="152" y="243"/>
                    </a:lnTo>
                    <a:lnTo>
                      <a:pt x="152" y="244"/>
                    </a:lnTo>
                    <a:lnTo>
                      <a:pt x="152" y="245"/>
                    </a:lnTo>
                    <a:lnTo>
                      <a:pt x="151" y="245"/>
                    </a:lnTo>
                    <a:lnTo>
                      <a:pt x="151" y="246"/>
                    </a:lnTo>
                    <a:lnTo>
                      <a:pt x="151" y="247"/>
                    </a:lnTo>
                    <a:lnTo>
                      <a:pt x="150" y="248"/>
                    </a:lnTo>
                    <a:lnTo>
                      <a:pt x="150" y="249"/>
                    </a:lnTo>
                    <a:lnTo>
                      <a:pt x="149" y="250"/>
                    </a:lnTo>
                    <a:lnTo>
                      <a:pt x="149" y="251"/>
                    </a:lnTo>
                    <a:lnTo>
                      <a:pt x="147" y="251"/>
                    </a:lnTo>
                    <a:lnTo>
                      <a:pt x="147" y="253"/>
                    </a:lnTo>
                    <a:lnTo>
                      <a:pt x="146" y="253"/>
                    </a:lnTo>
                    <a:lnTo>
                      <a:pt x="146" y="254"/>
                    </a:lnTo>
                    <a:lnTo>
                      <a:pt x="145" y="254"/>
                    </a:lnTo>
                    <a:lnTo>
                      <a:pt x="144" y="254"/>
                    </a:lnTo>
                    <a:lnTo>
                      <a:pt x="143" y="254"/>
                    </a:lnTo>
                    <a:lnTo>
                      <a:pt x="142" y="256"/>
                    </a:lnTo>
                    <a:lnTo>
                      <a:pt x="143" y="256"/>
                    </a:lnTo>
                    <a:lnTo>
                      <a:pt x="143" y="257"/>
                    </a:lnTo>
                    <a:lnTo>
                      <a:pt x="144" y="257"/>
                    </a:lnTo>
                    <a:lnTo>
                      <a:pt x="145" y="258"/>
                    </a:lnTo>
                    <a:lnTo>
                      <a:pt x="146" y="258"/>
                    </a:lnTo>
                    <a:lnTo>
                      <a:pt x="147" y="259"/>
                    </a:lnTo>
                    <a:lnTo>
                      <a:pt x="147" y="260"/>
                    </a:lnTo>
                    <a:lnTo>
                      <a:pt x="149" y="260"/>
                    </a:lnTo>
                    <a:lnTo>
                      <a:pt x="150" y="260"/>
                    </a:lnTo>
                    <a:lnTo>
                      <a:pt x="150" y="261"/>
                    </a:lnTo>
                    <a:lnTo>
                      <a:pt x="150" y="262"/>
                    </a:lnTo>
                    <a:lnTo>
                      <a:pt x="151" y="263"/>
                    </a:lnTo>
                    <a:lnTo>
                      <a:pt x="151" y="264"/>
                    </a:lnTo>
                    <a:lnTo>
                      <a:pt x="151" y="265"/>
                    </a:lnTo>
                    <a:lnTo>
                      <a:pt x="152" y="266"/>
                    </a:lnTo>
                    <a:lnTo>
                      <a:pt x="152" y="267"/>
                    </a:lnTo>
                    <a:lnTo>
                      <a:pt x="153" y="267"/>
                    </a:lnTo>
                    <a:lnTo>
                      <a:pt x="153" y="268"/>
                    </a:lnTo>
                    <a:lnTo>
                      <a:pt x="152" y="268"/>
                    </a:lnTo>
                    <a:lnTo>
                      <a:pt x="153" y="269"/>
                    </a:lnTo>
                    <a:lnTo>
                      <a:pt x="152" y="270"/>
                    </a:lnTo>
                    <a:lnTo>
                      <a:pt x="152" y="272"/>
                    </a:lnTo>
                    <a:lnTo>
                      <a:pt x="151" y="273"/>
                    </a:lnTo>
                    <a:lnTo>
                      <a:pt x="151" y="274"/>
                    </a:lnTo>
                    <a:lnTo>
                      <a:pt x="150" y="275"/>
                    </a:lnTo>
                    <a:lnTo>
                      <a:pt x="149" y="276"/>
                    </a:lnTo>
                    <a:lnTo>
                      <a:pt x="149" y="277"/>
                    </a:lnTo>
                    <a:lnTo>
                      <a:pt x="147" y="277"/>
                    </a:lnTo>
                    <a:lnTo>
                      <a:pt x="147" y="278"/>
                    </a:lnTo>
                    <a:lnTo>
                      <a:pt x="146" y="279"/>
                    </a:lnTo>
                    <a:lnTo>
                      <a:pt x="146" y="280"/>
                    </a:lnTo>
                    <a:lnTo>
                      <a:pt x="145" y="280"/>
                    </a:lnTo>
                    <a:lnTo>
                      <a:pt x="145" y="281"/>
                    </a:lnTo>
                    <a:lnTo>
                      <a:pt x="145" y="282"/>
                    </a:lnTo>
                    <a:lnTo>
                      <a:pt x="144" y="282"/>
                    </a:lnTo>
                    <a:lnTo>
                      <a:pt x="144" y="283"/>
                    </a:lnTo>
                    <a:lnTo>
                      <a:pt x="143" y="283"/>
                    </a:lnTo>
                    <a:lnTo>
                      <a:pt x="143" y="284"/>
                    </a:lnTo>
                    <a:lnTo>
                      <a:pt x="142" y="284"/>
                    </a:lnTo>
                    <a:lnTo>
                      <a:pt x="142" y="285"/>
                    </a:lnTo>
                    <a:lnTo>
                      <a:pt x="141" y="285"/>
                    </a:lnTo>
                    <a:lnTo>
                      <a:pt x="141" y="286"/>
                    </a:lnTo>
                    <a:lnTo>
                      <a:pt x="140" y="286"/>
                    </a:lnTo>
                    <a:lnTo>
                      <a:pt x="140" y="287"/>
                    </a:lnTo>
                    <a:lnTo>
                      <a:pt x="139" y="288"/>
                    </a:lnTo>
                    <a:lnTo>
                      <a:pt x="138" y="289"/>
                    </a:lnTo>
                    <a:lnTo>
                      <a:pt x="137" y="290"/>
                    </a:lnTo>
                    <a:lnTo>
                      <a:pt x="136" y="292"/>
                    </a:lnTo>
                    <a:lnTo>
                      <a:pt x="135" y="293"/>
                    </a:lnTo>
                    <a:lnTo>
                      <a:pt x="135" y="294"/>
                    </a:lnTo>
                    <a:lnTo>
                      <a:pt x="134" y="294"/>
                    </a:lnTo>
                    <a:lnTo>
                      <a:pt x="134" y="295"/>
                    </a:lnTo>
                    <a:lnTo>
                      <a:pt x="133" y="295"/>
                    </a:lnTo>
                    <a:lnTo>
                      <a:pt x="133" y="296"/>
                    </a:lnTo>
                    <a:lnTo>
                      <a:pt x="132" y="296"/>
                    </a:lnTo>
                    <a:lnTo>
                      <a:pt x="132" y="297"/>
                    </a:lnTo>
                    <a:lnTo>
                      <a:pt x="131" y="298"/>
                    </a:lnTo>
                    <a:lnTo>
                      <a:pt x="130" y="299"/>
                    </a:lnTo>
                    <a:lnTo>
                      <a:pt x="130" y="300"/>
                    </a:lnTo>
                    <a:lnTo>
                      <a:pt x="129" y="300"/>
                    </a:lnTo>
                    <a:lnTo>
                      <a:pt x="129" y="301"/>
                    </a:lnTo>
                    <a:lnTo>
                      <a:pt x="127" y="301"/>
                    </a:lnTo>
                    <a:lnTo>
                      <a:pt x="127" y="302"/>
                    </a:lnTo>
                    <a:lnTo>
                      <a:pt x="126" y="302"/>
                    </a:lnTo>
                    <a:lnTo>
                      <a:pt x="126" y="303"/>
                    </a:lnTo>
                    <a:lnTo>
                      <a:pt x="125" y="304"/>
                    </a:lnTo>
                    <a:lnTo>
                      <a:pt x="125" y="305"/>
                    </a:lnTo>
                    <a:lnTo>
                      <a:pt x="124" y="305"/>
                    </a:lnTo>
                    <a:lnTo>
                      <a:pt x="124" y="306"/>
                    </a:lnTo>
                    <a:lnTo>
                      <a:pt x="123" y="306"/>
                    </a:lnTo>
                    <a:lnTo>
                      <a:pt x="123" y="307"/>
                    </a:lnTo>
                    <a:lnTo>
                      <a:pt x="122" y="308"/>
                    </a:lnTo>
                    <a:lnTo>
                      <a:pt x="122" y="309"/>
                    </a:lnTo>
                    <a:lnTo>
                      <a:pt x="121" y="309"/>
                    </a:lnTo>
                    <a:lnTo>
                      <a:pt x="121" y="311"/>
                    </a:lnTo>
                    <a:lnTo>
                      <a:pt x="121" y="312"/>
                    </a:lnTo>
                    <a:lnTo>
                      <a:pt x="120" y="312"/>
                    </a:lnTo>
                    <a:lnTo>
                      <a:pt x="120" y="313"/>
                    </a:lnTo>
                    <a:lnTo>
                      <a:pt x="119" y="313"/>
                    </a:lnTo>
                    <a:lnTo>
                      <a:pt x="119" y="314"/>
                    </a:lnTo>
                    <a:lnTo>
                      <a:pt x="119" y="315"/>
                    </a:lnTo>
                    <a:lnTo>
                      <a:pt x="118" y="315"/>
                    </a:lnTo>
                    <a:lnTo>
                      <a:pt x="118" y="316"/>
                    </a:lnTo>
                    <a:lnTo>
                      <a:pt x="117" y="316"/>
                    </a:lnTo>
                    <a:lnTo>
                      <a:pt x="117" y="317"/>
                    </a:lnTo>
                    <a:lnTo>
                      <a:pt x="116" y="318"/>
                    </a:lnTo>
                    <a:lnTo>
                      <a:pt x="116" y="319"/>
                    </a:lnTo>
                    <a:lnTo>
                      <a:pt x="115" y="320"/>
                    </a:lnTo>
                    <a:lnTo>
                      <a:pt x="115" y="321"/>
                    </a:lnTo>
                    <a:lnTo>
                      <a:pt x="114" y="322"/>
                    </a:lnTo>
                    <a:lnTo>
                      <a:pt x="114" y="323"/>
                    </a:lnTo>
                    <a:lnTo>
                      <a:pt x="113" y="323"/>
                    </a:lnTo>
                    <a:lnTo>
                      <a:pt x="113" y="324"/>
                    </a:lnTo>
                    <a:lnTo>
                      <a:pt x="113" y="325"/>
                    </a:lnTo>
                    <a:lnTo>
                      <a:pt x="112" y="325"/>
                    </a:lnTo>
                    <a:lnTo>
                      <a:pt x="112" y="326"/>
                    </a:lnTo>
                    <a:lnTo>
                      <a:pt x="112" y="327"/>
                    </a:lnTo>
                    <a:lnTo>
                      <a:pt x="111" y="327"/>
                    </a:lnTo>
                    <a:lnTo>
                      <a:pt x="111" y="328"/>
                    </a:lnTo>
                    <a:lnTo>
                      <a:pt x="110" y="330"/>
                    </a:lnTo>
                    <a:lnTo>
                      <a:pt x="108" y="331"/>
                    </a:lnTo>
                    <a:lnTo>
                      <a:pt x="108" y="332"/>
                    </a:lnTo>
                    <a:lnTo>
                      <a:pt x="107" y="333"/>
                    </a:lnTo>
                    <a:lnTo>
                      <a:pt x="106" y="334"/>
                    </a:lnTo>
                    <a:lnTo>
                      <a:pt x="106" y="335"/>
                    </a:lnTo>
                    <a:lnTo>
                      <a:pt x="105" y="336"/>
                    </a:lnTo>
                    <a:lnTo>
                      <a:pt x="105" y="337"/>
                    </a:lnTo>
                    <a:lnTo>
                      <a:pt x="104" y="337"/>
                    </a:lnTo>
                    <a:lnTo>
                      <a:pt x="104" y="338"/>
                    </a:lnTo>
                    <a:lnTo>
                      <a:pt x="103" y="339"/>
                    </a:lnTo>
                    <a:lnTo>
                      <a:pt x="103" y="340"/>
                    </a:lnTo>
                    <a:lnTo>
                      <a:pt x="102" y="341"/>
                    </a:lnTo>
                    <a:lnTo>
                      <a:pt x="101" y="341"/>
                    </a:lnTo>
                    <a:lnTo>
                      <a:pt x="101" y="342"/>
                    </a:lnTo>
                    <a:lnTo>
                      <a:pt x="100" y="343"/>
                    </a:lnTo>
                    <a:lnTo>
                      <a:pt x="100" y="344"/>
                    </a:lnTo>
                    <a:lnTo>
                      <a:pt x="100" y="345"/>
                    </a:lnTo>
                    <a:lnTo>
                      <a:pt x="99" y="345"/>
                    </a:lnTo>
                    <a:lnTo>
                      <a:pt x="99" y="346"/>
                    </a:lnTo>
                    <a:lnTo>
                      <a:pt x="98" y="346"/>
                    </a:lnTo>
                    <a:lnTo>
                      <a:pt x="98" y="347"/>
                    </a:lnTo>
                    <a:lnTo>
                      <a:pt x="97" y="348"/>
                    </a:lnTo>
                    <a:lnTo>
                      <a:pt x="97" y="350"/>
                    </a:lnTo>
                    <a:lnTo>
                      <a:pt x="96" y="350"/>
                    </a:lnTo>
                    <a:lnTo>
                      <a:pt x="96" y="351"/>
                    </a:lnTo>
                    <a:lnTo>
                      <a:pt x="95" y="352"/>
                    </a:lnTo>
                    <a:lnTo>
                      <a:pt x="95" y="353"/>
                    </a:lnTo>
                    <a:lnTo>
                      <a:pt x="94" y="353"/>
                    </a:lnTo>
                    <a:lnTo>
                      <a:pt x="94" y="354"/>
                    </a:lnTo>
                    <a:lnTo>
                      <a:pt x="93" y="354"/>
                    </a:lnTo>
                    <a:lnTo>
                      <a:pt x="93" y="355"/>
                    </a:lnTo>
                    <a:lnTo>
                      <a:pt x="93" y="356"/>
                    </a:lnTo>
                    <a:lnTo>
                      <a:pt x="92" y="356"/>
                    </a:lnTo>
                    <a:lnTo>
                      <a:pt x="92" y="357"/>
                    </a:lnTo>
                    <a:lnTo>
                      <a:pt x="92" y="358"/>
                    </a:lnTo>
                    <a:lnTo>
                      <a:pt x="91" y="358"/>
                    </a:lnTo>
                    <a:lnTo>
                      <a:pt x="91" y="359"/>
                    </a:lnTo>
                    <a:lnTo>
                      <a:pt x="89" y="360"/>
                    </a:lnTo>
                    <a:lnTo>
                      <a:pt x="89" y="361"/>
                    </a:lnTo>
                    <a:lnTo>
                      <a:pt x="81" y="373"/>
                    </a:lnTo>
                    <a:lnTo>
                      <a:pt x="78" y="379"/>
                    </a:lnTo>
                    <a:lnTo>
                      <a:pt x="74" y="385"/>
                    </a:lnTo>
                    <a:lnTo>
                      <a:pt x="71" y="390"/>
                    </a:lnTo>
                    <a:lnTo>
                      <a:pt x="71" y="391"/>
                    </a:lnTo>
                    <a:lnTo>
                      <a:pt x="71" y="392"/>
                    </a:lnTo>
                    <a:lnTo>
                      <a:pt x="71" y="393"/>
                    </a:lnTo>
                    <a:lnTo>
                      <a:pt x="72" y="393"/>
                    </a:lnTo>
                    <a:lnTo>
                      <a:pt x="72" y="394"/>
                    </a:lnTo>
                    <a:lnTo>
                      <a:pt x="72" y="395"/>
                    </a:lnTo>
                    <a:lnTo>
                      <a:pt x="73" y="395"/>
                    </a:lnTo>
                    <a:lnTo>
                      <a:pt x="73" y="396"/>
                    </a:lnTo>
                    <a:lnTo>
                      <a:pt x="73" y="397"/>
                    </a:lnTo>
                    <a:lnTo>
                      <a:pt x="74" y="397"/>
                    </a:lnTo>
                    <a:lnTo>
                      <a:pt x="74" y="398"/>
                    </a:lnTo>
                    <a:lnTo>
                      <a:pt x="75" y="398"/>
                    </a:lnTo>
                    <a:lnTo>
                      <a:pt x="75" y="399"/>
                    </a:lnTo>
                    <a:lnTo>
                      <a:pt x="75" y="400"/>
                    </a:lnTo>
                    <a:lnTo>
                      <a:pt x="75" y="401"/>
                    </a:lnTo>
                    <a:lnTo>
                      <a:pt x="76" y="402"/>
                    </a:lnTo>
                    <a:lnTo>
                      <a:pt x="76" y="403"/>
                    </a:lnTo>
                    <a:lnTo>
                      <a:pt x="75" y="404"/>
                    </a:lnTo>
                    <a:lnTo>
                      <a:pt x="75" y="405"/>
                    </a:lnTo>
                    <a:lnTo>
                      <a:pt x="75" y="406"/>
                    </a:lnTo>
                    <a:lnTo>
                      <a:pt x="74" y="406"/>
                    </a:lnTo>
                    <a:lnTo>
                      <a:pt x="74" y="408"/>
                    </a:lnTo>
                    <a:lnTo>
                      <a:pt x="73" y="408"/>
                    </a:lnTo>
                    <a:lnTo>
                      <a:pt x="73" y="409"/>
                    </a:lnTo>
                    <a:lnTo>
                      <a:pt x="72" y="409"/>
                    </a:lnTo>
                    <a:lnTo>
                      <a:pt x="72" y="410"/>
                    </a:lnTo>
                    <a:lnTo>
                      <a:pt x="71" y="410"/>
                    </a:lnTo>
                    <a:lnTo>
                      <a:pt x="69" y="411"/>
                    </a:lnTo>
                    <a:lnTo>
                      <a:pt x="68" y="411"/>
                    </a:lnTo>
                    <a:lnTo>
                      <a:pt x="68" y="412"/>
                    </a:lnTo>
                    <a:lnTo>
                      <a:pt x="67" y="412"/>
                    </a:lnTo>
                    <a:lnTo>
                      <a:pt x="67" y="413"/>
                    </a:lnTo>
                    <a:lnTo>
                      <a:pt x="66" y="413"/>
                    </a:lnTo>
                    <a:lnTo>
                      <a:pt x="65" y="413"/>
                    </a:lnTo>
                    <a:lnTo>
                      <a:pt x="65" y="414"/>
                    </a:lnTo>
                    <a:lnTo>
                      <a:pt x="64" y="414"/>
                    </a:lnTo>
                    <a:lnTo>
                      <a:pt x="63" y="414"/>
                    </a:lnTo>
                    <a:lnTo>
                      <a:pt x="63" y="415"/>
                    </a:lnTo>
                    <a:lnTo>
                      <a:pt x="62" y="415"/>
                    </a:lnTo>
                    <a:lnTo>
                      <a:pt x="61" y="416"/>
                    </a:lnTo>
                    <a:lnTo>
                      <a:pt x="60" y="416"/>
                    </a:lnTo>
                    <a:lnTo>
                      <a:pt x="60" y="417"/>
                    </a:lnTo>
                    <a:lnTo>
                      <a:pt x="59" y="417"/>
                    </a:lnTo>
                    <a:lnTo>
                      <a:pt x="58" y="417"/>
                    </a:lnTo>
                    <a:lnTo>
                      <a:pt x="58" y="418"/>
                    </a:lnTo>
                    <a:lnTo>
                      <a:pt x="57" y="418"/>
                    </a:lnTo>
                    <a:lnTo>
                      <a:pt x="57" y="419"/>
                    </a:lnTo>
                    <a:lnTo>
                      <a:pt x="56" y="419"/>
                    </a:lnTo>
                    <a:lnTo>
                      <a:pt x="55" y="419"/>
                    </a:lnTo>
                    <a:lnTo>
                      <a:pt x="55" y="420"/>
                    </a:lnTo>
                    <a:lnTo>
                      <a:pt x="54" y="420"/>
                    </a:lnTo>
                    <a:lnTo>
                      <a:pt x="53" y="421"/>
                    </a:lnTo>
                    <a:lnTo>
                      <a:pt x="52" y="421"/>
                    </a:lnTo>
                    <a:lnTo>
                      <a:pt x="52" y="422"/>
                    </a:lnTo>
                    <a:lnTo>
                      <a:pt x="50" y="422"/>
                    </a:lnTo>
                    <a:lnTo>
                      <a:pt x="49" y="423"/>
                    </a:lnTo>
                    <a:lnTo>
                      <a:pt x="48" y="423"/>
                    </a:lnTo>
                    <a:lnTo>
                      <a:pt x="48" y="424"/>
                    </a:lnTo>
                    <a:lnTo>
                      <a:pt x="47" y="424"/>
                    </a:lnTo>
                    <a:lnTo>
                      <a:pt x="46" y="425"/>
                    </a:lnTo>
                    <a:lnTo>
                      <a:pt x="45" y="425"/>
                    </a:lnTo>
                    <a:lnTo>
                      <a:pt x="45" y="426"/>
                    </a:lnTo>
                    <a:lnTo>
                      <a:pt x="44" y="426"/>
                    </a:lnTo>
                    <a:lnTo>
                      <a:pt x="44" y="428"/>
                    </a:lnTo>
                    <a:lnTo>
                      <a:pt x="43" y="428"/>
                    </a:lnTo>
                    <a:lnTo>
                      <a:pt x="42" y="429"/>
                    </a:lnTo>
                    <a:lnTo>
                      <a:pt x="41" y="429"/>
                    </a:lnTo>
                    <a:lnTo>
                      <a:pt x="41" y="430"/>
                    </a:lnTo>
                    <a:lnTo>
                      <a:pt x="40" y="430"/>
                    </a:lnTo>
                    <a:lnTo>
                      <a:pt x="40" y="431"/>
                    </a:lnTo>
                    <a:lnTo>
                      <a:pt x="39" y="431"/>
                    </a:lnTo>
                    <a:lnTo>
                      <a:pt x="39" y="432"/>
                    </a:lnTo>
                    <a:lnTo>
                      <a:pt x="38" y="432"/>
                    </a:lnTo>
                    <a:lnTo>
                      <a:pt x="38" y="433"/>
                    </a:lnTo>
                    <a:lnTo>
                      <a:pt x="37" y="433"/>
                    </a:lnTo>
                    <a:lnTo>
                      <a:pt x="36" y="433"/>
                    </a:lnTo>
                    <a:lnTo>
                      <a:pt x="36" y="434"/>
                    </a:lnTo>
                    <a:lnTo>
                      <a:pt x="35" y="435"/>
                    </a:lnTo>
                    <a:lnTo>
                      <a:pt x="34" y="435"/>
                    </a:lnTo>
                    <a:lnTo>
                      <a:pt x="34" y="436"/>
                    </a:lnTo>
                    <a:lnTo>
                      <a:pt x="33" y="436"/>
                    </a:lnTo>
                    <a:lnTo>
                      <a:pt x="31" y="437"/>
                    </a:lnTo>
                    <a:lnTo>
                      <a:pt x="31" y="438"/>
                    </a:lnTo>
                    <a:lnTo>
                      <a:pt x="30" y="438"/>
                    </a:lnTo>
                    <a:lnTo>
                      <a:pt x="30" y="439"/>
                    </a:lnTo>
                    <a:lnTo>
                      <a:pt x="29" y="439"/>
                    </a:lnTo>
                    <a:lnTo>
                      <a:pt x="29" y="440"/>
                    </a:lnTo>
                    <a:lnTo>
                      <a:pt x="28" y="440"/>
                    </a:lnTo>
                    <a:lnTo>
                      <a:pt x="28" y="441"/>
                    </a:lnTo>
                    <a:lnTo>
                      <a:pt x="27" y="441"/>
                    </a:lnTo>
                    <a:lnTo>
                      <a:pt x="27" y="442"/>
                    </a:lnTo>
                    <a:lnTo>
                      <a:pt x="26" y="442"/>
                    </a:lnTo>
                    <a:lnTo>
                      <a:pt x="26" y="443"/>
                    </a:lnTo>
                    <a:lnTo>
                      <a:pt x="25" y="443"/>
                    </a:lnTo>
                    <a:lnTo>
                      <a:pt x="25" y="444"/>
                    </a:lnTo>
                    <a:lnTo>
                      <a:pt x="24" y="444"/>
                    </a:lnTo>
                    <a:lnTo>
                      <a:pt x="24" y="445"/>
                    </a:lnTo>
                    <a:lnTo>
                      <a:pt x="23" y="445"/>
                    </a:lnTo>
                    <a:lnTo>
                      <a:pt x="23" y="447"/>
                    </a:lnTo>
                    <a:lnTo>
                      <a:pt x="22" y="447"/>
                    </a:lnTo>
                    <a:lnTo>
                      <a:pt x="22" y="448"/>
                    </a:lnTo>
                    <a:lnTo>
                      <a:pt x="21" y="449"/>
                    </a:lnTo>
                    <a:lnTo>
                      <a:pt x="20" y="450"/>
                    </a:lnTo>
                    <a:lnTo>
                      <a:pt x="19" y="451"/>
                    </a:lnTo>
                    <a:lnTo>
                      <a:pt x="18" y="451"/>
                    </a:lnTo>
                    <a:lnTo>
                      <a:pt x="18" y="452"/>
                    </a:lnTo>
                    <a:lnTo>
                      <a:pt x="17" y="453"/>
                    </a:lnTo>
                    <a:lnTo>
                      <a:pt x="17" y="454"/>
                    </a:lnTo>
                    <a:lnTo>
                      <a:pt x="16" y="454"/>
                    </a:lnTo>
                    <a:lnTo>
                      <a:pt x="16" y="455"/>
                    </a:lnTo>
                    <a:lnTo>
                      <a:pt x="15" y="455"/>
                    </a:lnTo>
                    <a:lnTo>
                      <a:pt x="15" y="456"/>
                    </a:lnTo>
                    <a:lnTo>
                      <a:pt x="14" y="456"/>
                    </a:lnTo>
                    <a:lnTo>
                      <a:pt x="13" y="457"/>
                    </a:lnTo>
                    <a:lnTo>
                      <a:pt x="13" y="458"/>
                    </a:lnTo>
                    <a:lnTo>
                      <a:pt x="11" y="458"/>
                    </a:lnTo>
                    <a:lnTo>
                      <a:pt x="11" y="459"/>
                    </a:lnTo>
                    <a:lnTo>
                      <a:pt x="10" y="459"/>
                    </a:lnTo>
                    <a:lnTo>
                      <a:pt x="10" y="460"/>
                    </a:lnTo>
                    <a:lnTo>
                      <a:pt x="9" y="460"/>
                    </a:lnTo>
                    <a:lnTo>
                      <a:pt x="9" y="461"/>
                    </a:lnTo>
                    <a:lnTo>
                      <a:pt x="8" y="461"/>
                    </a:lnTo>
                    <a:lnTo>
                      <a:pt x="8" y="462"/>
                    </a:lnTo>
                    <a:lnTo>
                      <a:pt x="7" y="462"/>
                    </a:lnTo>
                    <a:lnTo>
                      <a:pt x="7" y="463"/>
                    </a:lnTo>
                    <a:lnTo>
                      <a:pt x="6" y="463"/>
                    </a:lnTo>
                    <a:lnTo>
                      <a:pt x="6" y="464"/>
                    </a:lnTo>
                    <a:lnTo>
                      <a:pt x="6" y="465"/>
                    </a:lnTo>
                    <a:lnTo>
                      <a:pt x="5" y="465"/>
                    </a:lnTo>
                    <a:lnTo>
                      <a:pt x="5" y="467"/>
                    </a:lnTo>
                    <a:lnTo>
                      <a:pt x="4" y="467"/>
                    </a:lnTo>
                    <a:lnTo>
                      <a:pt x="4" y="468"/>
                    </a:lnTo>
                    <a:lnTo>
                      <a:pt x="3" y="468"/>
                    </a:lnTo>
                    <a:lnTo>
                      <a:pt x="3" y="469"/>
                    </a:lnTo>
                    <a:lnTo>
                      <a:pt x="2" y="470"/>
                    </a:lnTo>
                    <a:lnTo>
                      <a:pt x="2" y="471"/>
                    </a:lnTo>
                    <a:lnTo>
                      <a:pt x="1" y="471"/>
                    </a:lnTo>
                    <a:lnTo>
                      <a:pt x="1" y="472"/>
                    </a:lnTo>
                    <a:lnTo>
                      <a:pt x="0" y="472"/>
                    </a:lnTo>
                    <a:lnTo>
                      <a:pt x="0" y="473"/>
                    </a:lnTo>
                    <a:lnTo>
                      <a:pt x="0" y="474"/>
                    </a:lnTo>
                  </a:path>
                </a:pathLst>
              </a:custGeom>
              <a:solidFill>
                <a:srgbClr val="6666FF"/>
              </a:solidFill>
              <a:ln w="19050" cap="flat">
                <a:solidFill>
                  <a:srgbClr val="6666FF"/>
                </a:solidFill>
                <a:prstDash val="solid"/>
                <a:miter lim="800000"/>
                <a:headEnd/>
                <a:tailEnd/>
              </a:ln>
            </p:spPr>
            <p:txBody>
              <a:bodyPr/>
              <a:lstStyle/>
              <a:p>
                <a:endParaRPr lang="en-US" sz="1013" dirty="0"/>
              </a:p>
            </p:txBody>
          </p:sp>
          <p:sp>
            <p:nvSpPr>
              <p:cNvPr id="19538" name="Freeform 28"/>
              <p:cNvSpPr>
                <a:spLocks/>
              </p:cNvSpPr>
              <p:nvPr/>
            </p:nvSpPr>
            <p:spPr bwMode="auto">
              <a:xfrm>
                <a:off x="4519" y="3468"/>
                <a:ext cx="109" cy="489"/>
              </a:xfrm>
              <a:custGeom>
                <a:avLst/>
                <a:gdLst>
                  <a:gd name="T0" fmla="*/ 101 w 109"/>
                  <a:gd name="T1" fmla="*/ 470 h 489"/>
                  <a:gd name="T2" fmla="*/ 92 w 109"/>
                  <a:gd name="T3" fmla="*/ 471 h 489"/>
                  <a:gd name="T4" fmla="*/ 84 w 109"/>
                  <a:gd name="T5" fmla="*/ 473 h 489"/>
                  <a:gd name="T6" fmla="*/ 76 w 109"/>
                  <a:gd name="T7" fmla="*/ 478 h 489"/>
                  <a:gd name="T8" fmla="*/ 67 w 109"/>
                  <a:gd name="T9" fmla="*/ 481 h 489"/>
                  <a:gd name="T10" fmla="*/ 60 w 109"/>
                  <a:gd name="T11" fmla="*/ 484 h 489"/>
                  <a:gd name="T12" fmla="*/ 51 w 109"/>
                  <a:gd name="T13" fmla="*/ 487 h 489"/>
                  <a:gd name="T14" fmla="*/ 43 w 109"/>
                  <a:gd name="T15" fmla="*/ 488 h 489"/>
                  <a:gd name="T16" fmla="*/ 36 w 109"/>
                  <a:gd name="T17" fmla="*/ 486 h 489"/>
                  <a:gd name="T18" fmla="*/ 28 w 109"/>
                  <a:gd name="T19" fmla="*/ 483 h 489"/>
                  <a:gd name="T20" fmla="*/ 18 w 109"/>
                  <a:gd name="T21" fmla="*/ 484 h 489"/>
                  <a:gd name="T22" fmla="*/ 9 w 109"/>
                  <a:gd name="T23" fmla="*/ 486 h 489"/>
                  <a:gd name="T24" fmla="*/ 4 w 109"/>
                  <a:gd name="T25" fmla="*/ 480 h 489"/>
                  <a:gd name="T26" fmla="*/ 0 w 109"/>
                  <a:gd name="T27" fmla="*/ 473 h 489"/>
                  <a:gd name="T28" fmla="*/ 3 w 109"/>
                  <a:gd name="T29" fmla="*/ 463 h 489"/>
                  <a:gd name="T30" fmla="*/ 6 w 109"/>
                  <a:gd name="T31" fmla="*/ 456 h 489"/>
                  <a:gd name="T32" fmla="*/ 9 w 109"/>
                  <a:gd name="T33" fmla="*/ 445 h 489"/>
                  <a:gd name="T34" fmla="*/ 9 w 109"/>
                  <a:gd name="T35" fmla="*/ 436 h 489"/>
                  <a:gd name="T36" fmla="*/ 11 w 109"/>
                  <a:gd name="T37" fmla="*/ 425 h 489"/>
                  <a:gd name="T38" fmla="*/ 12 w 109"/>
                  <a:gd name="T39" fmla="*/ 415 h 489"/>
                  <a:gd name="T40" fmla="*/ 14 w 109"/>
                  <a:gd name="T41" fmla="*/ 405 h 489"/>
                  <a:gd name="T42" fmla="*/ 17 w 109"/>
                  <a:gd name="T43" fmla="*/ 397 h 489"/>
                  <a:gd name="T44" fmla="*/ 19 w 109"/>
                  <a:gd name="T45" fmla="*/ 389 h 489"/>
                  <a:gd name="T46" fmla="*/ 23 w 109"/>
                  <a:gd name="T47" fmla="*/ 380 h 489"/>
                  <a:gd name="T48" fmla="*/ 27 w 109"/>
                  <a:gd name="T49" fmla="*/ 372 h 489"/>
                  <a:gd name="T50" fmla="*/ 30 w 109"/>
                  <a:gd name="T51" fmla="*/ 363 h 489"/>
                  <a:gd name="T52" fmla="*/ 34 w 109"/>
                  <a:gd name="T53" fmla="*/ 355 h 489"/>
                  <a:gd name="T54" fmla="*/ 39 w 109"/>
                  <a:gd name="T55" fmla="*/ 345 h 489"/>
                  <a:gd name="T56" fmla="*/ 44 w 109"/>
                  <a:gd name="T57" fmla="*/ 338 h 489"/>
                  <a:gd name="T58" fmla="*/ 48 w 109"/>
                  <a:gd name="T59" fmla="*/ 328 h 489"/>
                  <a:gd name="T60" fmla="*/ 51 w 109"/>
                  <a:gd name="T61" fmla="*/ 321 h 489"/>
                  <a:gd name="T62" fmla="*/ 56 w 109"/>
                  <a:gd name="T63" fmla="*/ 313 h 489"/>
                  <a:gd name="T64" fmla="*/ 61 w 109"/>
                  <a:gd name="T65" fmla="*/ 304 h 489"/>
                  <a:gd name="T66" fmla="*/ 66 w 109"/>
                  <a:gd name="T67" fmla="*/ 295 h 489"/>
                  <a:gd name="T68" fmla="*/ 70 w 109"/>
                  <a:gd name="T69" fmla="*/ 286 h 489"/>
                  <a:gd name="T70" fmla="*/ 73 w 109"/>
                  <a:gd name="T71" fmla="*/ 278 h 489"/>
                  <a:gd name="T72" fmla="*/ 76 w 109"/>
                  <a:gd name="T73" fmla="*/ 268 h 489"/>
                  <a:gd name="T74" fmla="*/ 78 w 109"/>
                  <a:gd name="T75" fmla="*/ 259 h 489"/>
                  <a:gd name="T76" fmla="*/ 80 w 109"/>
                  <a:gd name="T77" fmla="*/ 248 h 489"/>
                  <a:gd name="T78" fmla="*/ 81 w 109"/>
                  <a:gd name="T79" fmla="*/ 240 h 489"/>
                  <a:gd name="T80" fmla="*/ 82 w 109"/>
                  <a:gd name="T81" fmla="*/ 230 h 489"/>
                  <a:gd name="T82" fmla="*/ 85 w 109"/>
                  <a:gd name="T83" fmla="*/ 221 h 489"/>
                  <a:gd name="T84" fmla="*/ 84 w 109"/>
                  <a:gd name="T85" fmla="*/ 210 h 489"/>
                  <a:gd name="T86" fmla="*/ 81 w 109"/>
                  <a:gd name="T87" fmla="*/ 202 h 489"/>
                  <a:gd name="T88" fmla="*/ 75 w 109"/>
                  <a:gd name="T89" fmla="*/ 192 h 489"/>
                  <a:gd name="T90" fmla="*/ 70 w 109"/>
                  <a:gd name="T91" fmla="*/ 185 h 489"/>
                  <a:gd name="T92" fmla="*/ 62 w 109"/>
                  <a:gd name="T93" fmla="*/ 182 h 489"/>
                  <a:gd name="T94" fmla="*/ 60 w 109"/>
                  <a:gd name="T95" fmla="*/ 177 h 489"/>
                  <a:gd name="T96" fmla="*/ 56 w 109"/>
                  <a:gd name="T97" fmla="*/ 169 h 489"/>
                  <a:gd name="T98" fmla="*/ 52 w 109"/>
                  <a:gd name="T99" fmla="*/ 166 h 489"/>
                  <a:gd name="T100" fmla="*/ 49 w 109"/>
                  <a:gd name="T101" fmla="*/ 163 h 489"/>
                  <a:gd name="T102" fmla="*/ 52 w 109"/>
                  <a:gd name="T103" fmla="*/ 157 h 489"/>
                  <a:gd name="T104" fmla="*/ 46 w 109"/>
                  <a:gd name="T105" fmla="*/ 157 h 489"/>
                  <a:gd name="T106" fmla="*/ 47 w 109"/>
                  <a:gd name="T107" fmla="*/ 149 h 489"/>
                  <a:gd name="T108" fmla="*/ 48 w 109"/>
                  <a:gd name="T109" fmla="*/ 145 h 489"/>
                  <a:gd name="T110" fmla="*/ 48 w 109"/>
                  <a:gd name="T111" fmla="*/ 139 h 489"/>
                  <a:gd name="T112" fmla="*/ 48 w 109"/>
                  <a:gd name="T113" fmla="*/ 132 h 489"/>
                  <a:gd name="T114" fmla="*/ 49 w 109"/>
                  <a:gd name="T115" fmla="*/ 126 h 489"/>
                  <a:gd name="T116" fmla="*/ 53 w 109"/>
                  <a:gd name="T117" fmla="*/ 121 h 489"/>
                  <a:gd name="T118" fmla="*/ 69 w 109"/>
                  <a:gd name="T119" fmla="*/ 113 h 489"/>
                  <a:gd name="T120" fmla="*/ 83 w 109"/>
                  <a:gd name="T121" fmla="*/ 55 h 489"/>
                  <a:gd name="T122" fmla="*/ 100 w 109"/>
                  <a:gd name="T123" fmla="*/ 10 h 489"/>
                  <a:gd name="T124" fmla="*/ 106 w 109"/>
                  <a:gd name="T125" fmla="*/ 0 h 48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9" h="489">
                    <a:moveTo>
                      <a:pt x="105" y="474"/>
                    </a:moveTo>
                    <a:lnTo>
                      <a:pt x="104" y="474"/>
                    </a:lnTo>
                    <a:lnTo>
                      <a:pt x="104" y="475"/>
                    </a:lnTo>
                    <a:lnTo>
                      <a:pt x="104" y="474"/>
                    </a:lnTo>
                    <a:lnTo>
                      <a:pt x="103" y="474"/>
                    </a:lnTo>
                    <a:lnTo>
                      <a:pt x="103" y="473"/>
                    </a:lnTo>
                    <a:lnTo>
                      <a:pt x="103" y="472"/>
                    </a:lnTo>
                    <a:lnTo>
                      <a:pt x="102" y="472"/>
                    </a:lnTo>
                    <a:lnTo>
                      <a:pt x="102" y="471"/>
                    </a:lnTo>
                    <a:lnTo>
                      <a:pt x="101" y="470"/>
                    </a:lnTo>
                    <a:lnTo>
                      <a:pt x="101" y="469"/>
                    </a:lnTo>
                    <a:lnTo>
                      <a:pt x="100" y="469"/>
                    </a:lnTo>
                    <a:lnTo>
                      <a:pt x="99" y="470"/>
                    </a:lnTo>
                    <a:lnTo>
                      <a:pt x="97" y="470"/>
                    </a:lnTo>
                    <a:lnTo>
                      <a:pt x="96" y="470"/>
                    </a:lnTo>
                    <a:lnTo>
                      <a:pt x="96" y="471"/>
                    </a:lnTo>
                    <a:lnTo>
                      <a:pt x="95" y="471"/>
                    </a:lnTo>
                    <a:lnTo>
                      <a:pt x="94" y="471"/>
                    </a:lnTo>
                    <a:lnTo>
                      <a:pt x="93" y="471"/>
                    </a:lnTo>
                    <a:lnTo>
                      <a:pt x="92" y="471"/>
                    </a:lnTo>
                    <a:lnTo>
                      <a:pt x="91" y="471"/>
                    </a:lnTo>
                    <a:lnTo>
                      <a:pt x="90" y="471"/>
                    </a:lnTo>
                    <a:lnTo>
                      <a:pt x="89" y="471"/>
                    </a:lnTo>
                    <a:lnTo>
                      <a:pt x="88" y="471"/>
                    </a:lnTo>
                    <a:lnTo>
                      <a:pt x="87" y="471"/>
                    </a:lnTo>
                    <a:lnTo>
                      <a:pt x="86" y="471"/>
                    </a:lnTo>
                    <a:lnTo>
                      <a:pt x="86" y="472"/>
                    </a:lnTo>
                    <a:lnTo>
                      <a:pt x="85" y="472"/>
                    </a:lnTo>
                    <a:lnTo>
                      <a:pt x="84" y="472"/>
                    </a:lnTo>
                    <a:lnTo>
                      <a:pt x="84" y="473"/>
                    </a:lnTo>
                    <a:lnTo>
                      <a:pt x="83" y="473"/>
                    </a:lnTo>
                    <a:lnTo>
                      <a:pt x="82" y="474"/>
                    </a:lnTo>
                    <a:lnTo>
                      <a:pt x="81" y="474"/>
                    </a:lnTo>
                    <a:lnTo>
                      <a:pt x="81" y="475"/>
                    </a:lnTo>
                    <a:lnTo>
                      <a:pt x="80" y="475"/>
                    </a:lnTo>
                    <a:lnTo>
                      <a:pt x="78" y="476"/>
                    </a:lnTo>
                    <a:lnTo>
                      <a:pt x="77" y="476"/>
                    </a:lnTo>
                    <a:lnTo>
                      <a:pt x="77" y="477"/>
                    </a:lnTo>
                    <a:lnTo>
                      <a:pt x="76" y="477"/>
                    </a:lnTo>
                    <a:lnTo>
                      <a:pt x="76" y="478"/>
                    </a:lnTo>
                    <a:lnTo>
                      <a:pt x="75" y="478"/>
                    </a:lnTo>
                    <a:lnTo>
                      <a:pt x="75" y="479"/>
                    </a:lnTo>
                    <a:lnTo>
                      <a:pt x="74" y="479"/>
                    </a:lnTo>
                    <a:lnTo>
                      <a:pt x="73" y="479"/>
                    </a:lnTo>
                    <a:lnTo>
                      <a:pt x="72" y="479"/>
                    </a:lnTo>
                    <a:lnTo>
                      <a:pt x="71" y="480"/>
                    </a:lnTo>
                    <a:lnTo>
                      <a:pt x="70" y="480"/>
                    </a:lnTo>
                    <a:lnTo>
                      <a:pt x="69" y="481"/>
                    </a:lnTo>
                    <a:lnTo>
                      <a:pt x="68" y="481"/>
                    </a:lnTo>
                    <a:lnTo>
                      <a:pt x="67" y="481"/>
                    </a:lnTo>
                    <a:lnTo>
                      <a:pt x="67" y="482"/>
                    </a:lnTo>
                    <a:lnTo>
                      <a:pt x="66" y="482"/>
                    </a:lnTo>
                    <a:lnTo>
                      <a:pt x="65" y="482"/>
                    </a:lnTo>
                    <a:lnTo>
                      <a:pt x="65" y="483"/>
                    </a:lnTo>
                    <a:lnTo>
                      <a:pt x="64" y="483"/>
                    </a:lnTo>
                    <a:lnTo>
                      <a:pt x="63" y="483"/>
                    </a:lnTo>
                    <a:lnTo>
                      <a:pt x="62" y="483"/>
                    </a:lnTo>
                    <a:lnTo>
                      <a:pt x="62" y="484"/>
                    </a:lnTo>
                    <a:lnTo>
                      <a:pt x="61" y="484"/>
                    </a:lnTo>
                    <a:lnTo>
                      <a:pt x="60" y="484"/>
                    </a:lnTo>
                    <a:lnTo>
                      <a:pt x="60" y="486"/>
                    </a:lnTo>
                    <a:lnTo>
                      <a:pt x="58" y="486"/>
                    </a:lnTo>
                    <a:lnTo>
                      <a:pt x="57" y="486"/>
                    </a:lnTo>
                    <a:lnTo>
                      <a:pt x="56" y="486"/>
                    </a:lnTo>
                    <a:lnTo>
                      <a:pt x="55" y="486"/>
                    </a:lnTo>
                    <a:lnTo>
                      <a:pt x="54" y="486"/>
                    </a:lnTo>
                    <a:lnTo>
                      <a:pt x="54" y="487"/>
                    </a:lnTo>
                    <a:lnTo>
                      <a:pt x="53" y="487"/>
                    </a:lnTo>
                    <a:lnTo>
                      <a:pt x="52" y="487"/>
                    </a:lnTo>
                    <a:lnTo>
                      <a:pt x="51" y="487"/>
                    </a:lnTo>
                    <a:lnTo>
                      <a:pt x="50" y="487"/>
                    </a:lnTo>
                    <a:lnTo>
                      <a:pt x="49" y="488"/>
                    </a:lnTo>
                    <a:lnTo>
                      <a:pt x="48" y="488"/>
                    </a:lnTo>
                    <a:lnTo>
                      <a:pt x="48" y="487"/>
                    </a:lnTo>
                    <a:lnTo>
                      <a:pt x="47" y="488"/>
                    </a:lnTo>
                    <a:lnTo>
                      <a:pt x="46" y="488"/>
                    </a:lnTo>
                    <a:lnTo>
                      <a:pt x="45" y="488"/>
                    </a:lnTo>
                    <a:lnTo>
                      <a:pt x="44" y="488"/>
                    </a:lnTo>
                    <a:lnTo>
                      <a:pt x="43" y="487"/>
                    </a:lnTo>
                    <a:lnTo>
                      <a:pt x="43" y="488"/>
                    </a:lnTo>
                    <a:lnTo>
                      <a:pt x="42" y="488"/>
                    </a:lnTo>
                    <a:lnTo>
                      <a:pt x="41" y="488"/>
                    </a:lnTo>
                    <a:lnTo>
                      <a:pt x="39" y="488"/>
                    </a:lnTo>
                    <a:lnTo>
                      <a:pt x="38" y="488"/>
                    </a:lnTo>
                    <a:lnTo>
                      <a:pt x="37" y="488"/>
                    </a:lnTo>
                    <a:lnTo>
                      <a:pt x="36" y="488"/>
                    </a:lnTo>
                    <a:lnTo>
                      <a:pt x="36" y="489"/>
                    </a:lnTo>
                    <a:lnTo>
                      <a:pt x="36" y="488"/>
                    </a:lnTo>
                    <a:lnTo>
                      <a:pt x="36" y="487"/>
                    </a:lnTo>
                    <a:lnTo>
                      <a:pt x="36" y="486"/>
                    </a:lnTo>
                    <a:lnTo>
                      <a:pt x="35" y="486"/>
                    </a:lnTo>
                    <a:lnTo>
                      <a:pt x="35" y="484"/>
                    </a:lnTo>
                    <a:lnTo>
                      <a:pt x="34" y="484"/>
                    </a:lnTo>
                    <a:lnTo>
                      <a:pt x="34" y="483"/>
                    </a:lnTo>
                    <a:lnTo>
                      <a:pt x="33" y="483"/>
                    </a:lnTo>
                    <a:lnTo>
                      <a:pt x="32" y="483"/>
                    </a:lnTo>
                    <a:lnTo>
                      <a:pt x="31" y="483"/>
                    </a:lnTo>
                    <a:lnTo>
                      <a:pt x="30" y="483"/>
                    </a:lnTo>
                    <a:lnTo>
                      <a:pt x="29" y="483"/>
                    </a:lnTo>
                    <a:lnTo>
                      <a:pt x="28" y="483"/>
                    </a:lnTo>
                    <a:lnTo>
                      <a:pt x="27" y="483"/>
                    </a:lnTo>
                    <a:lnTo>
                      <a:pt x="26" y="483"/>
                    </a:lnTo>
                    <a:lnTo>
                      <a:pt x="25" y="483"/>
                    </a:lnTo>
                    <a:lnTo>
                      <a:pt x="24" y="483"/>
                    </a:lnTo>
                    <a:lnTo>
                      <a:pt x="23" y="483"/>
                    </a:lnTo>
                    <a:lnTo>
                      <a:pt x="22" y="483"/>
                    </a:lnTo>
                    <a:lnTo>
                      <a:pt x="22" y="484"/>
                    </a:lnTo>
                    <a:lnTo>
                      <a:pt x="21" y="484"/>
                    </a:lnTo>
                    <a:lnTo>
                      <a:pt x="19" y="484"/>
                    </a:lnTo>
                    <a:lnTo>
                      <a:pt x="18" y="484"/>
                    </a:lnTo>
                    <a:lnTo>
                      <a:pt x="17" y="484"/>
                    </a:lnTo>
                    <a:lnTo>
                      <a:pt x="16" y="484"/>
                    </a:lnTo>
                    <a:lnTo>
                      <a:pt x="15" y="484"/>
                    </a:lnTo>
                    <a:lnTo>
                      <a:pt x="14" y="484"/>
                    </a:lnTo>
                    <a:lnTo>
                      <a:pt x="13" y="484"/>
                    </a:lnTo>
                    <a:lnTo>
                      <a:pt x="12" y="484"/>
                    </a:lnTo>
                    <a:lnTo>
                      <a:pt x="12" y="486"/>
                    </a:lnTo>
                    <a:lnTo>
                      <a:pt x="11" y="486"/>
                    </a:lnTo>
                    <a:lnTo>
                      <a:pt x="10" y="486"/>
                    </a:lnTo>
                    <a:lnTo>
                      <a:pt x="9" y="486"/>
                    </a:lnTo>
                    <a:lnTo>
                      <a:pt x="9" y="484"/>
                    </a:lnTo>
                    <a:lnTo>
                      <a:pt x="8" y="484"/>
                    </a:lnTo>
                    <a:lnTo>
                      <a:pt x="7" y="484"/>
                    </a:lnTo>
                    <a:lnTo>
                      <a:pt x="7" y="483"/>
                    </a:lnTo>
                    <a:lnTo>
                      <a:pt x="6" y="483"/>
                    </a:lnTo>
                    <a:lnTo>
                      <a:pt x="6" y="482"/>
                    </a:lnTo>
                    <a:lnTo>
                      <a:pt x="5" y="482"/>
                    </a:lnTo>
                    <a:lnTo>
                      <a:pt x="5" y="481"/>
                    </a:lnTo>
                    <a:lnTo>
                      <a:pt x="4" y="481"/>
                    </a:lnTo>
                    <a:lnTo>
                      <a:pt x="4" y="480"/>
                    </a:lnTo>
                    <a:lnTo>
                      <a:pt x="3" y="480"/>
                    </a:lnTo>
                    <a:lnTo>
                      <a:pt x="3" y="479"/>
                    </a:lnTo>
                    <a:lnTo>
                      <a:pt x="3" y="478"/>
                    </a:lnTo>
                    <a:lnTo>
                      <a:pt x="2" y="478"/>
                    </a:lnTo>
                    <a:lnTo>
                      <a:pt x="2" y="477"/>
                    </a:lnTo>
                    <a:lnTo>
                      <a:pt x="2" y="476"/>
                    </a:lnTo>
                    <a:lnTo>
                      <a:pt x="0" y="476"/>
                    </a:lnTo>
                    <a:lnTo>
                      <a:pt x="0" y="475"/>
                    </a:lnTo>
                    <a:lnTo>
                      <a:pt x="0" y="474"/>
                    </a:lnTo>
                    <a:lnTo>
                      <a:pt x="0" y="473"/>
                    </a:lnTo>
                    <a:lnTo>
                      <a:pt x="2" y="473"/>
                    </a:lnTo>
                    <a:lnTo>
                      <a:pt x="2" y="472"/>
                    </a:lnTo>
                    <a:lnTo>
                      <a:pt x="2" y="471"/>
                    </a:lnTo>
                    <a:lnTo>
                      <a:pt x="2" y="470"/>
                    </a:lnTo>
                    <a:lnTo>
                      <a:pt x="2" y="469"/>
                    </a:lnTo>
                    <a:lnTo>
                      <a:pt x="2" y="468"/>
                    </a:lnTo>
                    <a:lnTo>
                      <a:pt x="3" y="467"/>
                    </a:lnTo>
                    <a:lnTo>
                      <a:pt x="3" y="465"/>
                    </a:lnTo>
                    <a:lnTo>
                      <a:pt x="3" y="464"/>
                    </a:lnTo>
                    <a:lnTo>
                      <a:pt x="3" y="463"/>
                    </a:lnTo>
                    <a:lnTo>
                      <a:pt x="4" y="463"/>
                    </a:lnTo>
                    <a:lnTo>
                      <a:pt x="4" y="462"/>
                    </a:lnTo>
                    <a:lnTo>
                      <a:pt x="4" y="461"/>
                    </a:lnTo>
                    <a:lnTo>
                      <a:pt x="4" y="460"/>
                    </a:lnTo>
                    <a:lnTo>
                      <a:pt x="5" y="460"/>
                    </a:lnTo>
                    <a:lnTo>
                      <a:pt x="5" y="459"/>
                    </a:lnTo>
                    <a:lnTo>
                      <a:pt x="5" y="458"/>
                    </a:lnTo>
                    <a:lnTo>
                      <a:pt x="5" y="457"/>
                    </a:lnTo>
                    <a:lnTo>
                      <a:pt x="6" y="457"/>
                    </a:lnTo>
                    <a:lnTo>
                      <a:pt x="6" y="456"/>
                    </a:lnTo>
                    <a:lnTo>
                      <a:pt x="6" y="455"/>
                    </a:lnTo>
                    <a:lnTo>
                      <a:pt x="7" y="454"/>
                    </a:lnTo>
                    <a:lnTo>
                      <a:pt x="7" y="453"/>
                    </a:lnTo>
                    <a:lnTo>
                      <a:pt x="7" y="452"/>
                    </a:lnTo>
                    <a:lnTo>
                      <a:pt x="8" y="451"/>
                    </a:lnTo>
                    <a:lnTo>
                      <a:pt x="8" y="450"/>
                    </a:lnTo>
                    <a:lnTo>
                      <a:pt x="8" y="449"/>
                    </a:lnTo>
                    <a:lnTo>
                      <a:pt x="9" y="448"/>
                    </a:lnTo>
                    <a:lnTo>
                      <a:pt x="9" y="447"/>
                    </a:lnTo>
                    <a:lnTo>
                      <a:pt x="9" y="445"/>
                    </a:lnTo>
                    <a:lnTo>
                      <a:pt x="9" y="444"/>
                    </a:lnTo>
                    <a:lnTo>
                      <a:pt x="9" y="443"/>
                    </a:lnTo>
                    <a:lnTo>
                      <a:pt x="8" y="442"/>
                    </a:lnTo>
                    <a:lnTo>
                      <a:pt x="8" y="441"/>
                    </a:lnTo>
                    <a:lnTo>
                      <a:pt x="8" y="440"/>
                    </a:lnTo>
                    <a:lnTo>
                      <a:pt x="8" y="439"/>
                    </a:lnTo>
                    <a:lnTo>
                      <a:pt x="8" y="438"/>
                    </a:lnTo>
                    <a:lnTo>
                      <a:pt x="9" y="438"/>
                    </a:lnTo>
                    <a:lnTo>
                      <a:pt x="9" y="437"/>
                    </a:lnTo>
                    <a:lnTo>
                      <a:pt x="9" y="436"/>
                    </a:lnTo>
                    <a:lnTo>
                      <a:pt x="9" y="435"/>
                    </a:lnTo>
                    <a:lnTo>
                      <a:pt x="9" y="434"/>
                    </a:lnTo>
                    <a:lnTo>
                      <a:pt x="10" y="433"/>
                    </a:lnTo>
                    <a:lnTo>
                      <a:pt x="10" y="432"/>
                    </a:lnTo>
                    <a:lnTo>
                      <a:pt x="10" y="431"/>
                    </a:lnTo>
                    <a:lnTo>
                      <a:pt x="10" y="430"/>
                    </a:lnTo>
                    <a:lnTo>
                      <a:pt x="10" y="429"/>
                    </a:lnTo>
                    <a:lnTo>
                      <a:pt x="11" y="428"/>
                    </a:lnTo>
                    <a:lnTo>
                      <a:pt x="11" y="426"/>
                    </a:lnTo>
                    <a:lnTo>
                      <a:pt x="11" y="425"/>
                    </a:lnTo>
                    <a:lnTo>
                      <a:pt x="11" y="424"/>
                    </a:lnTo>
                    <a:lnTo>
                      <a:pt x="11" y="423"/>
                    </a:lnTo>
                    <a:lnTo>
                      <a:pt x="11" y="422"/>
                    </a:lnTo>
                    <a:lnTo>
                      <a:pt x="11" y="421"/>
                    </a:lnTo>
                    <a:lnTo>
                      <a:pt x="12" y="420"/>
                    </a:lnTo>
                    <a:lnTo>
                      <a:pt x="12" y="419"/>
                    </a:lnTo>
                    <a:lnTo>
                      <a:pt x="12" y="418"/>
                    </a:lnTo>
                    <a:lnTo>
                      <a:pt x="12" y="417"/>
                    </a:lnTo>
                    <a:lnTo>
                      <a:pt x="12" y="416"/>
                    </a:lnTo>
                    <a:lnTo>
                      <a:pt x="12" y="415"/>
                    </a:lnTo>
                    <a:lnTo>
                      <a:pt x="12" y="414"/>
                    </a:lnTo>
                    <a:lnTo>
                      <a:pt x="13" y="414"/>
                    </a:lnTo>
                    <a:lnTo>
                      <a:pt x="13" y="413"/>
                    </a:lnTo>
                    <a:lnTo>
                      <a:pt x="13" y="412"/>
                    </a:lnTo>
                    <a:lnTo>
                      <a:pt x="13" y="411"/>
                    </a:lnTo>
                    <a:lnTo>
                      <a:pt x="13" y="410"/>
                    </a:lnTo>
                    <a:lnTo>
                      <a:pt x="14" y="409"/>
                    </a:lnTo>
                    <a:lnTo>
                      <a:pt x="14" y="408"/>
                    </a:lnTo>
                    <a:lnTo>
                      <a:pt x="14" y="406"/>
                    </a:lnTo>
                    <a:lnTo>
                      <a:pt x="14" y="405"/>
                    </a:lnTo>
                    <a:lnTo>
                      <a:pt x="15" y="405"/>
                    </a:lnTo>
                    <a:lnTo>
                      <a:pt x="15" y="404"/>
                    </a:lnTo>
                    <a:lnTo>
                      <a:pt x="15" y="403"/>
                    </a:lnTo>
                    <a:lnTo>
                      <a:pt x="15" y="402"/>
                    </a:lnTo>
                    <a:lnTo>
                      <a:pt x="15" y="401"/>
                    </a:lnTo>
                    <a:lnTo>
                      <a:pt x="16" y="400"/>
                    </a:lnTo>
                    <a:lnTo>
                      <a:pt x="16" y="399"/>
                    </a:lnTo>
                    <a:lnTo>
                      <a:pt x="16" y="398"/>
                    </a:lnTo>
                    <a:lnTo>
                      <a:pt x="16" y="397"/>
                    </a:lnTo>
                    <a:lnTo>
                      <a:pt x="17" y="397"/>
                    </a:lnTo>
                    <a:lnTo>
                      <a:pt x="17" y="396"/>
                    </a:lnTo>
                    <a:lnTo>
                      <a:pt x="17" y="395"/>
                    </a:lnTo>
                    <a:lnTo>
                      <a:pt x="17" y="394"/>
                    </a:lnTo>
                    <a:lnTo>
                      <a:pt x="17" y="393"/>
                    </a:lnTo>
                    <a:lnTo>
                      <a:pt x="18" y="393"/>
                    </a:lnTo>
                    <a:lnTo>
                      <a:pt x="18" y="392"/>
                    </a:lnTo>
                    <a:lnTo>
                      <a:pt x="18" y="391"/>
                    </a:lnTo>
                    <a:lnTo>
                      <a:pt x="18" y="390"/>
                    </a:lnTo>
                    <a:lnTo>
                      <a:pt x="19" y="390"/>
                    </a:lnTo>
                    <a:lnTo>
                      <a:pt x="19" y="389"/>
                    </a:lnTo>
                    <a:lnTo>
                      <a:pt x="19" y="387"/>
                    </a:lnTo>
                    <a:lnTo>
                      <a:pt x="19" y="386"/>
                    </a:lnTo>
                    <a:lnTo>
                      <a:pt x="21" y="386"/>
                    </a:lnTo>
                    <a:lnTo>
                      <a:pt x="21" y="385"/>
                    </a:lnTo>
                    <a:lnTo>
                      <a:pt x="21" y="384"/>
                    </a:lnTo>
                    <a:lnTo>
                      <a:pt x="22" y="383"/>
                    </a:lnTo>
                    <a:lnTo>
                      <a:pt x="22" y="382"/>
                    </a:lnTo>
                    <a:lnTo>
                      <a:pt x="22" y="381"/>
                    </a:lnTo>
                    <a:lnTo>
                      <a:pt x="23" y="381"/>
                    </a:lnTo>
                    <a:lnTo>
                      <a:pt x="23" y="380"/>
                    </a:lnTo>
                    <a:lnTo>
                      <a:pt x="23" y="379"/>
                    </a:lnTo>
                    <a:lnTo>
                      <a:pt x="24" y="378"/>
                    </a:lnTo>
                    <a:lnTo>
                      <a:pt x="24" y="377"/>
                    </a:lnTo>
                    <a:lnTo>
                      <a:pt x="24" y="376"/>
                    </a:lnTo>
                    <a:lnTo>
                      <a:pt x="25" y="376"/>
                    </a:lnTo>
                    <a:lnTo>
                      <a:pt x="25" y="375"/>
                    </a:lnTo>
                    <a:lnTo>
                      <a:pt x="25" y="374"/>
                    </a:lnTo>
                    <a:lnTo>
                      <a:pt x="26" y="373"/>
                    </a:lnTo>
                    <a:lnTo>
                      <a:pt x="26" y="372"/>
                    </a:lnTo>
                    <a:lnTo>
                      <a:pt x="27" y="372"/>
                    </a:lnTo>
                    <a:lnTo>
                      <a:pt x="27" y="371"/>
                    </a:lnTo>
                    <a:lnTo>
                      <a:pt x="27" y="370"/>
                    </a:lnTo>
                    <a:lnTo>
                      <a:pt x="28" y="370"/>
                    </a:lnTo>
                    <a:lnTo>
                      <a:pt x="28" y="369"/>
                    </a:lnTo>
                    <a:lnTo>
                      <a:pt x="28" y="367"/>
                    </a:lnTo>
                    <a:lnTo>
                      <a:pt x="29" y="366"/>
                    </a:lnTo>
                    <a:lnTo>
                      <a:pt x="29" y="365"/>
                    </a:lnTo>
                    <a:lnTo>
                      <a:pt x="29" y="364"/>
                    </a:lnTo>
                    <a:lnTo>
                      <a:pt x="30" y="364"/>
                    </a:lnTo>
                    <a:lnTo>
                      <a:pt x="30" y="363"/>
                    </a:lnTo>
                    <a:lnTo>
                      <a:pt x="30" y="362"/>
                    </a:lnTo>
                    <a:lnTo>
                      <a:pt x="31" y="362"/>
                    </a:lnTo>
                    <a:lnTo>
                      <a:pt x="31" y="361"/>
                    </a:lnTo>
                    <a:lnTo>
                      <a:pt x="31" y="360"/>
                    </a:lnTo>
                    <a:lnTo>
                      <a:pt x="32" y="359"/>
                    </a:lnTo>
                    <a:lnTo>
                      <a:pt x="32" y="358"/>
                    </a:lnTo>
                    <a:lnTo>
                      <a:pt x="33" y="358"/>
                    </a:lnTo>
                    <a:lnTo>
                      <a:pt x="33" y="357"/>
                    </a:lnTo>
                    <a:lnTo>
                      <a:pt x="33" y="356"/>
                    </a:lnTo>
                    <a:lnTo>
                      <a:pt x="34" y="355"/>
                    </a:lnTo>
                    <a:lnTo>
                      <a:pt x="34" y="354"/>
                    </a:lnTo>
                    <a:lnTo>
                      <a:pt x="35" y="354"/>
                    </a:lnTo>
                    <a:lnTo>
                      <a:pt x="35" y="353"/>
                    </a:lnTo>
                    <a:lnTo>
                      <a:pt x="36" y="352"/>
                    </a:lnTo>
                    <a:lnTo>
                      <a:pt x="36" y="351"/>
                    </a:lnTo>
                    <a:lnTo>
                      <a:pt x="37" y="350"/>
                    </a:lnTo>
                    <a:lnTo>
                      <a:pt x="37" y="348"/>
                    </a:lnTo>
                    <a:lnTo>
                      <a:pt x="38" y="347"/>
                    </a:lnTo>
                    <a:lnTo>
                      <a:pt x="38" y="346"/>
                    </a:lnTo>
                    <a:lnTo>
                      <a:pt x="39" y="345"/>
                    </a:lnTo>
                    <a:lnTo>
                      <a:pt x="39" y="344"/>
                    </a:lnTo>
                    <a:lnTo>
                      <a:pt x="41" y="344"/>
                    </a:lnTo>
                    <a:lnTo>
                      <a:pt x="41" y="343"/>
                    </a:lnTo>
                    <a:lnTo>
                      <a:pt x="41" y="342"/>
                    </a:lnTo>
                    <a:lnTo>
                      <a:pt x="42" y="342"/>
                    </a:lnTo>
                    <a:lnTo>
                      <a:pt x="42" y="341"/>
                    </a:lnTo>
                    <a:lnTo>
                      <a:pt x="43" y="340"/>
                    </a:lnTo>
                    <a:lnTo>
                      <a:pt x="43" y="339"/>
                    </a:lnTo>
                    <a:lnTo>
                      <a:pt x="44" y="339"/>
                    </a:lnTo>
                    <a:lnTo>
                      <a:pt x="44" y="338"/>
                    </a:lnTo>
                    <a:lnTo>
                      <a:pt x="44" y="337"/>
                    </a:lnTo>
                    <a:lnTo>
                      <a:pt x="45" y="336"/>
                    </a:lnTo>
                    <a:lnTo>
                      <a:pt x="45" y="335"/>
                    </a:lnTo>
                    <a:lnTo>
                      <a:pt x="46" y="334"/>
                    </a:lnTo>
                    <a:lnTo>
                      <a:pt x="46" y="333"/>
                    </a:lnTo>
                    <a:lnTo>
                      <a:pt x="47" y="332"/>
                    </a:lnTo>
                    <a:lnTo>
                      <a:pt x="47" y="331"/>
                    </a:lnTo>
                    <a:lnTo>
                      <a:pt x="47" y="330"/>
                    </a:lnTo>
                    <a:lnTo>
                      <a:pt x="48" y="330"/>
                    </a:lnTo>
                    <a:lnTo>
                      <a:pt x="48" y="328"/>
                    </a:lnTo>
                    <a:lnTo>
                      <a:pt x="48" y="327"/>
                    </a:lnTo>
                    <a:lnTo>
                      <a:pt x="49" y="327"/>
                    </a:lnTo>
                    <a:lnTo>
                      <a:pt x="49" y="326"/>
                    </a:lnTo>
                    <a:lnTo>
                      <a:pt x="49" y="325"/>
                    </a:lnTo>
                    <a:lnTo>
                      <a:pt x="50" y="325"/>
                    </a:lnTo>
                    <a:lnTo>
                      <a:pt x="50" y="324"/>
                    </a:lnTo>
                    <a:lnTo>
                      <a:pt x="50" y="323"/>
                    </a:lnTo>
                    <a:lnTo>
                      <a:pt x="51" y="323"/>
                    </a:lnTo>
                    <a:lnTo>
                      <a:pt x="51" y="322"/>
                    </a:lnTo>
                    <a:lnTo>
                      <a:pt x="51" y="321"/>
                    </a:lnTo>
                    <a:lnTo>
                      <a:pt x="52" y="321"/>
                    </a:lnTo>
                    <a:lnTo>
                      <a:pt x="52" y="320"/>
                    </a:lnTo>
                    <a:lnTo>
                      <a:pt x="53" y="319"/>
                    </a:lnTo>
                    <a:lnTo>
                      <a:pt x="53" y="318"/>
                    </a:lnTo>
                    <a:lnTo>
                      <a:pt x="53" y="317"/>
                    </a:lnTo>
                    <a:lnTo>
                      <a:pt x="54" y="317"/>
                    </a:lnTo>
                    <a:lnTo>
                      <a:pt x="54" y="316"/>
                    </a:lnTo>
                    <a:lnTo>
                      <a:pt x="55" y="315"/>
                    </a:lnTo>
                    <a:lnTo>
                      <a:pt x="55" y="314"/>
                    </a:lnTo>
                    <a:lnTo>
                      <a:pt x="56" y="313"/>
                    </a:lnTo>
                    <a:lnTo>
                      <a:pt x="56" y="312"/>
                    </a:lnTo>
                    <a:lnTo>
                      <a:pt x="57" y="312"/>
                    </a:lnTo>
                    <a:lnTo>
                      <a:pt x="57" y="311"/>
                    </a:lnTo>
                    <a:lnTo>
                      <a:pt x="57" y="309"/>
                    </a:lnTo>
                    <a:lnTo>
                      <a:pt x="58" y="308"/>
                    </a:lnTo>
                    <a:lnTo>
                      <a:pt x="60" y="307"/>
                    </a:lnTo>
                    <a:lnTo>
                      <a:pt x="60" y="306"/>
                    </a:lnTo>
                    <a:lnTo>
                      <a:pt x="60" y="305"/>
                    </a:lnTo>
                    <a:lnTo>
                      <a:pt x="61" y="305"/>
                    </a:lnTo>
                    <a:lnTo>
                      <a:pt x="61" y="304"/>
                    </a:lnTo>
                    <a:lnTo>
                      <a:pt x="62" y="303"/>
                    </a:lnTo>
                    <a:lnTo>
                      <a:pt x="62" y="302"/>
                    </a:lnTo>
                    <a:lnTo>
                      <a:pt x="62" y="301"/>
                    </a:lnTo>
                    <a:lnTo>
                      <a:pt x="63" y="301"/>
                    </a:lnTo>
                    <a:lnTo>
                      <a:pt x="63" y="300"/>
                    </a:lnTo>
                    <a:lnTo>
                      <a:pt x="64" y="299"/>
                    </a:lnTo>
                    <a:lnTo>
                      <a:pt x="64" y="298"/>
                    </a:lnTo>
                    <a:lnTo>
                      <a:pt x="65" y="297"/>
                    </a:lnTo>
                    <a:lnTo>
                      <a:pt x="65" y="296"/>
                    </a:lnTo>
                    <a:lnTo>
                      <a:pt x="66" y="295"/>
                    </a:lnTo>
                    <a:lnTo>
                      <a:pt x="66" y="294"/>
                    </a:lnTo>
                    <a:lnTo>
                      <a:pt x="67" y="293"/>
                    </a:lnTo>
                    <a:lnTo>
                      <a:pt x="67" y="292"/>
                    </a:lnTo>
                    <a:lnTo>
                      <a:pt x="68" y="290"/>
                    </a:lnTo>
                    <a:lnTo>
                      <a:pt x="68" y="289"/>
                    </a:lnTo>
                    <a:lnTo>
                      <a:pt x="68" y="288"/>
                    </a:lnTo>
                    <a:lnTo>
                      <a:pt x="69" y="288"/>
                    </a:lnTo>
                    <a:lnTo>
                      <a:pt x="69" y="287"/>
                    </a:lnTo>
                    <a:lnTo>
                      <a:pt x="69" y="286"/>
                    </a:lnTo>
                    <a:lnTo>
                      <a:pt x="70" y="286"/>
                    </a:lnTo>
                    <a:lnTo>
                      <a:pt x="70" y="285"/>
                    </a:lnTo>
                    <a:lnTo>
                      <a:pt x="71" y="284"/>
                    </a:lnTo>
                    <a:lnTo>
                      <a:pt x="71" y="283"/>
                    </a:lnTo>
                    <a:lnTo>
                      <a:pt x="71" y="282"/>
                    </a:lnTo>
                    <a:lnTo>
                      <a:pt x="72" y="282"/>
                    </a:lnTo>
                    <a:lnTo>
                      <a:pt x="72" y="281"/>
                    </a:lnTo>
                    <a:lnTo>
                      <a:pt x="72" y="280"/>
                    </a:lnTo>
                    <a:lnTo>
                      <a:pt x="73" y="280"/>
                    </a:lnTo>
                    <a:lnTo>
                      <a:pt x="73" y="279"/>
                    </a:lnTo>
                    <a:lnTo>
                      <a:pt x="73" y="278"/>
                    </a:lnTo>
                    <a:lnTo>
                      <a:pt x="73" y="277"/>
                    </a:lnTo>
                    <a:lnTo>
                      <a:pt x="73" y="276"/>
                    </a:lnTo>
                    <a:lnTo>
                      <a:pt x="74" y="275"/>
                    </a:lnTo>
                    <a:lnTo>
                      <a:pt x="74" y="274"/>
                    </a:lnTo>
                    <a:lnTo>
                      <a:pt x="74" y="273"/>
                    </a:lnTo>
                    <a:lnTo>
                      <a:pt x="75" y="272"/>
                    </a:lnTo>
                    <a:lnTo>
                      <a:pt x="75" y="270"/>
                    </a:lnTo>
                    <a:lnTo>
                      <a:pt x="75" y="269"/>
                    </a:lnTo>
                    <a:lnTo>
                      <a:pt x="75" y="268"/>
                    </a:lnTo>
                    <a:lnTo>
                      <a:pt x="76" y="268"/>
                    </a:lnTo>
                    <a:lnTo>
                      <a:pt x="75" y="267"/>
                    </a:lnTo>
                    <a:lnTo>
                      <a:pt x="76" y="267"/>
                    </a:lnTo>
                    <a:lnTo>
                      <a:pt x="76" y="266"/>
                    </a:lnTo>
                    <a:lnTo>
                      <a:pt x="76" y="265"/>
                    </a:lnTo>
                    <a:lnTo>
                      <a:pt x="77" y="264"/>
                    </a:lnTo>
                    <a:lnTo>
                      <a:pt x="77" y="263"/>
                    </a:lnTo>
                    <a:lnTo>
                      <a:pt x="77" y="262"/>
                    </a:lnTo>
                    <a:lnTo>
                      <a:pt x="78" y="261"/>
                    </a:lnTo>
                    <a:lnTo>
                      <a:pt x="78" y="260"/>
                    </a:lnTo>
                    <a:lnTo>
                      <a:pt x="78" y="259"/>
                    </a:lnTo>
                    <a:lnTo>
                      <a:pt x="78" y="258"/>
                    </a:lnTo>
                    <a:lnTo>
                      <a:pt x="78" y="257"/>
                    </a:lnTo>
                    <a:lnTo>
                      <a:pt x="78" y="256"/>
                    </a:lnTo>
                    <a:lnTo>
                      <a:pt x="78" y="255"/>
                    </a:lnTo>
                    <a:lnTo>
                      <a:pt x="78" y="254"/>
                    </a:lnTo>
                    <a:lnTo>
                      <a:pt x="78" y="253"/>
                    </a:lnTo>
                    <a:lnTo>
                      <a:pt x="80" y="251"/>
                    </a:lnTo>
                    <a:lnTo>
                      <a:pt x="80" y="250"/>
                    </a:lnTo>
                    <a:lnTo>
                      <a:pt x="80" y="249"/>
                    </a:lnTo>
                    <a:lnTo>
                      <a:pt x="80" y="248"/>
                    </a:lnTo>
                    <a:lnTo>
                      <a:pt x="80" y="247"/>
                    </a:lnTo>
                    <a:lnTo>
                      <a:pt x="78" y="246"/>
                    </a:lnTo>
                    <a:lnTo>
                      <a:pt x="78" y="245"/>
                    </a:lnTo>
                    <a:lnTo>
                      <a:pt x="78" y="244"/>
                    </a:lnTo>
                    <a:lnTo>
                      <a:pt x="78" y="243"/>
                    </a:lnTo>
                    <a:lnTo>
                      <a:pt x="80" y="243"/>
                    </a:lnTo>
                    <a:lnTo>
                      <a:pt x="81" y="243"/>
                    </a:lnTo>
                    <a:lnTo>
                      <a:pt x="81" y="242"/>
                    </a:lnTo>
                    <a:lnTo>
                      <a:pt x="81" y="241"/>
                    </a:lnTo>
                    <a:lnTo>
                      <a:pt x="81" y="240"/>
                    </a:lnTo>
                    <a:lnTo>
                      <a:pt x="81" y="239"/>
                    </a:lnTo>
                    <a:lnTo>
                      <a:pt x="81" y="238"/>
                    </a:lnTo>
                    <a:lnTo>
                      <a:pt x="81" y="237"/>
                    </a:lnTo>
                    <a:lnTo>
                      <a:pt x="81" y="236"/>
                    </a:lnTo>
                    <a:lnTo>
                      <a:pt x="81" y="235"/>
                    </a:lnTo>
                    <a:lnTo>
                      <a:pt x="82" y="235"/>
                    </a:lnTo>
                    <a:lnTo>
                      <a:pt x="82" y="234"/>
                    </a:lnTo>
                    <a:lnTo>
                      <a:pt x="82" y="233"/>
                    </a:lnTo>
                    <a:lnTo>
                      <a:pt x="82" y="231"/>
                    </a:lnTo>
                    <a:lnTo>
                      <a:pt x="82" y="230"/>
                    </a:lnTo>
                    <a:lnTo>
                      <a:pt x="82" y="229"/>
                    </a:lnTo>
                    <a:lnTo>
                      <a:pt x="82" y="228"/>
                    </a:lnTo>
                    <a:lnTo>
                      <a:pt x="82" y="227"/>
                    </a:lnTo>
                    <a:lnTo>
                      <a:pt x="83" y="226"/>
                    </a:lnTo>
                    <a:lnTo>
                      <a:pt x="83" y="225"/>
                    </a:lnTo>
                    <a:lnTo>
                      <a:pt x="84" y="225"/>
                    </a:lnTo>
                    <a:lnTo>
                      <a:pt x="84" y="224"/>
                    </a:lnTo>
                    <a:lnTo>
                      <a:pt x="85" y="223"/>
                    </a:lnTo>
                    <a:lnTo>
                      <a:pt x="85" y="222"/>
                    </a:lnTo>
                    <a:lnTo>
                      <a:pt x="85" y="221"/>
                    </a:lnTo>
                    <a:lnTo>
                      <a:pt x="85" y="220"/>
                    </a:lnTo>
                    <a:lnTo>
                      <a:pt x="85" y="219"/>
                    </a:lnTo>
                    <a:lnTo>
                      <a:pt x="85" y="218"/>
                    </a:lnTo>
                    <a:lnTo>
                      <a:pt x="85" y="217"/>
                    </a:lnTo>
                    <a:lnTo>
                      <a:pt x="85" y="216"/>
                    </a:lnTo>
                    <a:lnTo>
                      <a:pt x="85" y="215"/>
                    </a:lnTo>
                    <a:lnTo>
                      <a:pt x="84" y="214"/>
                    </a:lnTo>
                    <a:lnTo>
                      <a:pt x="84" y="212"/>
                    </a:lnTo>
                    <a:lnTo>
                      <a:pt x="84" y="211"/>
                    </a:lnTo>
                    <a:lnTo>
                      <a:pt x="84" y="210"/>
                    </a:lnTo>
                    <a:lnTo>
                      <a:pt x="84" y="209"/>
                    </a:lnTo>
                    <a:lnTo>
                      <a:pt x="84" y="208"/>
                    </a:lnTo>
                    <a:lnTo>
                      <a:pt x="84" y="207"/>
                    </a:lnTo>
                    <a:lnTo>
                      <a:pt x="84" y="206"/>
                    </a:lnTo>
                    <a:lnTo>
                      <a:pt x="84" y="205"/>
                    </a:lnTo>
                    <a:lnTo>
                      <a:pt x="84" y="204"/>
                    </a:lnTo>
                    <a:lnTo>
                      <a:pt x="84" y="203"/>
                    </a:lnTo>
                    <a:lnTo>
                      <a:pt x="83" y="203"/>
                    </a:lnTo>
                    <a:lnTo>
                      <a:pt x="82" y="202"/>
                    </a:lnTo>
                    <a:lnTo>
                      <a:pt x="81" y="202"/>
                    </a:lnTo>
                    <a:lnTo>
                      <a:pt x="81" y="201"/>
                    </a:lnTo>
                    <a:lnTo>
                      <a:pt x="80" y="201"/>
                    </a:lnTo>
                    <a:lnTo>
                      <a:pt x="80" y="200"/>
                    </a:lnTo>
                    <a:lnTo>
                      <a:pt x="78" y="199"/>
                    </a:lnTo>
                    <a:lnTo>
                      <a:pt x="78" y="198"/>
                    </a:lnTo>
                    <a:lnTo>
                      <a:pt x="77" y="196"/>
                    </a:lnTo>
                    <a:lnTo>
                      <a:pt x="76" y="196"/>
                    </a:lnTo>
                    <a:lnTo>
                      <a:pt x="76" y="195"/>
                    </a:lnTo>
                    <a:lnTo>
                      <a:pt x="75" y="194"/>
                    </a:lnTo>
                    <a:lnTo>
                      <a:pt x="75" y="192"/>
                    </a:lnTo>
                    <a:lnTo>
                      <a:pt x="75" y="191"/>
                    </a:lnTo>
                    <a:lnTo>
                      <a:pt x="74" y="191"/>
                    </a:lnTo>
                    <a:lnTo>
                      <a:pt x="74" y="190"/>
                    </a:lnTo>
                    <a:lnTo>
                      <a:pt x="73" y="190"/>
                    </a:lnTo>
                    <a:lnTo>
                      <a:pt x="73" y="189"/>
                    </a:lnTo>
                    <a:lnTo>
                      <a:pt x="72" y="188"/>
                    </a:lnTo>
                    <a:lnTo>
                      <a:pt x="71" y="187"/>
                    </a:lnTo>
                    <a:lnTo>
                      <a:pt x="71" y="186"/>
                    </a:lnTo>
                    <a:lnTo>
                      <a:pt x="71" y="185"/>
                    </a:lnTo>
                    <a:lnTo>
                      <a:pt x="70" y="185"/>
                    </a:lnTo>
                    <a:lnTo>
                      <a:pt x="69" y="185"/>
                    </a:lnTo>
                    <a:lnTo>
                      <a:pt x="69" y="184"/>
                    </a:lnTo>
                    <a:lnTo>
                      <a:pt x="68" y="184"/>
                    </a:lnTo>
                    <a:lnTo>
                      <a:pt x="67" y="183"/>
                    </a:lnTo>
                    <a:lnTo>
                      <a:pt x="66" y="183"/>
                    </a:lnTo>
                    <a:lnTo>
                      <a:pt x="66" y="182"/>
                    </a:lnTo>
                    <a:lnTo>
                      <a:pt x="65" y="182"/>
                    </a:lnTo>
                    <a:lnTo>
                      <a:pt x="64" y="182"/>
                    </a:lnTo>
                    <a:lnTo>
                      <a:pt x="63" y="182"/>
                    </a:lnTo>
                    <a:lnTo>
                      <a:pt x="62" y="182"/>
                    </a:lnTo>
                    <a:lnTo>
                      <a:pt x="62" y="181"/>
                    </a:lnTo>
                    <a:lnTo>
                      <a:pt x="61" y="181"/>
                    </a:lnTo>
                    <a:lnTo>
                      <a:pt x="60" y="181"/>
                    </a:lnTo>
                    <a:lnTo>
                      <a:pt x="58" y="180"/>
                    </a:lnTo>
                    <a:lnTo>
                      <a:pt x="60" y="180"/>
                    </a:lnTo>
                    <a:lnTo>
                      <a:pt x="60" y="179"/>
                    </a:lnTo>
                    <a:lnTo>
                      <a:pt x="58" y="179"/>
                    </a:lnTo>
                    <a:lnTo>
                      <a:pt x="58" y="178"/>
                    </a:lnTo>
                    <a:lnTo>
                      <a:pt x="58" y="177"/>
                    </a:lnTo>
                    <a:lnTo>
                      <a:pt x="60" y="177"/>
                    </a:lnTo>
                    <a:lnTo>
                      <a:pt x="60" y="176"/>
                    </a:lnTo>
                    <a:lnTo>
                      <a:pt x="58" y="176"/>
                    </a:lnTo>
                    <a:lnTo>
                      <a:pt x="57" y="176"/>
                    </a:lnTo>
                    <a:lnTo>
                      <a:pt x="57" y="175"/>
                    </a:lnTo>
                    <a:lnTo>
                      <a:pt x="57" y="173"/>
                    </a:lnTo>
                    <a:lnTo>
                      <a:pt x="56" y="173"/>
                    </a:lnTo>
                    <a:lnTo>
                      <a:pt x="56" y="172"/>
                    </a:lnTo>
                    <a:lnTo>
                      <a:pt x="56" y="171"/>
                    </a:lnTo>
                    <a:lnTo>
                      <a:pt x="56" y="170"/>
                    </a:lnTo>
                    <a:lnTo>
                      <a:pt x="56" y="169"/>
                    </a:lnTo>
                    <a:lnTo>
                      <a:pt x="57" y="168"/>
                    </a:lnTo>
                    <a:lnTo>
                      <a:pt x="58" y="168"/>
                    </a:lnTo>
                    <a:lnTo>
                      <a:pt x="58" y="167"/>
                    </a:lnTo>
                    <a:lnTo>
                      <a:pt x="57" y="167"/>
                    </a:lnTo>
                    <a:lnTo>
                      <a:pt x="56" y="167"/>
                    </a:lnTo>
                    <a:lnTo>
                      <a:pt x="55" y="167"/>
                    </a:lnTo>
                    <a:lnTo>
                      <a:pt x="54" y="167"/>
                    </a:lnTo>
                    <a:lnTo>
                      <a:pt x="53" y="167"/>
                    </a:lnTo>
                    <a:lnTo>
                      <a:pt x="52" y="167"/>
                    </a:lnTo>
                    <a:lnTo>
                      <a:pt x="52" y="166"/>
                    </a:lnTo>
                    <a:lnTo>
                      <a:pt x="51" y="166"/>
                    </a:lnTo>
                    <a:lnTo>
                      <a:pt x="51" y="167"/>
                    </a:lnTo>
                    <a:lnTo>
                      <a:pt x="50" y="167"/>
                    </a:lnTo>
                    <a:lnTo>
                      <a:pt x="49" y="167"/>
                    </a:lnTo>
                    <a:lnTo>
                      <a:pt x="49" y="166"/>
                    </a:lnTo>
                    <a:lnTo>
                      <a:pt x="50" y="166"/>
                    </a:lnTo>
                    <a:lnTo>
                      <a:pt x="50" y="165"/>
                    </a:lnTo>
                    <a:lnTo>
                      <a:pt x="50" y="164"/>
                    </a:lnTo>
                    <a:lnTo>
                      <a:pt x="49" y="164"/>
                    </a:lnTo>
                    <a:lnTo>
                      <a:pt x="49" y="163"/>
                    </a:lnTo>
                    <a:lnTo>
                      <a:pt x="50" y="163"/>
                    </a:lnTo>
                    <a:lnTo>
                      <a:pt x="50" y="162"/>
                    </a:lnTo>
                    <a:lnTo>
                      <a:pt x="51" y="162"/>
                    </a:lnTo>
                    <a:lnTo>
                      <a:pt x="52" y="162"/>
                    </a:lnTo>
                    <a:lnTo>
                      <a:pt x="52" y="161"/>
                    </a:lnTo>
                    <a:lnTo>
                      <a:pt x="53" y="160"/>
                    </a:lnTo>
                    <a:lnTo>
                      <a:pt x="53" y="159"/>
                    </a:lnTo>
                    <a:lnTo>
                      <a:pt x="53" y="158"/>
                    </a:lnTo>
                    <a:lnTo>
                      <a:pt x="52" y="158"/>
                    </a:lnTo>
                    <a:lnTo>
                      <a:pt x="52" y="157"/>
                    </a:lnTo>
                    <a:lnTo>
                      <a:pt x="51" y="157"/>
                    </a:lnTo>
                    <a:lnTo>
                      <a:pt x="51" y="158"/>
                    </a:lnTo>
                    <a:lnTo>
                      <a:pt x="50" y="158"/>
                    </a:lnTo>
                    <a:lnTo>
                      <a:pt x="49" y="158"/>
                    </a:lnTo>
                    <a:lnTo>
                      <a:pt x="49" y="159"/>
                    </a:lnTo>
                    <a:lnTo>
                      <a:pt x="48" y="159"/>
                    </a:lnTo>
                    <a:lnTo>
                      <a:pt x="47" y="159"/>
                    </a:lnTo>
                    <a:lnTo>
                      <a:pt x="47" y="158"/>
                    </a:lnTo>
                    <a:lnTo>
                      <a:pt x="47" y="157"/>
                    </a:lnTo>
                    <a:lnTo>
                      <a:pt x="46" y="157"/>
                    </a:lnTo>
                    <a:lnTo>
                      <a:pt x="46" y="156"/>
                    </a:lnTo>
                    <a:lnTo>
                      <a:pt x="47" y="156"/>
                    </a:lnTo>
                    <a:lnTo>
                      <a:pt x="47" y="155"/>
                    </a:lnTo>
                    <a:lnTo>
                      <a:pt x="47" y="153"/>
                    </a:lnTo>
                    <a:lnTo>
                      <a:pt x="47" y="152"/>
                    </a:lnTo>
                    <a:lnTo>
                      <a:pt x="47" y="151"/>
                    </a:lnTo>
                    <a:lnTo>
                      <a:pt x="47" y="150"/>
                    </a:lnTo>
                    <a:lnTo>
                      <a:pt x="48" y="150"/>
                    </a:lnTo>
                    <a:lnTo>
                      <a:pt x="48" y="149"/>
                    </a:lnTo>
                    <a:lnTo>
                      <a:pt x="47" y="149"/>
                    </a:lnTo>
                    <a:lnTo>
                      <a:pt x="47" y="148"/>
                    </a:lnTo>
                    <a:lnTo>
                      <a:pt x="48" y="149"/>
                    </a:lnTo>
                    <a:lnTo>
                      <a:pt x="49" y="149"/>
                    </a:lnTo>
                    <a:lnTo>
                      <a:pt x="49" y="148"/>
                    </a:lnTo>
                    <a:lnTo>
                      <a:pt x="49" y="147"/>
                    </a:lnTo>
                    <a:lnTo>
                      <a:pt x="50" y="147"/>
                    </a:lnTo>
                    <a:lnTo>
                      <a:pt x="50" y="146"/>
                    </a:lnTo>
                    <a:lnTo>
                      <a:pt x="49" y="146"/>
                    </a:lnTo>
                    <a:lnTo>
                      <a:pt x="49" y="145"/>
                    </a:lnTo>
                    <a:lnTo>
                      <a:pt x="48" y="145"/>
                    </a:lnTo>
                    <a:lnTo>
                      <a:pt x="49" y="144"/>
                    </a:lnTo>
                    <a:lnTo>
                      <a:pt x="49" y="143"/>
                    </a:lnTo>
                    <a:lnTo>
                      <a:pt x="48" y="143"/>
                    </a:lnTo>
                    <a:lnTo>
                      <a:pt x="47" y="142"/>
                    </a:lnTo>
                    <a:lnTo>
                      <a:pt x="46" y="142"/>
                    </a:lnTo>
                    <a:lnTo>
                      <a:pt x="46" y="141"/>
                    </a:lnTo>
                    <a:lnTo>
                      <a:pt x="47" y="140"/>
                    </a:lnTo>
                    <a:lnTo>
                      <a:pt x="48" y="140"/>
                    </a:lnTo>
                    <a:lnTo>
                      <a:pt x="49" y="140"/>
                    </a:lnTo>
                    <a:lnTo>
                      <a:pt x="48" y="139"/>
                    </a:lnTo>
                    <a:lnTo>
                      <a:pt x="48" y="138"/>
                    </a:lnTo>
                    <a:lnTo>
                      <a:pt x="47" y="138"/>
                    </a:lnTo>
                    <a:lnTo>
                      <a:pt x="47" y="137"/>
                    </a:lnTo>
                    <a:lnTo>
                      <a:pt x="48" y="137"/>
                    </a:lnTo>
                    <a:lnTo>
                      <a:pt x="48" y="136"/>
                    </a:lnTo>
                    <a:lnTo>
                      <a:pt x="47" y="136"/>
                    </a:lnTo>
                    <a:lnTo>
                      <a:pt x="47" y="134"/>
                    </a:lnTo>
                    <a:lnTo>
                      <a:pt x="47" y="133"/>
                    </a:lnTo>
                    <a:lnTo>
                      <a:pt x="47" y="132"/>
                    </a:lnTo>
                    <a:lnTo>
                      <a:pt x="48" y="132"/>
                    </a:lnTo>
                    <a:lnTo>
                      <a:pt x="48" y="131"/>
                    </a:lnTo>
                    <a:lnTo>
                      <a:pt x="48" y="130"/>
                    </a:lnTo>
                    <a:lnTo>
                      <a:pt x="47" y="130"/>
                    </a:lnTo>
                    <a:lnTo>
                      <a:pt x="47" y="129"/>
                    </a:lnTo>
                    <a:lnTo>
                      <a:pt x="48" y="129"/>
                    </a:lnTo>
                    <a:lnTo>
                      <a:pt x="49" y="129"/>
                    </a:lnTo>
                    <a:lnTo>
                      <a:pt x="49" y="128"/>
                    </a:lnTo>
                    <a:lnTo>
                      <a:pt x="50" y="127"/>
                    </a:lnTo>
                    <a:lnTo>
                      <a:pt x="49" y="127"/>
                    </a:lnTo>
                    <a:lnTo>
                      <a:pt x="49" y="126"/>
                    </a:lnTo>
                    <a:lnTo>
                      <a:pt x="49" y="125"/>
                    </a:lnTo>
                    <a:lnTo>
                      <a:pt x="49" y="124"/>
                    </a:lnTo>
                    <a:lnTo>
                      <a:pt x="50" y="124"/>
                    </a:lnTo>
                    <a:lnTo>
                      <a:pt x="49" y="124"/>
                    </a:lnTo>
                    <a:lnTo>
                      <a:pt x="50" y="123"/>
                    </a:lnTo>
                    <a:lnTo>
                      <a:pt x="50" y="122"/>
                    </a:lnTo>
                    <a:lnTo>
                      <a:pt x="51" y="122"/>
                    </a:lnTo>
                    <a:lnTo>
                      <a:pt x="52" y="122"/>
                    </a:lnTo>
                    <a:lnTo>
                      <a:pt x="53" y="122"/>
                    </a:lnTo>
                    <a:lnTo>
                      <a:pt x="53" y="121"/>
                    </a:lnTo>
                    <a:lnTo>
                      <a:pt x="54" y="122"/>
                    </a:lnTo>
                    <a:lnTo>
                      <a:pt x="54" y="121"/>
                    </a:lnTo>
                    <a:lnTo>
                      <a:pt x="55" y="121"/>
                    </a:lnTo>
                    <a:lnTo>
                      <a:pt x="56" y="121"/>
                    </a:lnTo>
                    <a:lnTo>
                      <a:pt x="57" y="121"/>
                    </a:lnTo>
                    <a:lnTo>
                      <a:pt x="57" y="120"/>
                    </a:lnTo>
                    <a:lnTo>
                      <a:pt x="57" y="119"/>
                    </a:lnTo>
                    <a:lnTo>
                      <a:pt x="58" y="119"/>
                    </a:lnTo>
                    <a:lnTo>
                      <a:pt x="61" y="118"/>
                    </a:lnTo>
                    <a:lnTo>
                      <a:pt x="69" y="113"/>
                    </a:lnTo>
                    <a:lnTo>
                      <a:pt x="73" y="110"/>
                    </a:lnTo>
                    <a:lnTo>
                      <a:pt x="74" y="110"/>
                    </a:lnTo>
                    <a:lnTo>
                      <a:pt x="74" y="109"/>
                    </a:lnTo>
                    <a:lnTo>
                      <a:pt x="75" y="105"/>
                    </a:lnTo>
                    <a:lnTo>
                      <a:pt x="76" y="95"/>
                    </a:lnTo>
                    <a:lnTo>
                      <a:pt x="77" y="91"/>
                    </a:lnTo>
                    <a:lnTo>
                      <a:pt x="77" y="90"/>
                    </a:lnTo>
                    <a:lnTo>
                      <a:pt x="80" y="76"/>
                    </a:lnTo>
                    <a:lnTo>
                      <a:pt x="82" y="66"/>
                    </a:lnTo>
                    <a:lnTo>
                      <a:pt x="83" y="55"/>
                    </a:lnTo>
                    <a:lnTo>
                      <a:pt x="85" y="43"/>
                    </a:lnTo>
                    <a:lnTo>
                      <a:pt x="87" y="33"/>
                    </a:lnTo>
                    <a:lnTo>
                      <a:pt x="89" y="21"/>
                    </a:lnTo>
                    <a:lnTo>
                      <a:pt x="89" y="19"/>
                    </a:lnTo>
                    <a:lnTo>
                      <a:pt x="92" y="17"/>
                    </a:lnTo>
                    <a:lnTo>
                      <a:pt x="96" y="14"/>
                    </a:lnTo>
                    <a:lnTo>
                      <a:pt x="97" y="13"/>
                    </a:lnTo>
                    <a:lnTo>
                      <a:pt x="99" y="12"/>
                    </a:lnTo>
                    <a:lnTo>
                      <a:pt x="99" y="11"/>
                    </a:lnTo>
                    <a:lnTo>
                      <a:pt x="100" y="10"/>
                    </a:lnTo>
                    <a:lnTo>
                      <a:pt x="101" y="9"/>
                    </a:lnTo>
                    <a:lnTo>
                      <a:pt x="102" y="8"/>
                    </a:lnTo>
                    <a:lnTo>
                      <a:pt x="103" y="7"/>
                    </a:lnTo>
                    <a:lnTo>
                      <a:pt x="103" y="6"/>
                    </a:lnTo>
                    <a:lnTo>
                      <a:pt x="104" y="5"/>
                    </a:lnTo>
                    <a:lnTo>
                      <a:pt x="104" y="4"/>
                    </a:lnTo>
                    <a:lnTo>
                      <a:pt x="104" y="3"/>
                    </a:lnTo>
                    <a:lnTo>
                      <a:pt x="104" y="2"/>
                    </a:lnTo>
                    <a:lnTo>
                      <a:pt x="105" y="1"/>
                    </a:lnTo>
                    <a:lnTo>
                      <a:pt x="106" y="0"/>
                    </a:lnTo>
                    <a:lnTo>
                      <a:pt x="107" y="0"/>
                    </a:lnTo>
                    <a:lnTo>
                      <a:pt x="108" y="0"/>
                    </a:lnTo>
                    <a:lnTo>
                      <a:pt x="109" y="0"/>
                    </a:lnTo>
                  </a:path>
                </a:pathLst>
              </a:custGeom>
              <a:solidFill>
                <a:srgbClr val="6666FF"/>
              </a:solidFill>
              <a:ln w="19050" cap="flat">
                <a:solidFill>
                  <a:srgbClr val="6666FF"/>
                </a:solidFill>
                <a:prstDash val="solid"/>
                <a:miter lim="800000"/>
                <a:headEnd/>
                <a:tailEnd/>
              </a:ln>
            </p:spPr>
            <p:txBody>
              <a:bodyPr/>
              <a:lstStyle/>
              <a:p>
                <a:endParaRPr lang="en-US" sz="1013" dirty="0"/>
              </a:p>
            </p:txBody>
          </p:sp>
        </p:grpSp>
        <p:sp>
          <p:nvSpPr>
            <p:cNvPr id="19509" name="Freeform 29"/>
            <p:cNvSpPr>
              <a:spLocks/>
            </p:cNvSpPr>
            <p:nvPr/>
          </p:nvSpPr>
          <p:spPr bwMode="auto">
            <a:xfrm>
              <a:off x="5180" y="1608"/>
              <a:ext cx="250" cy="289"/>
            </a:xfrm>
            <a:custGeom>
              <a:avLst/>
              <a:gdLst>
                <a:gd name="T0" fmla="*/ 35 w 250"/>
                <a:gd name="T1" fmla="*/ 35 h 289"/>
                <a:gd name="T2" fmla="*/ 36 w 250"/>
                <a:gd name="T3" fmla="*/ 23 h 289"/>
                <a:gd name="T4" fmla="*/ 38 w 250"/>
                <a:gd name="T5" fmla="*/ 16 h 289"/>
                <a:gd name="T6" fmla="*/ 39 w 250"/>
                <a:gd name="T7" fmla="*/ 9 h 289"/>
                <a:gd name="T8" fmla="*/ 46 w 250"/>
                <a:gd name="T9" fmla="*/ 1 h 289"/>
                <a:gd name="T10" fmla="*/ 48 w 250"/>
                <a:gd name="T11" fmla="*/ 0 h 289"/>
                <a:gd name="T12" fmla="*/ 56 w 250"/>
                <a:gd name="T13" fmla="*/ 6 h 289"/>
                <a:gd name="T14" fmla="*/ 66 w 250"/>
                <a:gd name="T15" fmla="*/ 4 h 289"/>
                <a:gd name="T16" fmla="*/ 73 w 250"/>
                <a:gd name="T17" fmla="*/ 4 h 289"/>
                <a:gd name="T18" fmla="*/ 80 w 250"/>
                <a:gd name="T19" fmla="*/ 9 h 289"/>
                <a:gd name="T20" fmla="*/ 90 w 250"/>
                <a:gd name="T21" fmla="*/ 11 h 289"/>
                <a:gd name="T22" fmla="*/ 87 w 250"/>
                <a:gd name="T23" fmla="*/ 16 h 289"/>
                <a:gd name="T24" fmla="*/ 98 w 250"/>
                <a:gd name="T25" fmla="*/ 15 h 289"/>
                <a:gd name="T26" fmla="*/ 105 w 250"/>
                <a:gd name="T27" fmla="*/ 23 h 289"/>
                <a:gd name="T28" fmla="*/ 116 w 250"/>
                <a:gd name="T29" fmla="*/ 33 h 289"/>
                <a:gd name="T30" fmla="*/ 170 w 250"/>
                <a:gd name="T31" fmla="*/ 62 h 289"/>
                <a:gd name="T32" fmla="*/ 229 w 250"/>
                <a:gd name="T33" fmla="*/ 105 h 289"/>
                <a:gd name="T34" fmla="*/ 226 w 250"/>
                <a:gd name="T35" fmla="*/ 116 h 289"/>
                <a:gd name="T36" fmla="*/ 225 w 250"/>
                <a:gd name="T37" fmla="*/ 129 h 289"/>
                <a:gd name="T38" fmla="*/ 222 w 250"/>
                <a:gd name="T39" fmla="*/ 141 h 289"/>
                <a:gd name="T40" fmla="*/ 216 w 250"/>
                <a:gd name="T41" fmla="*/ 154 h 289"/>
                <a:gd name="T42" fmla="*/ 211 w 250"/>
                <a:gd name="T43" fmla="*/ 166 h 289"/>
                <a:gd name="T44" fmla="*/ 205 w 250"/>
                <a:gd name="T45" fmla="*/ 180 h 289"/>
                <a:gd name="T46" fmla="*/ 200 w 250"/>
                <a:gd name="T47" fmla="*/ 194 h 289"/>
                <a:gd name="T48" fmla="*/ 201 w 250"/>
                <a:gd name="T49" fmla="*/ 206 h 289"/>
                <a:gd name="T50" fmla="*/ 208 w 250"/>
                <a:gd name="T51" fmla="*/ 216 h 289"/>
                <a:gd name="T52" fmla="*/ 220 w 250"/>
                <a:gd name="T53" fmla="*/ 213 h 289"/>
                <a:gd name="T54" fmla="*/ 229 w 250"/>
                <a:gd name="T55" fmla="*/ 206 h 289"/>
                <a:gd name="T56" fmla="*/ 243 w 250"/>
                <a:gd name="T57" fmla="*/ 206 h 289"/>
                <a:gd name="T58" fmla="*/ 245 w 250"/>
                <a:gd name="T59" fmla="*/ 218 h 289"/>
                <a:gd name="T60" fmla="*/ 243 w 250"/>
                <a:gd name="T61" fmla="*/ 233 h 289"/>
                <a:gd name="T62" fmla="*/ 249 w 250"/>
                <a:gd name="T63" fmla="*/ 256 h 289"/>
                <a:gd name="T64" fmla="*/ 212 w 250"/>
                <a:gd name="T65" fmla="*/ 276 h 289"/>
                <a:gd name="T66" fmla="*/ 201 w 250"/>
                <a:gd name="T67" fmla="*/ 270 h 289"/>
                <a:gd name="T68" fmla="*/ 147 w 250"/>
                <a:gd name="T69" fmla="*/ 249 h 289"/>
                <a:gd name="T70" fmla="*/ 86 w 250"/>
                <a:gd name="T71" fmla="*/ 231 h 289"/>
                <a:gd name="T72" fmla="*/ 77 w 250"/>
                <a:gd name="T73" fmla="*/ 238 h 289"/>
                <a:gd name="T74" fmla="*/ 62 w 250"/>
                <a:gd name="T75" fmla="*/ 237 h 289"/>
                <a:gd name="T76" fmla="*/ 50 w 250"/>
                <a:gd name="T77" fmla="*/ 237 h 289"/>
                <a:gd name="T78" fmla="*/ 34 w 250"/>
                <a:gd name="T79" fmla="*/ 227 h 289"/>
                <a:gd name="T80" fmla="*/ 21 w 250"/>
                <a:gd name="T81" fmla="*/ 216 h 289"/>
                <a:gd name="T82" fmla="*/ 6 w 250"/>
                <a:gd name="T83" fmla="*/ 203 h 289"/>
                <a:gd name="T84" fmla="*/ 11 w 250"/>
                <a:gd name="T85" fmla="*/ 199 h 289"/>
                <a:gd name="T86" fmla="*/ 19 w 250"/>
                <a:gd name="T87" fmla="*/ 193 h 289"/>
                <a:gd name="T88" fmla="*/ 9 w 250"/>
                <a:gd name="T89" fmla="*/ 186 h 289"/>
                <a:gd name="T90" fmla="*/ 3 w 250"/>
                <a:gd name="T91" fmla="*/ 186 h 289"/>
                <a:gd name="T92" fmla="*/ 4 w 250"/>
                <a:gd name="T93" fmla="*/ 180 h 289"/>
                <a:gd name="T94" fmla="*/ 7 w 250"/>
                <a:gd name="T95" fmla="*/ 171 h 289"/>
                <a:gd name="T96" fmla="*/ 7 w 250"/>
                <a:gd name="T97" fmla="*/ 162 h 289"/>
                <a:gd name="T98" fmla="*/ 11 w 250"/>
                <a:gd name="T99" fmla="*/ 151 h 289"/>
                <a:gd name="T100" fmla="*/ 13 w 250"/>
                <a:gd name="T101" fmla="*/ 139 h 289"/>
                <a:gd name="T102" fmla="*/ 20 w 250"/>
                <a:gd name="T103" fmla="*/ 130 h 289"/>
                <a:gd name="T104" fmla="*/ 27 w 250"/>
                <a:gd name="T105" fmla="*/ 119 h 289"/>
                <a:gd name="T106" fmla="*/ 38 w 250"/>
                <a:gd name="T107" fmla="*/ 115 h 289"/>
                <a:gd name="T108" fmla="*/ 41 w 250"/>
                <a:gd name="T109" fmla="*/ 104 h 289"/>
                <a:gd name="T110" fmla="*/ 46 w 250"/>
                <a:gd name="T111" fmla="*/ 96 h 289"/>
                <a:gd name="T112" fmla="*/ 46 w 250"/>
                <a:gd name="T113" fmla="*/ 83 h 289"/>
                <a:gd name="T114" fmla="*/ 45 w 250"/>
                <a:gd name="T115" fmla="*/ 75 h 289"/>
                <a:gd name="T116" fmla="*/ 48 w 250"/>
                <a:gd name="T117" fmla="*/ 64 h 289"/>
                <a:gd name="T118" fmla="*/ 54 w 250"/>
                <a:gd name="T119" fmla="*/ 58 h 289"/>
                <a:gd name="T120" fmla="*/ 52 w 250"/>
                <a:gd name="T121" fmla="*/ 55 h 289"/>
                <a:gd name="T122" fmla="*/ 41 w 250"/>
                <a:gd name="T123" fmla="*/ 49 h 289"/>
                <a:gd name="T124" fmla="*/ 39 w 250"/>
                <a:gd name="T125" fmla="*/ 47 h 28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50" h="289">
                  <a:moveTo>
                    <a:pt x="38" y="41"/>
                  </a:moveTo>
                  <a:lnTo>
                    <a:pt x="38" y="40"/>
                  </a:lnTo>
                  <a:lnTo>
                    <a:pt x="39" y="40"/>
                  </a:lnTo>
                  <a:lnTo>
                    <a:pt x="40" y="40"/>
                  </a:lnTo>
                  <a:lnTo>
                    <a:pt x="40" y="39"/>
                  </a:lnTo>
                  <a:lnTo>
                    <a:pt x="40" y="38"/>
                  </a:lnTo>
                  <a:lnTo>
                    <a:pt x="39" y="38"/>
                  </a:lnTo>
                  <a:lnTo>
                    <a:pt x="38" y="38"/>
                  </a:lnTo>
                  <a:lnTo>
                    <a:pt x="38" y="37"/>
                  </a:lnTo>
                  <a:lnTo>
                    <a:pt x="38" y="36"/>
                  </a:lnTo>
                  <a:lnTo>
                    <a:pt x="37" y="36"/>
                  </a:lnTo>
                  <a:lnTo>
                    <a:pt x="36" y="36"/>
                  </a:lnTo>
                  <a:lnTo>
                    <a:pt x="35" y="36"/>
                  </a:lnTo>
                  <a:lnTo>
                    <a:pt x="35" y="35"/>
                  </a:lnTo>
                  <a:lnTo>
                    <a:pt x="35" y="33"/>
                  </a:lnTo>
                  <a:lnTo>
                    <a:pt x="36" y="33"/>
                  </a:lnTo>
                  <a:lnTo>
                    <a:pt x="36" y="32"/>
                  </a:lnTo>
                  <a:lnTo>
                    <a:pt x="36" y="31"/>
                  </a:lnTo>
                  <a:lnTo>
                    <a:pt x="36" y="30"/>
                  </a:lnTo>
                  <a:lnTo>
                    <a:pt x="36" y="29"/>
                  </a:lnTo>
                  <a:lnTo>
                    <a:pt x="37" y="29"/>
                  </a:lnTo>
                  <a:lnTo>
                    <a:pt x="37" y="28"/>
                  </a:lnTo>
                  <a:lnTo>
                    <a:pt x="37" y="27"/>
                  </a:lnTo>
                  <a:lnTo>
                    <a:pt x="37" y="26"/>
                  </a:lnTo>
                  <a:lnTo>
                    <a:pt x="37" y="25"/>
                  </a:lnTo>
                  <a:lnTo>
                    <a:pt x="36" y="25"/>
                  </a:lnTo>
                  <a:lnTo>
                    <a:pt x="36" y="24"/>
                  </a:lnTo>
                  <a:lnTo>
                    <a:pt x="36" y="23"/>
                  </a:lnTo>
                  <a:lnTo>
                    <a:pt x="36" y="22"/>
                  </a:lnTo>
                  <a:lnTo>
                    <a:pt x="37" y="21"/>
                  </a:lnTo>
                  <a:lnTo>
                    <a:pt x="37" y="20"/>
                  </a:lnTo>
                  <a:lnTo>
                    <a:pt x="38" y="20"/>
                  </a:lnTo>
                  <a:lnTo>
                    <a:pt x="39" y="20"/>
                  </a:lnTo>
                  <a:lnTo>
                    <a:pt x="40" y="19"/>
                  </a:lnTo>
                  <a:lnTo>
                    <a:pt x="39" y="19"/>
                  </a:lnTo>
                  <a:lnTo>
                    <a:pt x="38" y="18"/>
                  </a:lnTo>
                  <a:lnTo>
                    <a:pt x="38" y="19"/>
                  </a:lnTo>
                  <a:lnTo>
                    <a:pt x="37" y="19"/>
                  </a:lnTo>
                  <a:lnTo>
                    <a:pt x="37" y="18"/>
                  </a:lnTo>
                  <a:lnTo>
                    <a:pt x="37" y="17"/>
                  </a:lnTo>
                  <a:lnTo>
                    <a:pt x="37" y="16"/>
                  </a:lnTo>
                  <a:lnTo>
                    <a:pt x="38" y="16"/>
                  </a:lnTo>
                  <a:lnTo>
                    <a:pt x="38" y="15"/>
                  </a:lnTo>
                  <a:lnTo>
                    <a:pt x="39" y="15"/>
                  </a:lnTo>
                  <a:lnTo>
                    <a:pt x="39" y="16"/>
                  </a:lnTo>
                  <a:lnTo>
                    <a:pt x="40" y="16"/>
                  </a:lnTo>
                  <a:lnTo>
                    <a:pt x="41" y="16"/>
                  </a:lnTo>
                  <a:lnTo>
                    <a:pt x="41" y="15"/>
                  </a:lnTo>
                  <a:lnTo>
                    <a:pt x="41" y="13"/>
                  </a:lnTo>
                  <a:lnTo>
                    <a:pt x="40" y="13"/>
                  </a:lnTo>
                  <a:lnTo>
                    <a:pt x="39" y="13"/>
                  </a:lnTo>
                  <a:lnTo>
                    <a:pt x="38" y="12"/>
                  </a:lnTo>
                  <a:lnTo>
                    <a:pt x="38" y="11"/>
                  </a:lnTo>
                  <a:lnTo>
                    <a:pt x="38" y="10"/>
                  </a:lnTo>
                  <a:lnTo>
                    <a:pt x="39" y="10"/>
                  </a:lnTo>
                  <a:lnTo>
                    <a:pt x="39" y="9"/>
                  </a:lnTo>
                  <a:lnTo>
                    <a:pt x="40" y="8"/>
                  </a:lnTo>
                  <a:lnTo>
                    <a:pt x="40" y="7"/>
                  </a:lnTo>
                  <a:lnTo>
                    <a:pt x="41" y="6"/>
                  </a:lnTo>
                  <a:lnTo>
                    <a:pt x="41" y="5"/>
                  </a:lnTo>
                  <a:lnTo>
                    <a:pt x="41" y="4"/>
                  </a:lnTo>
                  <a:lnTo>
                    <a:pt x="41" y="3"/>
                  </a:lnTo>
                  <a:lnTo>
                    <a:pt x="42" y="3"/>
                  </a:lnTo>
                  <a:lnTo>
                    <a:pt x="43" y="3"/>
                  </a:lnTo>
                  <a:lnTo>
                    <a:pt x="44" y="2"/>
                  </a:lnTo>
                  <a:lnTo>
                    <a:pt x="44" y="1"/>
                  </a:lnTo>
                  <a:lnTo>
                    <a:pt x="44" y="0"/>
                  </a:lnTo>
                  <a:lnTo>
                    <a:pt x="45" y="0"/>
                  </a:lnTo>
                  <a:lnTo>
                    <a:pt x="45" y="1"/>
                  </a:lnTo>
                  <a:lnTo>
                    <a:pt x="46" y="1"/>
                  </a:lnTo>
                  <a:lnTo>
                    <a:pt x="46" y="2"/>
                  </a:lnTo>
                  <a:lnTo>
                    <a:pt x="46" y="3"/>
                  </a:lnTo>
                  <a:lnTo>
                    <a:pt x="46" y="4"/>
                  </a:lnTo>
                  <a:lnTo>
                    <a:pt x="47" y="4"/>
                  </a:lnTo>
                  <a:lnTo>
                    <a:pt x="48" y="4"/>
                  </a:lnTo>
                  <a:lnTo>
                    <a:pt x="48" y="3"/>
                  </a:lnTo>
                  <a:lnTo>
                    <a:pt x="50" y="3"/>
                  </a:lnTo>
                  <a:lnTo>
                    <a:pt x="50" y="2"/>
                  </a:lnTo>
                  <a:lnTo>
                    <a:pt x="50" y="1"/>
                  </a:lnTo>
                  <a:lnTo>
                    <a:pt x="48" y="1"/>
                  </a:lnTo>
                  <a:lnTo>
                    <a:pt x="48" y="2"/>
                  </a:lnTo>
                  <a:lnTo>
                    <a:pt x="47" y="2"/>
                  </a:lnTo>
                  <a:lnTo>
                    <a:pt x="47" y="1"/>
                  </a:lnTo>
                  <a:lnTo>
                    <a:pt x="48" y="0"/>
                  </a:lnTo>
                  <a:lnTo>
                    <a:pt x="50" y="0"/>
                  </a:lnTo>
                  <a:lnTo>
                    <a:pt x="51" y="0"/>
                  </a:lnTo>
                  <a:lnTo>
                    <a:pt x="52" y="0"/>
                  </a:lnTo>
                  <a:lnTo>
                    <a:pt x="52" y="1"/>
                  </a:lnTo>
                  <a:lnTo>
                    <a:pt x="52" y="2"/>
                  </a:lnTo>
                  <a:lnTo>
                    <a:pt x="53" y="2"/>
                  </a:lnTo>
                  <a:lnTo>
                    <a:pt x="54" y="1"/>
                  </a:lnTo>
                  <a:lnTo>
                    <a:pt x="55" y="1"/>
                  </a:lnTo>
                  <a:lnTo>
                    <a:pt x="56" y="1"/>
                  </a:lnTo>
                  <a:lnTo>
                    <a:pt x="56" y="2"/>
                  </a:lnTo>
                  <a:lnTo>
                    <a:pt x="56" y="3"/>
                  </a:lnTo>
                  <a:lnTo>
                    <a:pt x="56" y="4"/>
                  </a:lnTo>
                  <a:lnTo>
                    <a:pt x="56" y="5"/>
                  </a:lnTo>
                  <a:lnTo>
                    <a:pt x="56" y="6"/>
                  </a:lnTo>
                  <a:lnTo>
                    <a:pt x="57" y="6"/>
                  </a:lnTo>
                  <a:lnTo>
                    <a:pt x="58" y="6"/>
                  </a:lnTo>
                  <a:lnTo>
                    <a:pt x="59" y="6"/>
                  </a:lnTo>
                  <a:lnTo>
                    <a:pt x="60" y="6"/>
                  </a:lnTo>
                  <a:lnTo>
                    <a:pt x="60" y="5"/>
                  </a:lnTo>
                  <a:lnTo>
                    <a:pt x="61" y="5"/>
                  </a:lnTo>
                  <a:lnTo>
                    <a:pt x="61" y="4"/>
                  </a:lnTo>
                  <a:lnTo>
                    <a:pt x="62" y="4"/>
                  </a:lnTo>
                  <a:lnTo>
                    <a:pt x="63" y="4"/>
                  </a:lnTo>
                  <a:lnTo>
                    <a:pt x="63" y="5"/>
                  </a:lnTo>
                  <a:lnTo>
                    <a:pt x="64" y="5"/>
                  </a:lnTo>
                  <a:lnTo>
                    <a:pt x="65" y="5"/>
                  </a:lnTo>
                  <a:lnTo>
                    <a:pt x="65" y="4"/>
                  </a:lnTo>
                  <a:lnTo>
                    <a:pt x="66" y="4"/>
                  </a:lnTo>
                  <a:lnTo>
                    <a:pt x="67" y="4"/>
                  </a:lnTo>
                  <a:lnTo>
                    <a:pt x="69" y="4"/>
                  </a:lnTo>
                  <a:lnTo>
                    <a:pt x="69" y="3"/>
                  </a:lnTo>
                  <a:lnTo>
                    <a:pt x="70" y="3"/>
                  </a:lnTo>
                  <a:lnTo>
                    <a:pt x="70" y="2"/>
                  </a:lnTo>
                  <a:lnTo>
                    <a:pt x="71" y="2"/>
                  </a:lnTo>
                  <a:lnTo>
                    <a:pt x="71" y="3"/>
                  </a:lnTo>
                  <a:lnTo>
                    <a:pt x="71" y="4"/>
                  </a:lnTo>
                  <a:lnTo>
                    <a:pt x="70" y="4"/>
                  </a:lnTo>
                  <a:lnTo>
                    <a:pt x="70" y="5"/>
                  </a:lnTo>
                  <a:lnTo>
                    <a:pt x="71" y="5"/>
                  </a:lnTo>
                  <a:lnTo>
                    <a:pt x="72" y="5"/>
                  </a:lnTo>
                  <a:lnTo>
                    <a:pt x="73" y="5"/>
                  </a:lnTo>
                  <a:lnTo>
                    <a:pt x="73" y="4"/>
                  </a:lnTo>
                  <a:lnTo>
                    <a:pt x="74" y="4"/>
                  </a:lnTo>
                  <a:lnTo>
                    <a:pt x="75" y="4"/>
                  </a:lnTo>
                  <a:lnTo>
                    <a:pt x="76" y="4"/>
                  </a:lnTo>
                  <a:lnTo>
                    <a:pt x="77" y="3"/>
                  </a:lnTo>
                  <a:lnTo>
                    <a:pt x="78" y="3"/>
                  </a:lnTo>
                  <a:lnTo>
                    <a:pt x="79" y="3"/>
                  </a:lnTo>
                  <a:lnTo>
                    <a:pt x="80" y="3"/>
                  </a:lnTo>
                  <a:lnTo>
                    <a:pt x="81" y="4"/>
                  </a:lnTo>
                  <a:lnTo>
                    <a:pt x="81" y="5"/>
                  </a:lnTo>
                  <a:lnTo>
                    <a:pt x="80" y="5"/>
                  </a:lnTo>
                  <a:lnTo>
                    <a:pt x="80" y="6"/>
                  </a:lnTo>
                  <a:lnTo>
                    <a:pt x="81" y="7"/>
                  </a:lnTo>
                  <a:lnTo>
                    <a:pt x="81" y="8"/>
                  </a:lnTo>
                  <a:lnTo>
                    <a:pt x="80" y="9"/>
                  </a:lnTo>
                  <a:lnTo>
                    <a:pt x="81" y="10"/>
                  </a:lnTo>
                  <a:lnTo>
                    <a:pt x="82" y="11"/>
                  </a:lnTo>
                  <a:lnTo>
                    <a:pt x="83" y="11"/>
                  </a:lnTo>
                  <a:lnTo>
                    <a:pt x="84" y="11"/>
                  </a:lnTo>
                  <a:lnTo>
                    <a:pt x="84" y="10"/>
                  </a:lnTo>
                  <a:lnTo>
                    <a:pt x="85" y="10"/>
                  </a:lnTo>
                  <a:lnTo>
                    <a:pt x="85" y="9"/>
                  </a:lnTo>
                  <a:lnTo>
                    <a:pt x="86" y="9"/>
                  </a:lnTo>
                  <a:lnTo>
                    <a:pt x="87" y="9"/>
                  </a:lnTo>
                  <a:lnTo>
                    <a:pt x="89" y="9"/>
                  </a:lnTo>
                  <a:lnTo>
                    <a:pt x="90" y="9"/>
                  </a:lnTo>
                  <a:lnTo>
                    <a:pt x="91" y="9"/>
                  </a:lnTo>
                  <a:lnTo>
                    <a:pt x="91" y="10"/>
                  </a:lnTo>
                  <a:lnTo>
                    <a:pt x="90" y="11"/>
                  </a:lnTo>
                  <a:lnTo>
                    <a:pt x="89" y="11"/>
                  </a:lnTo>
                  <a:lnTo>
                    <a:pt x="87" y="11"/>
                  </a:lnTo>
                  <a:lnTo>
                    <a:pt x="86" y="11"/>
                  </a:lnTo>
                  <a:lnTo>
                    <a:pt x="85" y="11"/>
                  </a:lnTo>
                  <a:lnTo>
                    <a:pt x="85" y="12"/>
                  </a:lnTo>
                  <a:lnTo>
                    <a:pt x="85" y="13"/>
                  </a:lnTo>
                  <a:lnTo>
                    <a:pt x="86" y="13"/>
                  </a:lnTo>
                  <a:lnTo>
                    <a:pt x="87" y="13"/>
                  </a:lnTo>
                  <a:lnTo>
                    <a:pt x="87" y="12"/>
                  </a:lnTo>
                  <a:lnTo>
                    <a:pt x="89" y="12"/>
                  </a:lnTo>
                  <a:lnTo>
                    <a:pt x="89" y="13"/>
                  </a:lnTo>
                  <a:lnTo>
                    <a:pt x="89" y="15"/>
                  </a:lnTo>
                  <a:lnTo>
                    <a:pt x="87" y="15"/>
                  </a:lnTo>
                  <a:lnTo>
                    <a:pt x="87" y="16"/>
                  </a:lnTo>
                  <a:lnTo>
                    <a:pt x="87" y="17"/>
                  </a:lnTo>
                  <a:lnTo>
                    <a:pt x="89" y="17"/>
                  </a:lnTo>
                  <a:lnTo>
                    <a:pt x="90" y="17"/>
                  </a:lnTo>
                  <a:lnTo>
                    <a:pt x="90" y="16"/>
                  </a:lnTo>
                  <a:lnTo>
                    <a:pt x="91" y="15"/>
                  </a:lnTo>
                  <a:lnTo>
                    <a:pt x="91" y="13"/>
                  </a:lnTo>
                  <a:lnTo>
                    <a:pt x="92" y="13"/>
                  </a:lnTo>
                  <a:lnTo>
                    <a:pt x="93" y="13"/>
                  </a:lnTo>
                  <a:lnTo>
                    <a:pt x="94" y="13"/>
                  </a:lnTo>
                  <a:lnTo>
                    <a:pt x="95" y="13"/>
                  </a:lnTo>
                  <a:lnTo>
                    <a:pt x="95" y="15"/>
                  </a:lnTo>
                  <a:lnTo>
                    <a:pt x="96" y="15"/>
                  </a:lnTo>
                  <a:lnTo>
                    <a:pt x="97" y="15"/>
                  </a:lnTo>
                  <a:lnTo>
                    <a:pt x="98" y="15"/>
                  </a:lnTo>
                  <a:lnTo>
                    <a:pt x="98" y="13"/>
                  </a:lnTo>
                  <a:lnTo>
                    <a:pt x="99" y="13"/>
                  </a:lnTo>
                  <a:lnTo>
                    <a:pt x="100" y="15"/>
                  </a:lnTo>
                  <a:lnTo>
                    <a:pt x="101" y="15"/>
                  </a:lnTo>
                  <a:lnTo>
                    <a:pt x="102" y="16"/>
                  </a:lnTo>
                  <a:lnTo>
                    <a:pt x="103" y="16"/>
                  </a:lnTo>
                  <a:lnTo>
                    <a:pt x="103" y="17"/>
                  </a:lnTo>
                  <a:lnTo>
                    <a:pt x="104" y="17"/>
                  </a:lnTo>
                  <a:lnTo>
                    <a:pt x="104" y="18"/>
                  </a:lnTo>
                  <a:lnTo>
                    <a:pt x="105" y="19"/>
                  </a:lnTo>
                  <a:lnTo>
                    <a:pt x="105" y="20"/>
                  </a:lnTo>
                  <a:lnTo>
                    <a:pt x="105" y="21"/>
                  </a:lnTo>
                  <a:lnTo>
                    <a:pt x="105" y="22"/>
                  </a:lnTo>
                  <a:lnTo>
                    <a:pt x="105" y="23"/>
                  </a:lnTo>
                  <a:lnTo>
                    <a:pt x="105" y="24"/>
                  </a:lnTo>
                  <a:lnTo>
                    <a:pt x="106" y="25"/>
                  </a:lnTo>
                  <a:lnTo>
                    <a:pt x="106" y="26"/>
                  </a:lnTo>
                  <a:lnTo>
                    <a:pt x="106" y="27"/>
                  </a:lnTo>
                  <a:lnTo>
                    <a:pt x="108" y="27"/>
                  </a:lnTo>
                  <a:lnTo>
                    <a:pt x="108" y="28"/>
                  </a:lnTo>
                  <a:lnTo>
                    <a:pt x="109" y="28"/>
                  </a:lnTo>
                  <a:lnTo>
                    <a:pt x="110" y="29"/>
                  </a:lnTo>
                  <a:lnTo>
                    <a:pt x="111" y="30"/>
                  </a:lnTo>
                  <a:lnTo>
                    <a:pt x="112" y="31"/>
                  </a:lnTo>
                  <a:lnTo>
                    <a:pt x="113" y="31"/>
                  </a:lnTo>
                  <a:lnTo>
                    <a:pt x="114" y="31"/>
                  </a:lnTo>
                  <a:lnTo>
                    <a:pt x="115" y="31"/>
                  </a:lnTo>
                  <a:lnTo>
                    <a:pt x="116" y="33"/>
                  </a:lnTo>
                  <a:lnTo>
                    <a:pt x="120" y="33"/>
                  </a:lnTo>
                  <a:lnTo>
                    <a:pt x="123" y="35"/>
                  </a:lnTo>
                  <a:lnTo>
                    <a:pt x="125" y="35"/>
                  </a:lnTo>
                  <a:lnTo>
                    <a:pt x="128" y="35"/>
                  </a:lnTo>
                  <a:lnTo>
                    <a:pt x="130" y="35"/>
                  </a:lnTo>
                  <a:lnTo>
                    <a:pt x="134" y="38"/>
                  </a:lnTo>
                  <a:lnTo>
                    <a:pt x="138" y="41"/>
                  </a:lnTo>
                  <a:lnTo>
                    <a:pt x="147" y="47"/>
                  </a:lnTo>
                  <a:lnTo>
                    <a:pt x="156" y="55"/>
                  </a:lnTo>
                  <a:lnTo>
                    <a:pt x="162" y="59"/>
                  </a:lnTo>
                  <a:lnTo>
                    <a:pt x="166" y="60"/>
                  </a:lnTo>
                  <a:lnTo>
                    <a:pt x="166" y="58"/>
                  </a:lnTo>
                  <a:lnTo>
                    <a:pt x="170" y="60"/>
                  </a:lnTo>
                  <a:lnTo>
                    <a:pt x="170" y="62"/>
                  </a:lnTo>
                  <a:lnTo>
                    <a:pt x="169" y="63"/>
                  </a:lnTo>
                  <a:lnTo>
                    <a:pt x="175" y="67"/>
                  </a:lnTo>
                  <a:lnTo>
                    <a:pt x="181" y="71"/>
                  </a:lnTo>
                  <a:lnTo>
                    <a:pt x="183" y="74"/>
                  </a:lnTo>
                  <a:lnTo>
                    <a:pt x="188" y="77"/>
                  </a:lnTo>
                  <a:lnTo>
                    <a:pt x="194" y="81"/>
                  </a:lnTo>
                  <a:lnTo>
                    <a:pt x="198" y="84"/>
                  </a:lnTo>
                  <a:lnTo>
                    <a:pt x="202" y="87"/>
                  </a:lnTo>
                  <a:lnTo>
                    <a:pt x="209" y="91"/>
                  </a:lnTo>
                  <a:lnTo>
                    <a:pt x="213" y="95"/>
                  </a:lnTo>
                  <a:lnTo>
                    <a:pt x="216" y="97"/>
                  </a:lnTo>
                  <a:lnTo>
                    <a:pt x="220" y="100"/>
                  </a:lnTo>
                  <a:lnTo>
                    <a:pt x="225" y="103"/>
                  </a:lnTo>
                  <a:lnTo>
                    <a:pt x="229" y="105"/>
                  </a:lnTo>
                  <a:lnTo>
                    <a:pt x="233" y="108"/>
                  </a:lnTo>
                  <a:lnTo>
                    <a:pt x="233" y="109"/>
                  </a:lnTo>
                  <a:lnTo>
                    <a:pt x="232" y="109"/>
                  </a:lnTo>
                  <a:lnTo>
                    <a:pt x="231" y="109"/>
                  </a:lnTo>
                  <a:lnTo>
                    <a:pt x="230" y="109"/>
                  </a:lnTo>
                  <a:lnTo>
                    <a:pt x="230" y="110"/>
                  </a:lnTo>
                  <a:lnTo>
                    <a:pt x="229" y="110"/>
                  </a:lnTo>
                  <a:lnTo>
                    <a:pt x="228" y="110"/>
                  </a:lnTo>
                  <a:lnTo>
                    <a:pt x="228" y="112"/>
                  </a:lnTo>
                  <a:lnTo>
                    <a:pt x="227" y="112"/>
                  </a:lnTo>
                  <a:lnTo>
                    <a:pt x="227" y="113"/>
                  </a:lnTo>
                  <a:lnTo>
                    <a:pt x="227" y="114"/>
                  </a:lnTo>
                  <a:lnTo>
                    <a:pt x="226" y="115"/>
                  </a:lnTo>
                  <a:lnTo>
                    <a:pt x="226" y="116"/>
                  </a:lnTo>
                  <a:lnTo>
                    <a:pt x="226" y="117"/>
                  </a:lnTo>
                  <a:lnTo>
                    <a:pt x="226" y="118"/>
                  </a:lnTo>
                  <a:lnTo>
                    <a:pt x="226" y="119"/>
                  </a:lnTo>
                  <a:lnTo>
                    <a:pt x="225" y="119"/>
                  </a:lnTo>
                  <a:lnTo>
                    <a:pt x="225" y="120"/>
                  </a:lnTo>
                  <a:lnTo>
                    <a:pt x="225" y="121"/>
                  </a:lnTo>
                  <a:lnTo>
                    <a:pt x="225" y="122"/>
                  </a:lnTo>
                  <a:lnTo>
                    <a:pt x="225" y="123"/>
                  </a:lnTo>
                  <a:lnTo>
                    <a:pt x="225" y="124"/>
                  </a:lnTo>
                  <a:lnTo>
                    <a:pt x="225" y="125"/>
                  </a:lnTo>
                  <a:lnTo>
                    <a:pt x="225" y="126"/>
                  </a:lnTo>
                  <a:lnTo>
                    <a:pt x="225" y="127"/>
                  </a:lnTo>
                  <a:lnTo>
                    <a:pt x="224" y="128"/>
                  </a:lnTo>
                  <a:lnTo>
                    <a:pt x="225" y="129"/>
                  </a:lnTo>
                  <a:lnTo>
                    <a:pt x="225" y="130"/>
                  </a:lnTo>
                  <a:lnTo>
                    <a:pt x="225" y="132"/>
                  </a:lnTo>
                  <a:lnTo>
                    <a:pt x="226" y="133"/>
                  </a:lnTo>
                  <a:lnTo>
                    <a:pt x="226" y="134"/>
                  </a:lnTo>
                  <a:lnTo>
                    <a:pt x="226" y="135"/>
                  </a:lnTo>
                  <a:lnTo>
                    <a:pt x="226" y="136"/>
                  </a:lnTo>
                  <a:lnTo>
                    <a:pt x="225" y="136"/>
                  </a:lnTo>
                  <a:lnTo>
                    <a:pt x="225" y="137"/>
                  </a:lnTo>
                  <a:lnTo>
                    <a:pt x="225" y="138"/>
                  </a:lnTo>
                  <a:lnTo>
                    <a:pt x="224" y="138"/>
                  </a:lnTo>
                  <a:lnTo>
                    <a:pt x="224" y="139"/>
                  </a:lnTo>
                  <a:lnTo>
                    <a:pt x="224" y="140"/>
                  </a:lnTo>
                  <a:lnTo>
                    <a:pt x="222" y="140"/>
                  </a:lnTo>
                  <a:lnTo>
                    <a:pt x="222" y="141"/>
                  </a:lnTo>
                  <a:lnTo>
                    <a:pt x="221" y="142"/>
                  </a:lnTo>
                  <a:lnTo>
                    <a:pt x="221" y="143"/>
                  </a:lnTo>
                  <a:lnTo>
                    <a:pt x="220" y="144"/>
                  </a:lnTo>
                  <a:lnTo>
                    <a:pt x="219" y="145"/>
                  </a:lnTo>
                  <a:lnTo>
                    <a:pt x="219" y="146"/>
                  </a:lnTo>
                  <a:lnTo>
                    <a:pt x="218" y="147"/>
                  </a:lnTo>
                  <a:lnTo>
                    <a:pt x="218" y="148"/>
                  </a:lnTo>
                  <a:lnTo>
                    <a:pt x="217" y="148"/>
                  </a:lnTo>
                  <a:lnTo>
                    <a:pt x="217" y="149"/>
                  </a:lnTo>
                  <a:lnTo>
                    <a:pt x="217" y="151"/>
                  </a:lnTo>
                  <a:lnTo>
                    <a:pt x="216" y="151"/>
                  </a:lnTo>
                  <a:lnTo>
                    <a:pt x="216" y="152"/>
                  </a:lnTo>
                  <a:lnTo>
                    <a:pt x="216" y="153"/>
                  </a:lnTo>
                  <a:lnTo>
                    <a:pt x="216" y="154"/>
                  </a:lnTo>
                  <a:lnTo>
                    <a:pt x="216" y="155"/>
                  </a:lnTo>
                  <a:lnTo>
                    <a:pt x="216" y="156"/>
                  </a:lnTo>
                  <a:lnTo>
                    <a:pt x="216" y="157"/>
                  </a:lnTo>
                  <a:lnTo>
                    <a:pt x="216" y="158"/>
                  </a:lnTo>
                  <a:lnTo>
                    <a:pt x="216" y="159"/>
                  </a:lnTo>
                  <a:lnTo>
                    <a:pt x="216" y="160"/>
                  </a:lnTo>
                  <a:lnTo>
                    <a:pt x="216" y="161"/>
                  </a:lnTo>
                  <a:lnTo>
                    <a:pt x="215" y="162"/>
                  </a:lnTo>
                  <a:lnTo>
                    <a:pt x="214" y="163"/>
                  </a:lnTo>
                  <a:lnTo>
                    <a:pt x="213" y="164"/>
                  </a:lnTo>
                  <a:lnTo>
                    <a:pt x="213" y="165"/>
                  </a:lnTo>
                  <a:lnTo>
                    <a:pt x="212" y="165"/>
                  </a:lnTo>
                  <a:lnTo>
                    <a:pt x="212" y="166"/>
                  </a:lnTo>
                  <a:lnTo>
                    <a:pt x="211" y="166"/>
                  </a:lnTo>
                  <a:lnTo>
                    <a:pt x="210" y="167"/>
                  </a:lnTo>
                  <a:lnTo>
                    <a:pt x="210" y="168"/>
                  </a:lnTo>
                  <a:lnTo>
                    <a:pt x="209" y="169"/>
                  </a:lnTo>
                  <a:lnTo>
                    <a:pt x="209" y="171"/>
                  </a:lnTo>
                  <a:lnTo>
                    <a:pt x="209" y="172"/>
                  </a:lnTo>
                  <a:lnTo>
                    <a:pt x="208" y="173"/>
                  </a:lnTo>
                  <a:lnTo>
                    <a:pt x="208" y="174"/>
                  </a:lnTo>
                  <a:lnTo>
                    <a:pt x="208" y="175"/>
                  </a:lnTo>
                  <a:lnTo>
                    <a:pt x="208" y="176"/>
                  </a:lnTo>
                  <a:lnTo>
                    <a:pt x="207" y="177"/>
                  </a:lnTo>
                  <a:lnTo>
                    <a:pt x="207" y="178"/>
                  </a:lnTo>
                  <a:lnTo>
                    <a:pt x="206" y="179"/>
                  </a:lnTo>
                  <a:lnTo>
                    <a:pt x="205" y="179"/>
                  </a:lnTo>
                  <a:lnTo>
                    <a:pt x="205" y="180"/>
                  </a:lnTo>
                  <a:lnTo>
                    <a:pt x="203" y="181"/>
                  </a:lnTo>
                  <a:lnTo>
                    <a:pt x="203" y="182"/>
                  </a:lnTo>
                  <a:lnTo>
                    <a:pt x="202" y="182"/>
                  </a:lnTo>
                  <a:lnTo>
                    <a:pt x="202" y="183"/>
                  </a:lnTo>
                  <a:lnTo>
                    <a:pt x="201" y="184"/>
                  </a:lnTo>
                  <a:lnTo>
                    <a:pt x="201" y="185"/>
                  </a:lnTo>
                  <a:lnTo>
                    <a:pt x="201" y="186"/>
                  </a:lnTo>
                  <a:lnTo>
                    <a:pt x="201" y="187"/>
                  </a:lnTo>
                  <a:lnTo>
                    <a:pt x="201" y="188"/>
                  </a:lnTo>
                  <a:lnTo>
                    <a:pt x="200" y="190"/>
                  </a:lnTo>
                  <a:lnTo>
                    <a:pt x="200" y="191"/>
                  </a:lnTo>
                  <a:lnTo>
                    <a:pt x="200" y="192"/>
                  </a:lnTo>
                  <a:lnTo>
                    <a:pt x="200" y="193"/>
                  </a:lnTo>
                  <a:lnTo>
                    <a:pt x="200" y="194"/>
                  </a:lnTo>
                  <a:lnTo>
                    <a:pt x="200" y="195"/>
                  </a:lnTo>
                  <a:lnTo>
                    <a:pt x="200" y="196"/>
                  </a:lnTo>
                  <a:lnTo>
                    <a:pt x="200" y="197"/>
                  </a:lnTo>
                  <a:lnTo>
                    <a:pt x="200" y="198"/>
                  </a:lnTo>
                  <a:lnTo>
                    <a:pt x="200" y="199"/>
                  </a:lnTo>
                  <a:lnTo>
                    <a:pt x="199" y="199"/>
                  </a:lnTo>
                  <a:lnTo>
                    <a:pt x="199" y="200"/>
                  </a:lnTo>
                  <a:lnTo>
                    <a:pt x="199" y="201"/>
                  </a:lnTo>
                  <a:lnTo>
                    <a:pt x="200" y="202"/>
                  </a:lnTo>
                  <a:lnTo>
                    <a:pt x="200" y="203"/>
                  </a:lnTo>
                  <a:lnTo>
                    <a:pt x="200" y="204"/>
                  </a:lnTo>
                  <a:lnTo>
                    <a:pt x="200" y="205"/>
                  </a:lnTo>
                  <a:lnTo>
                    <a:pt x="201" y="205"/>
                  </a:lnTo>
                  <a:lnTo>
                    <a:pt x="201" y="206"/>
                  </a:lnTo>
                  <a:lnTo>
                    <a:pt x="201" y="207"/>
                  </a:lnTo>
                  <a:lnTo>
                    <a:pt x="201" y="208"/>
                  </a:lnTo>
                  <a:lnTo>
                    <a:pt x="202" y="208"/>
                  </a:lnTo>
                  <a:lnTo>
                    <a:pt x="202" y="210"/>
                  </a:lnTo>
                  <a:lnTo>
                    <a:pt x="202" y="211"/>
                  </a:lnTo>
                  <a:lnTo>
                    <a:pt x="202" y="212"/>
                  </a:lnTo>
                  <a:lnTo>
                    <a:pt x="203" y="212"/>
                  </a:lnTo>
                  <a:lnTo>
                    <a:pt x="203" y="213"/>
                  </a:lnTo>
                  <a:lnTo>
                    <a:pt x="205" y="214"/>
                  </a:lnTo>
                  <a:lnTo>
                    <a:pt x="205" y="215"/>
                  </a:lnTo>
                  <a:lnTo>
                    <a:pt x="206" y="215"/>
                  </a:lnTo>
                  <a:lnTo>
                    <a:pt x="207" y="215"/>
                  </a:lnTo>
                  <a:lnTo>
                    <a:pt x="207" y="216"/>
                  </a:lnTo>
                  <a:lnTo>
                    <a:pt x="208" y="216"/>
                  </a:lnTo>
                  <a:lnTo>
                    <a:pt x="209" y="216"/>
                  </a:lnTo>
                  <a:lnTo>
                    <a:pt x="210" y="216"/>
                  </a:lnTo>
                  <a:lnTo>
                    <a:pt x="211" y="216"/>
                  </a:lnTo>
                  <a:lnTo>
                    <a:pt x="212" y="216"/>
                  </a:lnTo>
                  <a:lnTo>
                    <a:pt x="213" y="216"/>
                  </a:lnTo>
                  <a:lnTo>
                    <a:pt x="214" y="216"/>
                  </a:lnTo>
                  <a:lnTo>
                    <a:pt x="215" y="216"/>
                  </a:lnTo>
                  <a:lnTo>
                    <a:pt x="216" y="216"/>
                  </a:lnTo>
                  <a:lnTo>
                    <a:pt x="217" y="215"/>
                  </a:lnTo>
                  <a:lnTo>
                    <a:pt x="218" y="215"/>
                  </a:lnTo>
                  <a:lnTo>
                    <a:pt x="218" y="214"/>
                  </a:lnTo>
                  <a:lnTo>
                    <a:pt x="219" y="214"/>
                  </a:lnTo>
                  <a:lnTo>
                    <a:pt x="219" y="213"/>
                  </a:lnTo>
                  <a:lnTo>
                    <a:pt x="220" y="213"/>
                  </a:lnTo>
                  <a:lnTo>
                    <a:pt x="220" y="212"/>
                  </a:lnTo>
                  <a:lnTo>
                    <a:pt x="220" y="211"/>
                  </a:lnTo>
                  <a:lnTo>
                    <a:pt x="221" y="211"/>
                  </a:lnTo>
                  <a:lnTo>
                    <a:pt x="221" y="210"/>
                  </a:lnTo>
                  <a:lnTo>
                    <a:pt x="222" y="210"/>
                  </a:lnTo>
                  <a:lnTo>
                    <a:pt x="222" y="208"/>
                  </a:lnTo>
                  <a:lnTo>
                    <a:pt x="224" y="208"/>
                  </a:lnTo>
                  <a:lnTo>
                    <a:pt x="224" y="207"/>
                  </a:lnTo>
                  <a:lnTo>
                    <a:pt x="225" y="207"/>
                  </a:lnTo>
                  <a:lnTo>
                    <a:pt x="225" y="206"/>
                  </a:lnTo>
                  <a:lnTo>
                    <a:pt x="226" y="206"/>
                  </a:lnTo>
                  <a:lnTo>
                    <a:pt x="227" y="206"/>
                  </a:lnTo>
                  <a:lnTo>
                    <a:pt x="228" y="206"/>
                  </a:lnTo>
                  <a:lnTo>
                    <a:pt x="229" y="206"/>
                  </a:lnTo>
                  <a:lnTo>
                    <a:pt x="229" y="205"/>
                  </a:lnTo>
                  <a:lnTo>
                    <a:pt x="230" y="205"/>
                  </a:lnTo>
                  <a:lnTo>
                    <a:pt x="231" y="205"/>
                  </a:lnTo>
                  <a:lnTo>
                    <a:pt x="232" y="205"/>
                  </a:lnTo>
                  <a:lnTo>
                    <a:pt x="233" y="205"/>
                  </a:lnTo>
                  <a:lnTo>
                    <a:pt x="234" y="205"/>
                  </a:lnTo>
                  <a:lnTo>
                    <a:pt x="235" y="205"/>
                  </a:lnTo>
                  <a:lnTo>
                    <a:pt x="236" y="205"/>
                  </a:lnTo>
                  <a:lnTo>
                    <a:pt x="237" y="205"/>
                  </a:lnTo>
                  <a:lnTo>
                    <a:pt x="238" y="205"/>
                  </a:lnTo>
                  <a:lnTo>
                    <a:pt x="239" y="205"/>
                  </a:lnTo>
                  <a:lnTo>
                    <a:pt x="240" y="205"/>
                  </a:lnTo>
                  <a:lnTo>
                    <a:pt x="241" y="205"/>
                  </a:lnTo>
                  <a:lnTo>
                    <a:pt x="243" y="206"/>
                  </a:lnTo>
                  <a:lnTo>
                    <a:pt x="244" y="206"/>
                  </a:lnTo>
                  <a:lnTo>
                    <a:pt x="244" y="207"/>
                  </a:lnTo>
                  <a:lnTo>
                    <a:pt x="245" y="207"/>
                  </a:lnTo>
                  <a:lnTo>
                    <a:pt x="245" y="208"/>
                  </a:lnTo>
                  <a:lnTo>
                    <a:pt x="246" y="210"/>
                  </a:lnTo>
                  <a:lnTo>
                    <a:pt x="246" y="211"/>
                  </a:lnTo>
                  <a:lnTo>
                    <a:pt x="246" y="212"/>
                  </a:lnTo>
                  <a:lnTo>
                    <a:pt x="246" y="213"/>
                  </a:lnTo>
                  <a:lnTo>
                    <a:pt x="246" y="214"/>
                  </a:lnTo>
                  <a:lnTo>
                    <a:pt x="246" y="215"/>
                  </a:lnTo>
                  <a:lnTo>
                    <a:pt x="246" y="216"/>
                  </a:lnTo>
                  <a:lnTo>
                    <a:pt x="245" y="216"/>
                  </a:lnTo>
                  <a:lnTo>
                    <a:pt x="245" y="217"/>
                  </a:lnTo>
                  <a:lnTo>
                    <a:pt x="245" y="218"/>
                  </a:lnTo>
                  <a:lnTo>
                    <a:pt x="245" y="219"/>
                  </a:lnTo>
                  <a:lnTo>
                    <a:pt x="245" y="220"/>
                  </a:lnTo>
                  <a:lnTo>
                    <a:pt x="244" y="221"/>
                  </a:lnTo>
                  <a:lnTo>
                    <a:pt x="244" y="222"/>
                  </a:lnTo>
                  <a:lnTo>
                    <a:pt x="244" y="223"/>
                  </a:lnTo>
                  <a:lnTo>
                    <a:pt x="244" y="224"/>
                  </a:lnTo>
                  <a:lnTo>
                    <a:pt x="243" y="225"/>
                  </a:lnTo>
                  <a:lnTo>
                    <a:pt x="243" y="226"/>
                  </a:lnTo>
                  <a:lnTo>
                    <a:pt x="243" y="227"/>
                  </a:lnTo>
                  <a:lnTo>
                    <a:pt x="243" y="229"/>
                  </a:lnTo>
                  <a:lnTo>
                    <a:pt x="243" y="230"/>
                  </a:lnTo>
                  <a:lnTo>
                    <a:pt x="243" y="231"/>
                  </a:lnTo>
                  <a:lnTo>
                    <a:pt x="243" y="232"/>
                  </a:lnTo>
                  <a:lnTo>
                    <a:pt x="243" y="233"/>
                  </a:lnTo>
                  <a:lnTo>
                    <a:pt x="243" y="234"/>
                  </a:lnTo>
                  <a:lnTo>
                    <a:pt x="243" y="235"/>
                  </a:lnTo>
                  <a:lnTo>
                    <a:pt x="243" y="236"/>
                  </a:lnTo>
                  <a:lnTo>
                    <a:pt x="243" y="237"/>
                  </a:lnTo>
                  <a:lnTo>
                    <a:pt x="244" y="238"/>
                  </a:lnTo>
                  <a:lnTo>
                    <a:pt x="244" y="239"/>
                  </a:lnTo>
                  <a:lnTo>
                    <a:pt x="244" y="240"/>
                  </a:lnTo>
                  <a:lnTo>
                    <a:pt x="245" y="240"/>
                  </a:lnTo>
                  <a:lnTo>
                    <a:pt x="245" y="241"/>
                  </a:lnTo>
                  <a:lnTo>
                    <a:pt x="245" y="242"/>
                  </a:lnTo>
                  <a:lnTo>
                    <a:pt x="246" y="243"/>
                  </a:lnTo>
                  <a:lnTo>
                    <a:pt x="248" y="248"/>
                  </a:lnTo>
                  <a:lnTo>
                    <a:pt x="250" y="254"/>
                  </a:lnTo>
                  <a:lnTo>
                    <a:pt x="249" y="256"/>
                  </a:lnTo>
                  <a:lnTo>
                    <a:pt x="245" y="262"/>
                  </a:lnTo>
                  <a:lnTo>
                    <a:pt x="241" y="266"/>
                  </a:lnTo>
                  <a:lnTo>
                    <a:pt x="240" y="270"/>
                  </a:lnTo>
                  <a:lnTo>
                    <a:pt x="239" y="272"/>
                  </a:lnTo>
                  <a:lnTo>
                    <a:pt x="238" y="274"/>
                  </a:lnTo>
                  <a:lnTo>
                    <a:pt x="233" y="281"/>
                  </a:lnTo>
                  <a:lnTo>
                    <a:pt x="228" y="289"/>
                  </a:lnTo>
                  <a:lnTo>
                    <a:pt x="222" y="284"/>
                  </a:lnTo>
                  <a:lnTo>
                    <a:pt x="215" y="279"/>
                  </a:lnTo>
                  <a:lnTo>
                    <a:pt x="214" y="278"/>
                  </a:lnTo>
                  <a:lnTo>
                    <a:pt x="214" y="277"/>
                  </a:lnTo>
                  <a:lnTo>
                    <a:pt x="213" y="277"/>
                  </a:lnTo>
                  <a:lnTo>
                    <a:pt x="213" y="276"/>
                  </a:lnTo>
                  <a:lnTo>
                    <a:pt x="212" y="276"/>
                  </a:lnTo>
                  <a:lnTo>
                    <a:pt x="212" y="275"/>
                  </a:lnTo>
                  <a:lnTo>
                    <a:pt x="211" y="275"/>
                  </a:lnTo>
                  <a:lnTo>
                    <a:pt x="210" y="275"/>
                  </a:lnTo>
                  <a:lnTo>
                    <a:pt x="209" y="275"/>
                  </a:lnTo>
                  <a:lnTo>
                    <a:pt x="208" y="275"/>
                  </a:lnTo>
                  <a:lnTo>
                    <a:pt x="207" y="275"/>
                  </a:lnTo>
                  <a:lnTo>
                    <a:pt x="207" y="274"/>
                  </a:lnTo>
                  <a:lnTo>
                    <a:pt x="206" y="274"/>
                  </a:lnTo>
                  <a:lnTo>
                    <a:pt x="206" y="273"/>
                  </a:lnTo>
                  <a:lnTo>
                    <a:pt x="205" y="272"/>
                  </a:lnTo>
                  <a:lnTo>
                    <a:pt x="205" y="271"/>
                  </a:lnTo>
                  <a:lnTo>
                    <a:pt x="203" y="271"/>
                  </a:lnTo>
                  <a:lnTo>
                    <a:pt x="202" y="271"/>
                  </a:lnTo>
                  <a:lnTo>
                    <a:pt x="201" y="270"/>
                  </a:lnTo>
                  <a:lnTo>
                    <a:pt x="200" y="270"/>
                  </a:lnTo>
                  <a:lnTo>
                    <a:pt x="199" y="270"/>
                  </a:lnTo>
                  <a:lnTo>
                    <a:pt x="198" y="270"/>
                  </a:lnTo>
                  <a:lnTo>
                    <a:pt x="198" y="271"/>
                  </a:lnTo>
                  <a:lnTo>
                    <a:pt x="197" y="271"/>
                  </a:lnTo>
                  <a:lnTo>
                    <a:pt x="197" y="272"/>
                  </a:lnTo>
                  <a:lnTo>
                    <a:pt x="192" y="272"/>
                  </a:lnTo>
                  <a:lnTo>
                    <a:pt x="178" y="273"/>
                  </a:lnTo>
                  <a:lnTo>
                    <a:pt x="167" y="274"/>
                  </a:lnTo>
                  <a:lnTo>
                    <a:pt x="159" y="270"/>
                  </a:lnTo>
                  <a:lnTo>
                    <a:pt x="157" y="262"/>
                  </a:lnTo>
                  <a:lnTo>
                    <a:pt x="156" y="257"/>
                  </a:lnTo>
                  <a:lnTo>
                    <a:pt x="152" y="254"/>
                  </a:lnTo>
                  <a:lnTo>
                    <a:pt x="147" y="249"/>
                  </a:lnTo>
                  <a:lnTo>
                    <a:pt x="140" y="248"/>
                  </a:lnTo>
                  <a:lnTo>
                    <a:pt x="132" y="245"/>
                  </a:lnTo>
                  <a:lnTo>
                    <a:pt x="125" y="243"/>
                  </a:lnTo>
                  <a:lnTo>
                    <a:pt x="121" y="243"/>
                  </a:lnTo>
                  <a:lnTo>
                    <a:pt x="119" y="242"/>
                  </a:lnTo>
                  <a:lnTo>
                    <a:pt x="116" y="241"/>
                  </a:lnTo>
                  <a:lnTo>
                    <a:pt x="115" y="241"/>
                  </a:lnTo>
                  <a:lnTo>
                    <a:pt x="114" y="241"/>
                  </a:lnTo>
                  <a:lnTo>
                    <a:pt x="112" y="240"/>
                  </a:lnTo>
                  <a:lnTo>
                    <a:pt x="110" y="239"/>
                  </a:lnTo>
                  <a:lnTo>
                    <a:pt x="105" y="237"/>
                  </a:lnTo>
                  <a:lnTo>
                    <a:pt x="97" y="234"/>
                  </a:lnTo>
                  <a:lnTo>
                    <a:pt x="87" y="231"/>
                  </a:lnTo>
                  <a:lnTo>
                    <a:pt x="86" y="231"/>
                  </a:lnTo>
                  <a:lnTo>
                    <a:pt x="85" y="231"/>
                  </a:lnTo>
                  <a:lnTo>
                    <a:pt x="84" y="231"/>
                  </a:lnTo>
                  <a:lnTo>
                    <a:pt x="84" y="232"/>
                  </a:lnTo>
                  <a:lnTo>
                    <a:pt x="83" y="232"/>
                  </a:lnTo>
                  <a:lnTo>
                    <a:pt x="82" y="232"/>
                  </a:lnTo>
                  <a:lnTo>
                    <a:pt x="81" y="232"/>
                  </a:lnTo>
                  <a:lnTo>
                    <a:pt x="80" y="233"/>
                  </a:lnTo>
                  <a:lnTo>
                    <a:pt x="79" y="234"/>
                  </a:lnTo>
                  <a:lnTo>
                    <a:pt x="79" y="235"/>
                  </a:lnTo>
                  <a:lnTo>
                    <a:pt x="79" y="236"/>
                  </a:lnTo>
                  <a:lnTo>
                    <a:pt x="78" y="236"/>
                  </a:lnTo>
                  <a:lnTo>
                    <a:pt x="78" y="237"/>
                  </a:lnTo>
                  <a:lnTo>
                    <a:pt x="77" y="237"/>
                  </a:lnTo>
                  <a:lnTo>
                    <a:pt x="77" y="238"/>
                  </a:lnTo>
                  <a:lnTo>
                    <a:pt x="76" y="238"/>
                  </a:lnTo>
                  <a:lnTo>
                    <a:pt x="76" y="239"/>
                  </a:lnTo>
                  <a:lnTo>
                    <a:pt x="72" y="241"/>
                  </a:lnTo>
                  <a:lnTo>
                    <a:pt x="71" y="241"/>
                  </a:lnTo>
                  <a:lnTo>
                    <a:pt x="70" y="241"/>
                  </a:lnTo>
                  <a:lnTo>
                    <a:pt x="69" y="241"/>
                  </a:lnTo>
                  <a:lnTo>
                    <a:pt x="67" y="241"/>
                  </a:lnTo>
                  <a:lnTo>
                    <a:pt x="66" y="240"/>
                  </a:lnTo>
                  <a:lnTo>
                    <a:pt x="65" y="240"/>
                  </a:lnTo>
                  <a:lnTo>
                    <a:pt x="65" y="239"/>
                  </a:lnTo>
                  <a:lnTo>
                    <a:pt x="64" y="239"/>
                  </a:lnTo>
                  <a:lnTo>
                    <a:pt x="63" y="239"/>
                  </a:lnTo>
                  <a:lnTo>
                    <a:pt x="62" y="238"/>
                  </a:lnTo>
                  <a:lnTo>
                    <a:pt x="62" y="237"/>
                  </a:lnTo>
                  <a:lnTo>
                    <a:pt x="61" y="237"/>
                  </a:lnTo>
                  <a:lnTo>
                    <a:pt x="61" y="236"/>
                  </a:lnTo>
                  <a:lnTo>
                    <a:pt x="60" y="236"/>
                  </a:lnTo>
                  <a:lnTo>
                    <a:pt x="60" y="235"/>
                  </a:lnTo>
                  <a:lnTo>
                    <a:pt x="59" y="235"/>
                  </a:lnTo>
                  <a:lnTo>
                    <a:pt x="59" y="234"/>
                  </a:lnTo>
                  <a:lnTo>
                    <a:pt x="58" y="234"/>
                  </a:lnTo>
                  <a:lnTo>
                    <a:pt x="57" y="235"/>
                  </a:lnTo>
                  <a:lnTo>
                    <a:pt x="57" y="234"/>
                  </a:lnTo>
                  <a:lnTo>
                    <a:pt x="56" y="234"/>
                  </a:lnTo>
                  <a:lnTo>
                    <a:pt x="56" y="235"/>
                  </a:lnTo>
                  <a:lnTo>
                    <a:pt x="55" y="235"/>
                  </a:lnTo>
                  <a:lnTo>
                    <a:pt x="54" y="234"/>
                  </a:lnTo>
                  <a:lnTo>
                    <a:pt x="50" y="237"/>
                  </a:lnTo>
                  <a:lnTo>
                    <a:pt x="48" y="236"/>
                  </a:lnTo>
                  <a:lnTo>
                    <a:pt x="46" y="235"/>
                  </a:lnTo>
                  <a:lnTo>
                    <a:pt x="45" y="235"/>
                  </a:lnTo>
                  <a:lnTo>
                    <a:pt x="43" y="233"/>
                  </a:lnTo>
                  <a:lnTo>
                    <a:pt x="42" y="233"/>
                  </a:lnTo>
                  <a:lnTo>
                    <a:pt x="41" y="232"/>
                  </a:lnTo>
                  <a:lnTo>
                    <a:pt x="40" y="232"/>
                  </a:lnTo>
                  <a:lnTo>
                    <a:pt x="40" y="231"/>
                  </a:lnTo>
                  <a:lnTo>
                    <a:pt x="39" y="231"/>
                  </a:lnTo>
                  <a:lnTo>
                    <a:pt x="38" y="230"/>
                  </a:lnTo>
                  <a:lnTo>
                    <a:pt x="37" y="230"/>
                  </a:lnTo>
                  <a:lnTo>
                    <a:pt x="36" y="229"/>
                  </a:lnTo>
                  <a:lnTo>
                    <a:pt x="35" y="227"/>
                  </a:lnTo>
                  <a:lnTo>
                    <a:pt x="34" y="227"/>
                  </a:lnTo>
                  <a:lnTo>
                    <a:pt x="33" y="227"/>
                  </a:lnTo>
                  <a:lnTo>
                    <a:pt x="33" y="226"/>
                  </a:lnTo>
                  <a:lnTo>
                    <a:pt x="32" y="226"/>
                  </a:lnTo>
                  <a:lnTo>
                    <a:pt x="32" y="225"/>
                  </a:lnTo>
                  <a:lnTo>
                    <a:pt x="31" y="224"/>
                  </a:lnTo>
                  <a:lnTo>
                    <a:pt x="29" y="224"/>
                  </a:lnTo>
                  <a:lnTo>
                    <a:pt x="29" y="223"/>
                  </a:lnTo>
                  <a:lnTo>
                    <a:pt x="28" y="222"/>
                  </a:lnTo>
                  <a:lnTo>
                    <a:pt x="28" y="221"/>
                  </a:lnTo>
                  <a:lnTo>
                    <a:pt x="27" y="221"/>
                  </a:lnTo>
                  <a:lnTo>
                    <a:pt x="27" y="220"/>
                  </a:lnTo>
                  <a:lnTo>
                    <a:pt x="25" y="219"/>
                  </a:lnTo>
                  <a:lnTo>
                    <a:pt x="22" y="217"/>
                  </a:lnTo>
                  <a:lnTo>
                    <a:pt x="21" y="216"/>
                  </a:lnTo>
                  <a:lnTo>
                    <a:pt x="20" y="215"/>
                  </a:lnTo>
                  <a:lnTo>
                    <a:pt x="20" y="214"/>
                  </a:lnTo>
                  <a:lnTo>
                    <a:pt x="19" y="214"/>
                  </a:lnTo>
                  <a:lnTo>
                    <a:pt x="16" y="213"/>
                  </a:lnTo>
                  <a:lnTo>
                    <a:pt x="15" y="212"/>
                  </a:lnTo>
                  <a:lnTo>
                    <a:pt x="11" y="211"/>
                  </a:lnTo>
                  <a:lnTo>
                    <a:pt x="7" y="210"/>
                  </a:lnTo>
                  <a:lnTo>
                    <a:pt x="6" y="210"/>
                  </a:lnTo>
                  <a:lnTo>
                    <a:pt x="5" y="208"/>
                  </a:lnTo>
                  <a:lnTo>
                    <a:pt x="5" y="207"/>
                  </a:lnTo>
                  <a:lnTo>
                    <a:pt x="5" y="206"/>
                  </a:lnTo>
                  <a:lnTo>
                    <a:pt x="5" y="205"/>
                  </a:lnTo>
                  <a:lnTo>
                    <a:pt x="5" y="204"/>
                  </a:lnTo>
                  <a:lnTo>
                    <a:pt x="6" y="203"/>
                  </a:lnTo>
                  <a:lnTo>
                    <a:pt x="7" y="203"/>
                  </a:lnTo>
                  <a:lnTo>
                    <a:pt x="7" y="204"/>
                  </a:lnTo>
                  <a:lnTo>
                    <a:pt x="8" y="205"/>
                  </a:lnTo>
                  <a:lnTo>
                    <a:pt x="9" y="205"/>
                  </a:lnTo>
                  <a:lnTo>
                    <a:pt x="9" y="204"/>
                  </a:lnTo>
                  <a:lnTo>
                    <a:pt x="11" y="204"/>
                  </a:lnTo>
                  <a:lnTo>
                    <a:pt x="11" y="203"/>
                  </a:lnTo>
                  <a:lnTo>
                    <a:pt x="12" y="203"/>
                  </a:lnTo>
                  <a:lnTo>
                    <a:pt x="12" y="202"/>
                  </a:lnTo>
                  <a:lnTo>
                    <a:pt x="13" y="201"/>
                  </a:lnTo>
                  <a:lnTo>
                    <a:pt x="13" y="200"/>
                  </a:lnTo>
                  <a:lnTo>
                    <a:pt x="12" y="200"/>
                  </a:lnTo>
                  <a:lnTo>
                    <a:pt x="12" y="199"/>
                  </a:lnTo>
                  <a:lnTo>
                    <a:pt x="11" y="199"/>
                  </a:lnTo>
                  <a:lnTo>
                    <a:pt x="11" y="198"/>
                  </a:lnTo>
                  <a:lnTo>
                    <a:pt x="11" y="197"/>
                  </a:lnTo>
                  <a:lnTo>
                    <a:pt x="12" y="197"/>
                  </a:lnTo>
                  <a:lnTo>
                    <a:pt x="13" y="197"/>
                  </a:lnTo>
                  <a:lnTo>
                    <a:pt x="13" y="196"/>
                  </a:lnTo>
                  <a:lnTo>
                    <a:pt x="14" y="196"/>
                  </a:lnTo>
                  <a:lnTo>
                    <a:pt x="15" y="196"/>
                  </a:lnTo>
                  <a:lnTo>
                    <a:pt x="15" y="195"/>
                  </a:lnTo>
                  <a:lnTo>
                    <a:pt x="16" y="195"/>
                  </a:lnTo>
                  <a:lnTo>
                    <a:pt x="17" y="195"/>
                  </a:lnTo>
                  <a:lnTo>
                    <a:pt x="18" y="195"/>
                  </a:lnTo>
                  <a:lnTo>
                    <a:pt x="18" y="194"/>
                  </a:lnTo>
                  <a:lnTo>
                    <a:pt x="18" y="193"/>
                  </a:lnTo>
                  <a:lnTo>
                    <a:pt x="19" y="193"/>
                  </a:lnTo>
                  <a:lnTo>
                    <a:pt x="19" y="192"/>
                  </a:lnTo>
                  <a:lnTo>
                    <a:pt x="19" y="191"/>
                  </a:lnTo>
                  <a:lnTo>
                    <a:pt x="19" y="190"/>
                  </a:lnTo>
                  <a:lnTo>
                    <a:pt x="19" y="188"/>
                  </a:lnTo>
                  <a:lnTo>
                    <a:pt x="18" y="188"/>
                  </a:lnTo>
                  <a:lnTo>
                    <a:pt x="18" y="190"/>
                  </a:lnTo>
                  <a:lnTo>
                    <a:pt x="17" y="190"/>
                  </a:lnTo>
                  <a:lnTo>
                    <a:pt x="16" y="190"/>
                  </a:lnTo>
                  <a:lnTo>
                    <a:pt x="16" y="188"/>
                  </a:lnTo>
                  <a:lnTo>
                    <a:pt x="15" y="188"/>
                  </a:lnTo>
                  <a:lnTo>
                    <a:pt x="13" y="186"/>
                  </a:lnTo>
                  <a:lnTo>
                    <a:pt x="12" y="186"/>
                  </a:lnTo>
                  <a:lnTo>
                    <a:pt x="11" y="186"/>
                  </a:lnTo>
                  <a:lnTo>
                    <a:pt x="9" y="186"/>
                  </a:lnTo>
                  <a:lnTo>
                    <a:pt x="9" y="185"/>
                  </a:lnTo>
                  <a:lnTo>
                    <a:pt x="11" y="185"/>
                  </a:lnTo>
                  <a:lnTo>
                    <a:pt x="11" y="184"/>
                  </a:lnTo>
                  <a:lnTo>
                    <a:pt x="11" y="183"/>
                  </a:lnTo>
                  <a:lnTo>
                    <a:pt x="9" y="182"/>
                  </a:lnTo>
                  <a:lnTo>
                    <a:pt x="9" y="183"/>
                  </a:lnTo>
                  <a:lnTo>
                    <a:pt x="8" y="183"/>
                  </a:lnTo>
                  <a:lnTo>
                    <a:pt x="8" y="184"/>
                  </a:lnTo>
                  <a:lnTo>
                    <a:pt x="7" y="184"/>
                  </a:lnTo>
                  <a:lnTo>
                    <a:pt x="6" y="184"/>
                  </a:lnTo>
                  <a:lnTo>
                    <a:pt x="5" y="184"/>
                  </a:lnTo>
                  <a:lnTo>
                    <a:pt x="5" y="185"/>
                  </a:lnTo>
                  <a:lnTo>
                    <a:pt x="4" y="186"/>
                  </a:lnTo>
                  <a:lnTo>
                    <a:pt x="3" y="186"/>
                  </a:lnTo>
                  <a:lnTo>
                    <a:pt x="2" y="186"/>
                  </a:lnTo>
                  <a:lnTo>
                    <a:pt x="2" y="185"/>
                  </a:lnTo>
                  <a:lnTo>
                    <a:pt x="3" y="184"/>
                  </a:lnTo>
                  <a:lnTo>
                    <a:pt x="2" y="184"/>
                  </a:lnTo>
                  <a:lnTo>
                    <a:pt x="2" y="183"/>
                  </a:lnTo>
                  <a:lnTo>
                    <a:pt x="1" y="183"/>
                  </a:lnTo>
                  <a:lnTo>
                    <a:pt x="1" y="182"/>
                  </a:lnTo>
                  <a:lnTo>
                    <a:pt x="0" y="182"/>
                  </a:lnTo>
                  <a:lnTo>
                    <a:pt x="1" y="182"/>
                  </a:lnTo>
                  <a:lnTo>
                    <a:pt x="1" y="181"/>
                  </a:lnTo>
                  <a:lnTo>
                    <a:pt x="2" y="181"/>
                  </a:lnTo>
                  <a:lnTo>
                    <a:pt x="2" y="180"/>
                  </a:lnTo>
                  <a:lnTo>
                    <a:pt x="3" y="180"/>
                  </a:lnTo>
                  <a:lnTo>
                    <a:pt x="4" y="180"/>
                  </a:lnTo>
                  <a:lnTo>
                    <a:pt x="5" y="179"/>
                  </a:lnTo>
                  <a:lnTo>
                    <a:pt x="6" y="179"/>
                  </a:lnTo>
                  <a:lnTo>
                    <a:pt x="7" y="179"/>
                  </a:lnTo>
                  <a:lnTo>
                    <a:pt x="7" y="178"/>
                  </a:lnTo>
                  <a:lnTo>
                    <a:pt x="7" y="177"/>
                  </a:lnTo>
                  <a:lnTo>
                    <a:pt x="7" y="176"/>
                  </a:lnTo>
                  <a:lnTo>
                    <a:pt x="7" y="175"/>
                  </a:lnTo>
                  <a:lnTo>
                    <a:pt x="6" y="175"/>
                  </a:lnTo>
                  <a:lnTo>
                    <a:pt x="5" y="175"/>
                  </a:lnTo>
                  <a:lnTo>
                    <a:pt x="6" y="174"/>
                  </a:lnTo>
                  <a:lnTo>
                    <a:pt x="6" y="173"/>
                  </a:lnTo>
                  <a:lnTo>
                    <a:pt x="7" y="173"/>
                  </a:lnTo>
                  <a:lnTo>
                    <a:pt x="7" y="172"/>
                  </a:lnTo>
                  <a:lnTo>
                    <a:pt x="7" y="171"/>
                  </a:lnTo>
                  <a:lnTo>
                    <a:pt x="8" y="171"/>
                  </a:lnTo>
                  <a:lnTo>
                    <a:pt x="8" y="169"/>
                  </a:lnTo>
                  <a:lnTo>
                    <a:pt x="7" y="169"/>
                  </a:lnTo>
                  <a:lnTo>
                    <a:pt x="7" y="168"/>
                  </a:lnTo>
                  <a:lnTo>
                    <a:pt x="7" y="167"/>
                  </a:lnTo>
                  <a:lnTo>
                    <a:pt x="7" y="166"/>
                  </a:lnTo>
                  <a:lnTo>
                    <a:pt x="7" y="165"/>
                  </a:lnTo>
                  <a:lnTo>
                    <a:pt x="6" y="165"/>
                  </a:lnTo>
                  <a:lnTo>
                    <a:pt x="5" y="165"/>
                  </a:lnTo>
                  <a:lnTo>
                    <a:pt x="5" y="164"/>
                  </a:lnTo>
                  <a:lnTo>
                    <a:pt x="5" y="163"/>
                  </a:lnTo>
                  <a:lnTo>
                    <a:pt x="6" y="163"/>
                  </a:lnTo>
                  <a:lnTo>
                    <a:pt x="6" y="162"/>
                  </a:lnTo>
                  <a:lnTo>
                    <a:pt x="7" y="162"/>
                  </a:lnTo>
                  <a:lnTo>
                    <a:pt x="8" y="162"/>
                  </a:lnTo>
                  <a:lnTo>
                    <a:pt x="8" y="161"/>
                  </a:lnTo>
                  <a:lnTo>
                    <a:pt x="8" y="160"/>
                  </a:lnTo>
                  <a:lnTo>
                    <a:pt x="9" y="160"/>
                  </a:lnTo>
                  <a:lnTo>
                    <a:pt x="9" y="159"/>
                  </a:lnTo>
                  <a:lnTo>
                    <a:pt x="11" y="159"/>
                  </a:lnTo>
                  <a:lnTo>
                    <a:pt x="11" y="158"/>
                  </a:lnTo>
                  <a:lnTo>
                    <a:pt x="11" y="157"/>
                  </a:lnTo>
                  <a:lnTo>
                    <a:pt x="11" y="156"/>
                  </a:lnTo>
                  <a:lnTo>
                    <a:pt x="11" y="155"/>
                  </a:lnTo>
                  <a:lnTo>
                    <a:pt x="11" y="154"/>
                  </a:lnTo>
                  <a:lnTo>
                    <a:pt x="11" y="153"/>
                  </a:lnTo>
                  <a:lnTo>
                    <a:pt x="11" y="152"/>
                  </a:lnTo>
                  <a:lnTo>
                    <a:pt x="11" y="151"/>
                  </a:lnTo>
                  <a:lnTo>
                    <a:pt x="11" y="149"/>
                  </a:lnTo>
                  <a:lnTo>
                    <a:pt x="11" y="148"/>
                  </a:lnTo>
                  <a:lnTo>
                    <a:pt x="11" y="147"/>
                  </a:lnTo>
                  <a:lnTo>
                    <a:pt x="11" y="146"/>
                  </a:lnTo>
                  <a:lnTo>
                    <a:pt x="12" y="146"/>
                  </a:lnTo>
                  <a:lnTo>
                    <a:pt x="12" y="145"/>
                  </a:lnTo>
                  <a:lnTo>
                    <a:pt x="11" y="145"/>
                  </a:lnTo>
                  <a:lnTo>
                    <a:pt x="11" y="144"/>
                  </a:lnTo>
                  <a:lnTo>
                    <a:pt x="11" y="143"/>
                  </a:lnTo>
                  <a:lnTo>
                    <a:pt x="11" y="142"/>
                  </a:lnTo>
                  <a:lnTo>
                    <a:pt x="11" y="141"/>
                  </a:lnTo>
                  <a:lnTo>
                    <a:pt x="12" y="141"/>
                  </a:lnTo>
                  <a:lnTo>
                    <a:pt x="12" y="140"/>
                  </a:lnTo>
                  <a:lnTo>
                    <a:pt x="13" y="139"/>
                  </a:lnTo>
                  <a:lnTo>
                    <a:pt x="13" y="138"/>
                  </a:lnTo>
                  <a:lnTo>
                    <a:pt x="13" y="137"/>
                  </a:lnTo>
                  <a:lnTo>
                    <a:pt x="13" y="136"/>
                  </a:lnTo>
                  <a:lnTo>
                    <a:pt x="14" y="136"/>
                  </a:lnTo>
                  <a:lnTo>
                    <a:pt x="14" y="135"/>
                  </a:lnTo>
                  <a:lnTo>
                    <a:pt x="15" y="135"/>
                  </a:lnTo>
                  <a:lnTo>
                    <a:pt x="16" y="135"/>
                  </a:lnTo>
                  <a:lnTo>
                    <a:pt x="17" y="135"/>
                  </a:lnTo>
                  <a:lnTo>
                    <a:pt x="18" y="135"/>
                  </a:lnTo>
                  <a:lnTo>
                    <a:pt x="18" y="134"/>
                  </a:lnTo>
                  <a:lnTo>
                    <a:pt x="19" y="133"/>
                  </a:lnTo>
                  <a:lnTo>
                    <a:pt x="19" y="132"/>
                  </a:lnTo>
                  <a:lnTo>
                    <a:pt x="20" y="132"/>
                  </a:lnTo>
                  <a:lnTo>
                    <a:pt x="20" y="130"/>
                  </a:lnTo>
                  <a:lnTo>
                    <a:pt x="21" y="129"/>
                  </a:lnTo>
                  <a:lnTo>
                    <a:pt x="22" y="128"/>
                  </a:lnTo>
                  <a:lnTo>
                    <a:pt x="23" y="127"/>
                  </a:lnTo>
                  <a:lnTo>
                    <a:pt x="24" y="127"/>
                  </a:lnTo>
                  <a:lnTo>
                    <a:pt x="24" y="126"/>
                  </a:lnTo>
                  <a:lnTo>
                    <a:pt x="25" y="126"/>
                  </a:lnTo>
                  <a:lnTo>
                    <a:pt x="25" y="125"/>
                  </a:lnTo>
                  <a:lnTo>
                    <a:pt x="25" y="124"/>
                  </a:lnTo>
                  <a:lnTo>
                    <a:pt x="25" y="123"/>
                  </a:lnTo>
                  <a:lnTo>
                    <a:pt x="26" y="122"/>
                  </a:lnTo>
                  <a:lnTo>
                    <a:pt x="26" y="121"/>
                  </a:lnTo>
                  <a:lnTo>
                    <a:pt x="26" y="120"/>
                  </a:lnTo>
                  <a:lnTo>
                    <a:pt x="26" y="119"/>
                  </a:lnTo>
                  <a:lnTo>
                    <a:pt x="27" y="119"/>
                  </a:lnTo>
                  <a:lnTo>
                    <a:pt x="28" y="119"/>
                  </a:lnTo>
                  <a:lnTo>
                    <a:pt x="29" y="119"/>
                  </a:lnTo>
                  <a:lnTo>
                    <a:pt x="31" y="118"/>
                  </a:lnTo>
                  <a:lnTo>
                    <a:pt x="32" y="118"/>
                  </a:lnTo>
                  <a:lnTo>
                    <a:pt x="33" y="118"/>
                  </a:lnTo>
                  <a:lnTo>
                    <a:pt x="34" y="118"/>
                  </a:lnTo>
                  <a:lnTo>
                    <a:pt x="34" y="119"/>
                  </a:lnTo>
                  <a:lnTo>
                    <a:pt x="35" y="119"/>
                  </a:lnTo>
                  <a:lnTo>
                    <a:pt x="36" y="119"/>
                  </a:lnTo>
                  <a:lnTo>
                    <a:pt x="37" y="119"/>
                  </a:lnTo>
                  <a:lnTo>
                    <a:pt x="38" y="118"/>
                  </a:lnTo>
                  <a:lnTo>
                    <a:pt x="38" y="117"/>
                  </a:lnTo>
                  <a:lnTo>
                    <a:pt x="38" y="116"/>
                  </a:lnTo>
                  <a:lnTo>
                    <a:pt x="38" y="115"/>
                  </a:lnTo>
                  <a:lnTo>
                    <a:pt x="39" y="115"/>
                  </a:lnTo>
                  <a:lnTo>
                    <a:pt x="40" y="115"/>
                  </a:lnTo>
                  <a:lnTo>
                    <a:pt x="40" y="114"/>
                  </a:lnTo>
                  <a:lnTo>
                    <a:pt x="41" y="113"/>
                  </a:lnTo>
                  <a:lnTo>
                    <a:pt x="41" y="112"/>
                  </a:lnTo>
                  <a:lnTo>
                    <a:pt x="41" y="110"/>
                  </a:lnTo>
                  <a:lnTo>
                    <a:pt x="42" y="110"/>
                  </a:lnTo>
                  <a:lnTo>
                    <a:pt x="42" y="109"/>
                  </a:lnTo>
                  <a:lnTo>
                    <a:pt x="43" y="108"/>
                  </a:lnTo>
                  <a:lnTo>
                    <a:pt x="43" y="107"/>
                  </a:lnTo>
                  <a:lnTo>
                    <a:pt x="42" y="106"/>
                  </a:lnTo>
                  <a:lnTo>
                    <a:pt x="42" y="105"/>
                  </a:lnTo>
                  <a:lnTo>
                    <a:pt x="42" y="104"/>
                  </a:lnTo>
                  <a:lnTo>
                    <a:pt x="41" y="104"/>
                  </a:lnTo>
                  <a:lnTo>
                    <a:pt x="41" y="103"/>
                  </a:lnTo>
                  <a:lnTo>
                    <a:pt x="41" y="102"/>
                  </a:lnTo>
                  <a:lnTo>
                    <a:pt x="41" y="101"/>
                  </a:lnTo>
                  <a:lnTo>
                    <a:pt x="40" y="101"/>
                  </a:lnTo>
                  <a:lnTo>
                    <a:pt x="40" y="100"/>
                  </a:lnTo>
                  <a:lnTo>
                    <a:pt x="41" y="100"/>
                  </a:lnTo>
                  <a:lnTo>
                    <a:pt x="41" y="99"/>
                  </a:lnTo>
                  <a:lnTo>
                    <a:pt x="42" y="99"/>
                  </a:lnTo>
                  <a:lnTo>
                    <a:pt x="42" y="98"/>
                  </a:lnTo>
                  <a:lnTo>
                    <a:pt x="43" y="98"/>
                  </a:lnTo>
                  <a:lnTo>
                    <a:pt x="44" y="98"/>
                  </a:lnTo>
                  <a:lnTo>
                    <a:pt x="45" y="98"/>
                  </a:lnTo>
                  <a:lnTo>
                    <a:pt x="45" y="97"/>
                  </a:lnTo>
                  <a:lnTo>
                    <a:pt x="46" y="96"/>
                  </a:lnTo>
                  <a:lnTo>
                    <a:pt x="46" y="95"/>
                  </a:lnTo>
                  <a:lnTo>
                    <a:pt x="46" y="94"/>
                  </a:lnTo>
                  <a:lnTo>
                    <a:pt x="45" y="94"/>
                  </a:lnTo>
                  <a:lnTo>
                    <a:pt x="45" y="93"/>
                  </a:lnTo>
                  <a:lnTo>
                    <a:pt x="45" y="91"/>
                  </a:lnTo>
                  <a:lnTo>
                    <a:pt x="45" y="90"/>
                  </a:lnTo>
                  <a:lnTo>
                    <a:pt x="45" y="89"/>
                  </a:lnTo>
                  <a:lnTo>
                    <a:pt x="46" y="88"/>
                  </a:lnTo>
                  <a:lnTo>
                    <a:pt x="46" y="87"/>
                  </a:lnTo>
                  <a:lnTo>
                    <a:pt x="46" y="86"/>
                  </a:lnTo>
                  <a:lnTo>
                    <a:pt x="46" y="85"/>
                  </a:lnTo>
                  <a:lnTo>
                    <a:pt x="46" y="84"/>
                  </a:lnTo>
                  <a:lnTo>
                    <a:pt x="45" y="83"/>
                  </a:lnTo>
                  <a:lnTo>
                    <a:pt x="46" y="83"/>
                  </a:lnTo>
                  <a:lnTo>
                    <a:pt x="47" y="83"/>
                  </a:lnTo>
                  <a:lnTo>
                    <a:pt x="48" y="82"/>
                  </a:lnTo>
                  <a:lnTo>
                    <a:pt x="48" y="81"/>
                  </a:lnTo>
                  <a:lnTo>
                    <a:pt x="50" y="81"/>
                  </a:lnTo>
                  <a:lnTo>
                    <a:pt x="50" y="80"/>
                  </a:lnTo>
                  <a:lnTo>
                    <a:pt x="48" y="80"/>
                  </a:lnTo>
                  <a:lnTo>
                    <a:pt x="47" y="80"/>
                  </a:lnTo>
                  <a:lnTo>
                    <a:pt x="46" y="80"/>
                  </a:lnTo>
                  <a:lnTo>
                    <a:pt x="46" y="79"/>
                  </a:lnTo>
                  <a:lnTo>
                    <a:pt x="46" y="78"/>
                  </a:lnTo>
                  <a:lnTo>
                    <a:pt x="46" y="77"/>
                  </a:lnTo>
                  <a:lnTo>
                    <a:pt x="46" y="76"/>
                  </a:lnTo>
                  <a:lnTo>
                    <a:pt x="45" y="76"/>
                  </a:lnTo>
                  <a:lnTo>
                    <a:pt x="45" y="75"/>
                  </a:lnTo>
                  <a:lnTo>
                    <a:pt x="45" y="74"/>
                  </a:lnTo>
                  <a:lnTo>
                    <a:pt x="45" y="73"/>
                  </a:lnTo>
                  <a:lnTo>
                    <a:pt x="46" y="73"/>
                  </a:lnTo>
                  <a:lnTo>
                    <a:pt x="47" y="73"/>
                  </a:lnTo>
                  <a:lnTo>
                    <a:pt x="47" y="71"/>
                  </a:lnTo>
                  <a:lnTo>
                    <a:pt x="47" y="70"/>
                  </a:lnTo>
                  <a:lnTo>
                    <a:pt x="47" y="69"/>
                  </a:lnTo>
                  <a:lnTo>
                    <a:pt x="48" y="68"/>
                  </a:lnTo>
                  <a:lnTo>
                    <a:pt x="50" y="68"/>
                  </a:lnTo>
                  <a:lnTo>
                    <a:pt x="50" y="67"/>
                  </a:lnTo>
                  <a:lnTo>
                    <a:pt x="50" y="66"/>
                  </a:lnTo>
                  <a:lnTo>
                    <a:pt x="50" y="65"/>
                  </a:lnTo>
                  <a:lnTo>
                    <a:pt x="48" y="65"/>
                  </a:lnTo>
                  <a:lnTo>
                    <a:pt x="48" y="64"/>
                  </a:lnTo>
                  <a:lnTo>
                    <a:pt x="50" y="64"/>
                  </a:lnTo>
                  <a:lnTo>
                    <a:pt x="50" y="63"/>
                  </a:lnTo>
                  <a:lnTo>
                    <a:pt x="51" y="63"/>
                  </a:lnTo>
                  <a:lnTo>
                    <a:pt x="51" y="62"/>
                  </a:lnTo>
                  <a:lnTo>
                    <a:pt x="52" y="62"/>
                  </a:lnTo>
                  <a:lnTo>
                    <a:pt x="53" y="62"/>
                  </a:lnTo>
                  <a:lnTo>
                    <a:pt x="54" y="62"/>
                  </a:lnTo>
                  <a:lnTo>
                    <a:pt x="55" y="62"/>
                  </a:lnTo>
                  <a:lnTo>
                    <a:pt x="56" y="62"/>
                  </a:lnTo>
                  <a:lnTo>
                    <a:pt x="56" y="61"/>
                  </a:lnTo>
                  <a:lnTo>
                    <a:pt x="55" y="60"/>
                  </a:lnTo>
                  <a:lnTo>
                    <a:pt x="55" y="59"/>
                  </a:lnTo>
                  <a:lnTo>
                    <a:pt x="54" y="59"/>
                  </a:lnTo>
                  <a:lnTo>
                    <a:pt x="54" y="58"/>
                  </a:lnTo>
                  <a:lnTo>
                    <a:pt x="54" y="57"/>
                  </a:lnTo>
                  <a:lnTo>
                    <a:pt x="55" y="57"/>
                  </a:lnTo>
                  <a:lnTo>
                    <a:pt x="56" y="57"/>
                  </a:lnTo>
                  <a:lnTo>
                    <a:pt x="57" y="56"/>
                  </a:lnTo>
                  <a:lnTo>
                    <a:pt x="57" y="55"/>
                  </a:lnTo>
                  <a:lnTo>
                    <a:pt x="57" y="54"/>
                  </a:lnTo>
                  <a:lnTo>
                    <a:pt x="56" y="54"/>
                  </a:lnTo>
                  <a:lnTo>
                    <a:pt x="56" y="52"/>
                  </a:lnTo>
                  <a:lnTo>
                    <a:pt x="55" y="52"/>
                  </a:lnTo>
                  <a:lnTo>
                    <a:pt x="54" y="54"/>
                  </a:lnTo>
                  <a:lnTo>
                    <a:pt x="54" y="55"/>
                  </a:lnTo>
                  <a:lnTo>
                    <a:pt x="53" y="56"/>
                  </a:lnTo>
                  <a:lnTo>
                    <a:pt x="53" y="55"/>
                  </a:lnTo>
                  <a:lnTo>
                    <a:pt x="52" y="55"/>
                  </a:lnTo>
                  <a:lnTo>
                    <a:pt x="51" y="55"/>
                  </a:lnTo>
                  <a:lnTo>
                    <a:pt x="50" y="55"/>
                  </a:lnTo>
                  <a:lnTo>
                    <a:pt x="50" y="54"/>
                  </a:lnTo>
                  <a:lnTo>
                    <a:pt x="48" y="52"/>
                  </a:lnTo>
                  <a:lnTo>
                    <a:pt x="47" y="52"/>
                  </a:lnTo>
                  <a:lnTo>
                    <a:pt x="46" y="52"/>
                  </a:lnTo>
                  <a:lnTo>
                    <a:pt x="46" y="51"/>
                  </a:lnTo>
                  <a:lnTo>
                    <a:pt x="45" y="51"/>
                  </a:lnTo>
                  <a:lnTo>
                    <a:pt x="44" y="51"/>
                  </a:lnTo>
                  <a:lnTo>
                    <a:pt x="43" y="51"/>
                  </a:lnTo>
                  <a:lnTo>
                    <a:pt x="42" y="50"/>
                  </a:lnTo>
                  <a:lnTo>
                    <a:pt x="43" y="49"/>
                  </a:lnTo>
                  <a:lnTo>
                    <a:pt x="42" y="49"/>
                  </a:lnTo>
                  <a:lnTo>
                    <a:pt x="41" y="49"/>
                  </a:lnTo>
                  <a:lnTo>
                    <a:pt x="41" y="50"/>
                  </a:lnTo>
                  <a:lnTo>
                    <a:pt x="40" y="50"/>
                  </a:lnTo>
                  <a:lnTo>
                    <a:pt x="39" y="50"/>
                  </a:lnTo>
                  <a:lnTo>
                    <a:pt x="39" y="51"/>
                  </a:lnTo>
                  <a:lnTo>
                    <a:pt x="39" y="52"/>
                  </a:lnTo>
                  <a:lnTo>
                    <a:pt x="38" y="51"/>
                  </a:lnTo>
                  <a:lnTo>
                    <a:pt x="38" y="50"/>
                  </a:lnTo>
                  <a:lnTo>
                    <a:pt x="38" y="49"/>
                  </a:lnTo>
                  <a:lnTo>
                    <a:pt x="39" y="49"/>
                  </a:lnTo>
                  <a:lnTo>
                    <a:pt x="39" y="48"/>
                  </a:lnTo>
                  <a:lnTo>
                    <a:pt x="38" y="48"/>
                  </a:lnTo>
                  <a:lnTo>
                    <a:pt x="37" y="48"/>
                  </a:lnTo>
                  <a:lnTo>
                    <a:pt x="38" y="47"/>
                  </a:lnTo>
                  <a:lnTo>
                    <a:pt x="39" y="47"/>
                  </a:lnTo>
                  <a:lnTo>
                    <a:pt x="39" y="46"/>
                  </a:lnTo>
                  <a:lnTo>
                    <a:pt x="38" y="46"/>
                  </a:lnTo>
                  <a:lnTo>
                    <a:pt x="38" y="45"/>
                  </a:lnTo>
                  <a:lnTo>
                    <a:pt x="38" y="44"/>
                  </a:lnTo>
                  <a:lnTo>
                    <a:pt x="39" y="44"/>
                  </a:lnTo>
                  <a:lnTo>
                    <a:pt x="40" y="44"/>
                  </a:lnTo>
                  <a:lnTo>
                    <a:pt x="41" y="44"/>
                  </a:lnTo>
                  <a:lnTo>
                    <a:pt x="41" y="43"/>
                  </a:lnTo>
                  <a:lnTo>
                    <a:pt x="40" y="43"/>
                  </a:lnTo>
                  <a:lnTo>
                    <a:pt x="39" y="43"/>
                  </a:lnTo>
                  <a:lnTo>
                    <a:pt x="38" y="43"/>
                  </a:lnTo>
                  <a:lnTo>
                    <a:pt x="38" y="42"/>
                  </a:lnTo>
                  <a:lnTo>
                    <a:pt x="38" y="41"/>
                  </a:lnTo>
                </a:path>
              </a:pathLst>
            </a:custGeom>
            <a:solidFill>
              <a:srgbClr val="6666FF"/>
            </a:solidFill>
            <a:ln w="19050" cap="flat">
              <a:solidFill>
                <a:srgbClr val="6666FF"/>
              </a:solidFill>
              <a:prstDash val="solid"/>
              <a:miter lim="800000"/>
              <a:headEnd/>
              <a:tailEnd/>
            </a:ln>
          </p:spPr>
          <p:txBody>
            <a:bodyPr/>
            <a:lstStyle/>
            <a:p>
              <a:endParaRPr lang="en-US" sz="1013" dirty="0"/>
            </a:p>
          </p:txBody>
        </p:sp>
        <p:sp>
          <p:nvSpPr>
            <p:cNvPr id="19510" name="Freeform 30"/>
            <p:cNvSpPr>
              <a:spLocks/>
            </p:cNvSpPr>
            <p:nvPr/>
          </p:nvSpPr>
          <p:spPr bwMode="auto">
            <a:xfrm>
              <a:off x="5379" y="1708"/>
              <a:ext cx="171" cy="226"/>
            </a:xfrm>
            <a:custGeom>
              <a:avLst/>
              <a:gdLst>
                <a:gd name="T0" fmla="*/ 35 w 171"/>
                <a:gd name="T1" fmla="*/ 61 h 226"/>
                <a:gd name="T2" fmla="*/ 52 w 171"/>
                <a:gd name="T3" fmla="*/ 59 h 226"/>
                <a:gd name="T4" fmla="*/ 58 w 171"/>
                <a:gd name="T5" fmla="*/ 58 h 226"/>
                <a:gd name="T6" fmla="*/ 62 w 171"/>
                <a:gd name="T7" fmla="*/ 61 h 226"/>
                <a:gd name="T8" fmla="*/ 65 w 171"/>
                <a:gd name="T9" fmla="*/ 69 h 226"/>
                <a:gd name="T10" fmla="*/ 66 w 171"/>
                <a:gd name="T11" fmla="*/ 74 h 226"/>
                <a:gd name="T12" fmla="*/ 71 w 171"/>
                <a:gd name="T13" fmla="*/ 76 h 226"/>
                <a:gd name="T14" fmla="*/ 74 w 171"/>
                <a:gd name="T15" fmla="*/ 72 h 226"/>
                <a:gd name="T16" fmla="*/ 73 w 171"/>
                <a:gd name="T17" fmla="*/ 62 h 226"/>
                <a:gd name="T18" fmla="*/ 74 w 171"/>
                <a:gd name="T19" fmla="*/ 52 h 226"/>
                <a:gd name="T20" fmla="*/ 80 w 171"/>
                <a:gd name="T21" fmla="*/ 43 h 226"/>
                <a:gd name="T22" fmla="*/ 84 w 171"/>
                <a:gd name="T23" fmla="*/ 38 h 226"/>
                <a:gd name="T24" fmla="*/ 88 w 171"/>
                <a:gd name="T25" fmla="*/ 33 h 226"/>
                <a:gd name="T26" fmla="*/ 93 w 171"/>
                <a:gd name="T27" fmla="*/ 29 h 226"/>
                <a:gd name="T28" fmla="*/ 99 w 171"/>
                <a:gd name="T29" fmla="*/ 22 h 226"/>
                <a:gd name="T30" fmla="*/ 108 w 171"/>
                <a:gd name="T31" fmla="*/ 21 h 226"/>
                <a:gd name="T32" fmla="*/ 115 w 171"/>
                <a:gd name="T33" fmla="*/ 20 h 226"/>
                <a:gd name="T34" fmla="*/ 124 w 171"/>
                <a:gd name="T35" fmla="*/ 19 h 226"/>
                <a:gd name="T36" fmla="*/ 127 w 171"/>
                <a:gd name="T37" fmla="*/ 14 h 226"/>
                <a:gd name="T38" fmla="*/ 131 w 171"/>
                <a:gd name="T39" fmla="*/ 10 h 226"/>
                <a:gd name="T40" fmla="*/ 133 w 171"/>
                <a:gd name="T41" fmla="*/ 9 h 226"/>
                <a:gd name="T42" fmla="*/ 137 w 171"/>
                <a:gd name="T43" fmla="*/ 6 h 226"/>
                <a:gd name="T44" fmla="*/ 139 w 171"/>
                <a:gd name="T45" fmla="*/ 0 h 226"/>
                <a:gd name="T46" fmla="*/ 146 w 171"/>
                <a:gd name="T47" fmla="*/ 4 h 226"/>
                <a:gd name="T48" fmla="*/ 149 w 171"/>
                <a:gd name="T49" fmla="*/ 13 h 226"/>
                <a:gd name="T50" fmla="*/ 163 w 171"/>
                <a:gd name="T51" fmla="*/ 24 h 226"/>
                <a:gd name="T52" fmla="*/ 165 w 171"/>
                <a:gd name="T53" fmla="*/ 44 h 226"/>
                <a:gd name="T54" fmla="*/ 156 w 171"/>
                <a:gd name="T55" fmla="*/ 59 h 226"/>
                <a:gd name="T56" fmla="*/ 142 w 171"/>
                <a:gd name="T57" fmla="*/ 91 h 226"/>
                <a:gd name="T58" fmla="*/ 134 w 171"/>
                <a:gd name="T59" fmla="*/ 139 h 226"/>
                <a:gd name="T60" fmla="*/ 107 w 171"/>
                <a:gd name="T61" fmla="*/ 208 h 226"/>
                <a:gd name="T62" fmla="*/ 48 w 171"/>
                <a:gd name="T63" fmla="*/ 219 h 226"/>
                <a:gd name="T64" fmla="*/ 27 w 171"/>
                <a:gd name="T65" fmla="*/ 225 h 226"/>
                <a:gd name="T66" fmla="*/ 16 w 171"/>
                <a:gd name="T67" fmla="*/ 225 h 226"/>
                <a:gd name="T68" fmla="*/ 12 w 171"/>
                <a:gd name="T69" fmla="*/ 212 h 226"/>
                <a:gd name="T70" fmla="*/ 34 w 171"/>
                <a:gd name="T71" fmla="*/ 177 h 226"/>
                <a:gd name="T72" fmla="*/ 49 w 171"/>
                <a:gd name="T73" fmla="*/ 144 h 226"/>
                <a:gd name="T74" fmla="*/ 44 w 171"/>
                <a:gd name="T75" fmla="*/ 133 h 226"/>
                <a:gd name="T76" fmla="*/ 44 w 171"/>
                <a:gd name="T77" fmla="*/ 125 h 226"/>
                <a:gd name="T78" fmla="*/ 46 w 171"/>
                <a:gd name="T79" fmla="*/ 116 h 226"/>
                <a:gd name="T80" fmla="*/ 47 w 171"/>
                <a:gd name="T81" fmla="*/ 109 h 226"/>
                <a:gd name="T82" fmla="*/ 44 w 171"/>
                <a:gd name="T83" fmla="*/ 102 h 226"/>
                <a:gd name="T84" fmla="*/ 35 w 171"/>
                <a:gd name="T85" fmla="*/ 101 h 226"/>
                <a:gd name="T86" fmla="*/ 28 w 171"/>
                <a:gd name="T87" fmla="*/ 102 h 226"/>
                <a:gd name="T88" fmla="*/ 22 w 171"/>
                <a:gd name="T89" fmla="*/ 106 h 226"/>
                <a:gd name="T90" fmla="*/ 19 w 171"/>
                <a:gd name="T91" fmla="*/ 111 h 226"/>
                <a:gd name="T92" fmla="*/ 11 w 171"/>
                <a:gd name="T93" fmla="*/ 112 h 226"/>
                <a:gd name="T94" fmla="*/ 4 w 171"/>
                <a:gd name="T95" fmla="*/ 109 h 226"/>
                <a:gd name="T96" fmla="*/ 2 w 171"/>
                <a:gd name="T97" fmla="*/ 102 h 226"/>
                <a:gd name="T98" fmla="*/ 0 w 171"/>
                <a:gd name="T99" fmla="*/ 95 h 226"/>
                <a:gd name="T100" fmla="*/ 1 w 171"/>
                <a:gd name="T101" fmla="*/ 88 h 226"/>
                <a:gd name="T102" fmla="*/ 3 w 171"/>
                <a:gd name="T103" fmla="*/ 79 h 226"/>
                <a:gd name="T104" fmla="*/ 8 w 171"/>
                <a:gd name="T105" fmla="*/ 73 h 226"/>
                <a:gd name="T106" fmla="*/ 11 w 171"/>
                <a:gd name="T107" fmla="*/ 64 h 226"/>
                <a:gd name="T108" fmla="*/ 16 w 171"/>
                <a:gd name="T109" fmla="*/ 58 h 226"/>
                <a:gd name="T110" fmla="*/ 17 w 171"/>
                <a:gd name="T111" fmla="*/ 50 h 22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71" h="226">
                  <a:moveTo>
                    <a:pt x="18" y="47"/>
                  </a:moveTo>
                  <a:lnTo>
                    <a:pt x="27" y="53"/>
                  </a:lnTo>
                  <a:lnTo>
                    <a:pt x="31" y="55"/>
                  </a:lnTo>
                  <a:lnTo>
                    <a:pt x="34" y="58"/>
                  </a:lnTo>
                  <a:lnTo>
                    <a:pt x="35" y="58"/>
                  </a:lnTo>
                  <a:lnTo>
                    <a:pt x="35" y="59"/>
                  </a:lnTo>
                  <a:lnTo>
                    <a:pt x="35" y="60"/>
                  </a:lnTo>
                  <a:lnTo>
                    <a:pt x="35" y="61"/>
                  </a:lnTo>
                  <a:lnTo>
                    <a:pt x="35" y="62"/>
                  </a:lnTo>
                  <a:lnTo>
                    <a:pt x="36" y="63"/>
                  </a:lnTo>
                  <a:lnTo>
                    <a:pt x="37" y="64"/>
                  </a:lnTo>
                  <a:lnTo>
                    <a:pt x="39" y="64"/>
                  </a:lnTo>
                  <a:lnTo>
                    <a:pt x="42" y="63"/>
                  </a:lnTo>
                  <a:lnTo>
                    <a:pt x="48" y="62"/>
                  </a:lnTo>
                  <a:lnTo>
                    <a:pt x="51" y="59"/>
                  </a:lnTo>
                  <a:lnTo>
                    <a:pt x="52" y="59"/>
                  </a:lnTo>
                  <a:lnTo>
                    <a:pt x="52" y="58"/>
                  </a:lnTo>
                  <a:lnTo>
                    <a:pt x="53" y="58"/>
                  </a:lnTo>
                  <a:lnTo>
                    <a:pt x="53" y="57"/>
                  </a:lnTo>
                  <a:lnTo>
                    <a:pt x="54" y="58"/>
                  </a:lnTo>
                  <a:lnTo>
                    <a:pt x="55" y="58"/>
                  </a:lnTo>
                  <a:lnTo>
                    <a:pt x="56" y="58"/>
                  </a:lnTo>
                  <a:lnTo>
                    <a:pt x="57" y="58"/>
                  </a:lnTo>
                  <a:lnTo>
                    <a:pt x="58" y="58"/>
                  </a:lnTo>
                  <a:lnTo>
                    <a:pt x="58" y="59"/>
                  </a:lnTo>
                  <a:lnTo>
                    <a:pt x="59" y="59"/>
                  </a:lnTo>
                  <a:lnTo>
                    <a:pt x="59" y="60"/>
                  </a:lnTo>
                  <a:lnTo>
                    <a:pt x="60" y="60"/>
                  </a:lnTo>
                  <a:lnTo>
                    <a:pt x="60" y="59"/>
                  </a:lnTo>
                  <a:lnTo>
                    <a:pt x="61" y="59"/>
                  </a:lnTo>
                  <a:lnTo>
                    <a:pt x="62" y="60"/>
                  </a:lnTo>
                  <a:lnTo>
                    <a:pt x="62" y="61"/>
                  </a:lnTo>
                  <a:lnTo>
                    <a:pt x="62" y="62"/>
                  </a:lnTo>
                  <a:lnTo>
                    <a:pt x="62" y="63"/>
                  </a:lnTo>
                  <a:lnTo>
                    <a:pt x="64" y="63"/>
                  </a:lnTo>
                  <a:lnTo>
                    <a:pt x="64" y="64"/>
                  </a:lnTo>
                  <a:lnTo>
                    <a:pt x="65" y="65"/>
                  </a:lnTo>
                  <a:lnTo>
                    <a:pt x="65" y="67"/>
                  </a:lnTo>
                  <a:lnTo>
                    <a:pt x="65" y="68"/>
                  </a:lnTo>
                  <a:lnTo>
                    <a:pt x="65" y="69"/>
                  </a:lnTo>
                  <a:lnTo>
                    <a:pt x="64" y="69"/>
                  </a:lnTo>
                  <a:lnTo>
                    <a:pt x="64" y="70"/>
                  </a:lnTo>
                  <a:lnTo>
                    <a:pt x="64" y="71"/>
                  </a:lnTo>
                  <a:lnTo>
                    <a:pt x="65" y="71"/>
                  </a:lnTo>
                  <a:lnTo>
                    <a:pt x="65" y="72"/>
                  </a:lnTo>
                  <a:lnTo>
                    <a:pt x="66" y="72"/>
                  </a:lnTo>
                  <a:lnTo>
                    <a:pt x="66" y="73"/>
                  </a:lnTo>
                  <a:lnTo>
                    <a:pt x="66" y="74"/>
                  </a:lnTo>
                  <a:lnTo>
                    <a:pt x="66" y="75"/>
                  </a:lnTo>
                  <a:lnTo>
                    <a:pt x="67" y="76"/>
                  </a:lnTo>
                  <a:lnTo>
                    <a:pt x="68" y="76"/>
                  </a:lnTo>
                  <a:lnTo>
                    <a:pt x="69" y="76"/>
                  </a:lnTo>
                  <a:lnTo>
                    <a:pt x="69" y="75"/>
                  </a:lnTo>
                  <a:lnTo>
                    <a:pt x="70" y="75"/>
                  </a:lnTo>
                  <a:lnTo>
                    <a:pt x="70" y="76"/>
                  </a:lnTo>
                  <a:lnTo>
                    <a:pt x="71" y="76"/>
                  </a:lnTo>
                  <a:lnTo>
                    <a:pt x="72" y="77"/>
                  </a:lnTo>
                  <a:lnTo>
                    <a:pt x="72" y="76"/>
                  </a:lnTo>
                  <a:lnTo>
                    <a:pt x="73" y="76"/>
                  </a:lnTo>
                  <a:lnTo>
                    <a:pt x="73" y="75"/>
                  </a:lnTo>
                  <a:lnTo>
                    <a:pt x="73" y="74"/>
                  </a:lnTo>
                  <a:lnTo>
                    <a:pt x="74" y="74"/>
                  </a:lnTo>
                  <a:lnTo>
                    <a:pt x="74" y="73"/>
                  </a:lnTo>
                  <a:lnTo>
                    <a:pt x="74" y="72"/>
                  </a:lnTo>
                  <a:lnTo>
                    <a:pt x="74" y="71"/>
                  </a:lnTo>
                  <a:lnTo>
                    <a:pt x="74" y="70"/>
                  </a:lnTo>
                  <a:lnTo>
                    <a:pt x="74" y="69"/>
                  </a:lnTo>
                  <a:lnTo>
                    <a:pt x="74" y="68"/>
                  </a:lnTo>
                  <a:lnTo>
                    <a:pt x="73" y="67"/>
                  </a:lnTo>
                  <a:lnTo>
                    <a:pt x="73" y="65"/>
                  </a:lnTo>
                  <a:lnTo>
                    <a:pt x="73" y="64"/>
                  </a:lnTo>
                  <a:lnTo>
                    <a:pt x="73" y="62"/>
                  </a:lnTo>
                  <a:lnTo>
                    <a:pt x="72" y="59"/>
                  </a:lnTo>
                  <a:lnTo>
                    <a:pt x="72" y="58"/>
                  </a:lnTo>
                  <a:lnTo>
                    <a:pt x="72" y="57"/>
                  </a:lnTo>
                  <a:lnTo>
                    <a:pt x="72" y="56"/>
                  </a:lnTo>
                  <a:lnTo>
                    <a:pt x="72" y="55"/>
                  </a:lnTo>
                  <a:lnTo>
                    <a:pt x="73" y="55"/>
                  </a:lnTo>
                  <a:lnTo>
                    <a:pt x="73" y="54"/>
                  </a:lnTo>
                  <a:lnTo>
                    <a:pt x="74" y="52"/>
                  </a:lnTo>
                  <a:lnTo>
                    <a:pt x="75" y="51"/>
                  </a:lnTo>
                  <a:lnTo>
                    <a:pt x="76" y="50"/>
                  </a:lnTo>
                  <a:lnTo>
                    <a:pt x="76" y="49"/>
                  </a:lnTo>
                  <a:lnTo>
                    <a:pt x="77" y="48"/>
                  </a:lnTo>
                  <a:lnTo>
                    <a:pt x="78" y="47"/>
                  </a:lnTo>
                  <a:lnTo>
                    <a:pt x="79" y="45"/>
                  </a:lnTo>
                  <a:lnTo>
                    <a:pt x="79" y="44"/>
                  </a:lnTo>
                  <a:lnTo>
                    <a:pt x="80" y="43"/>
                  </a:lnTo>
                  <a:lnTo>
                    <a:pt x="81" y="43"/>
                  </a:lnTo>
                  <a:lnTo>
                    <a:pt x="81" y="42"/>
                  </a:lnTo>
                  <a:lnTo>
                    <a:pt x="81" y="41"/>
                  </a:lnTo>
                  <a:lnTo>
                    <a:pt x="83" y="41"/>
                  </a:lnTo>
                  <a:lnTo>
                    <a:pt x="83" y="40"/>
                  </a:lnTo>
                  <a:lnTo>
                    <a:pt x="83" y="39"/>
                  </a:lnTo>
                  <a:lnTo>
                    <a:pt x="84" y="39"/>
                  </a:lnTo>
                  <a:lnTo>
                    <a:pt x="84" y="38"/>
                  </a:lnTo>
                  <a:lnTo>
                    <a:pt x="84" y="37"/>
                  </a:lnTo>
                  <a:lnTo>
                    <a:pt x="84" y="36"/>
                  </a:lnTo>
                  <a:lnTo>
                    <a:pt x="84" y="35"/>
                  </a:lnTo>
                  <a:lnTo>
                    <a:pt x="85" y="35"/>
                  </a:lnTo>
                  <a:lnTo>
                    <a:pt x="85" y="34"/>
                  </a:lnTo>
                  <a:lnTo>
                    <a:pt x="86" y="34"/>
                  </a:lnTo>
                  <a:lnTo>
                    <a:pt x="87" y="34"/>
                  </a:lnTo>
                  <a:lnTo>
                    <a:pt x="88" y="33"/>
                  </a:lnTo>
                  <a:lnTo>
                    <a:pt x="89" y="33"/>
                  </a:lnTo>
                  <a:lnTo>
                    <a:pt x="90" y="33"/>
                  </a:lnTo>
                  <a:lnTo>
                    <a:pt x="91" y="33"/>
                  </a:lnTo>
                  <a:lnTo>
                    <a:pt x="91" y="32"/>
                  </a:lnTo>
                  <a:lnTo>
                    <a:pt x="92" y="32"/>
                  </a:lnTo>
                  <a:lnTo>
                    <a:pt x="92" y="31"/>
                  </a:lnTo>
                  <a:lnTo>
                    <a:pt x="93" y="30"/>
                  </a:lnTo>
                  <a:lnTo>
                    <a:pt x="93" y="29"/>
                  </a:lnTo>
                  <a:lnTo>
                    <a:pt x="94" y="28"/>
                  </a:lnTo>
                  <a:lnTo>
                    <a:pt x="95" y="26"/>
                  </a:lnTo>
                  <a:lnTo>
                    <a:pt x="95" y="25"/>
                  </a:lnTo>
                  <a:lnTo>
                    <a:pt x="96" y="25"/>
                  </a:lnTo>
                  <a:lnTo>
                    <a:pt x="96" y="24"/>
                  </a:lnTo>
                  <a:lnTo>
                    <a:pt x="97" y="24"/>
                  </a:lnTo>
                  <a:lnTo>
                    <a:pt x="98" y="23"/>
                  </a:lnTo>
                  <a:lnTo>
                    <a:pt x="99" y="22"/>
                  </a:lnTo>
                  <a:lnTo>
                    <a:pt x="100" y="22"/>
                  </a:lnTo>
                  <a:lnTo>
                    <a:pt x="101" y="22"/>
                  </a:lnTo>
                  <a:lnTo>
                    <a:pt x="103" y="21"/>
                  </a:lnTo>
                  <a:lnTo>
                    <a:pt x="104" y="21"/>
                  </a:lnTo>
                  <a:lnTo>
                    <a:pt x="105" y="21"/>
                  </a:lnTo>
                  <a:lnTo>
                    <a:pt x="106" y="21"/>
                  </a:lnTo>
                  <a:lnTo>
                    <a:pt x="107" y="21"/>
                  </a:lnTo>
                  <a:lnTo>
                    <a:pt x="108" y="21"/>
                  </a:lnTo>
                  <a:lnTo>
                    <a:pt x="109" y="21"/>
                  </a:lnTo>
                  <a:lnTo>
                    <a:pt x="110" y="21"/>
                  </a:lnTo>
                  <a:lnTo>
                    <a:pt x="110" y="20"/>
                  </a:lnTo>
                  <a:lnTo>
                    <a:pt x="111" y="20"/>
                  </a:lnTo>
                  <a:lnTo>
                    <a:pt x="112" y="20"/>
                  </a:lnTo>
                  <a:lnTo>
                    <a:pt x="113" y="20"/>
                  </a:lnTo>
                  <a:lnTo>
                    <a:pt x="114" y="20"/>
                  </a:lnTo>
                  <a:lnTo>
                    <a:pt x="115" y="20"/>
                  </a:lnTo>
                  <a:lnTo>
                    <a:pt x="116" y="20"/>
                  </a:lnTo>
                  <a:lnTo>
                    <a:pt x="117" y="20"/>
                  </a:lnTo>
                  <a:lnTo>
                    <a:pt x="118" y="20"/>
                  </a:lnTo>
                  <a:lnTo>
                    <a:pt x="119" y="20"/>
                  </a:lnTo>
                  <a:lnTo>
                    <a:pt x="120" y="20"/>
                  </a:lnTo>
                  <a:lnTo>
                    <a:pt x="122" y="20"/>
                  </a:lnTo>
                  <a:lnTo>
                    <a:pt x="123" y="19"/>
                  </a:lnTo>
                  <a:lnTo>
                    <a:pt x="124" y="19"/>
                  </a:lnTo>
                  <a:lnTo>
                    <a:pt x="124" y="18"/>
                  </a:lnTo>
                  <a:lnTo>
                    <a:pt x="125" y="18"/>
                  </a:lnTo>
                  <a:lnTo>
                    <a:pt x="125" y="17"/>
                  </a:lnTo>
                  <a:lnTo>
                    <a:pt x="125" y="16"/>
                  </a:lnTo>
                  <a:lnTo>
                    <a:pt x="126" y="16"/>
                  </a:lnTo>
                  <a:lnTo>
                    <a:pt x="126" y="15"/>
                  </a:lnTo>
                  <a:lnTo>
                    <a:pt x="126" y="14"/>
                  </a:lnTo>
                  <a:lnTo>
                    <a:pt x="127" y="14"/>
                  </a:lnTo>
                  <a:lnTo>
                    <a:pt x="128" y="14"/>
                  </a:lnTo>
                  <a:lnTo>
                    <a:pt x="129" y="14"/>
                  </a:lnTo>
                  <a:lnTo>
                    <a:pt x="129" y="13"/>
                  </a:lnTo>
                  <a:lnTo>
                    <a:pt x="129" y="12"/>
                  </a:lnTo>
                  <a:lnTo>
                    <a:pt x="129" y="11"/>
                  </a:lnTo>
                  <a:lnTo>
                    <a:pt x="130" y="11"/>
                  </a:lnTo>
                  <a:lnTo>
                    <a:pt x="130" y="10"/>
                  </a:lnTo>
                  <a:lnTo>
                    <a:pt x="131" y="10"/>
                  </a:lnTo>
                  <a:lnTo>
                    <a:pt x="132" y="10"/>
                  </a:lnTo>
                  <a:lnTo>
                    <a:pt x="132" y="11"/>
                  </a:lnTo>
                  <a:lnTo>
                    <a:pt x="133" y="11"/>
                  </a:lnTo>
                  <a:lnTo>
                    <a:pt x="133" y="12"/>
                  </a:lnTo>
                  <a:lnTo>
                    <a:pt x="134" y="11"/>
                  </a:lnTo>
                  <a:lnTo>
                    <a:pt x="133" y="11"/>
                  </a:lnTo>
                  <a:lnTo>
                    <a:pt x="133" y="10"/>
                  </a:lnTo>
                  <a:lnTo>
                    <a:pt x="133" y="9"/>
                  </a:lnTo>
                  <a:lnTo>
                    <a:pt x="134" y="9"/>
                  </a:lnTo>
                  <a:lnTo>
                    <a:pt x="135" y="9"/>
                  </a:lnTo>
                  <a:lnTo>
                    <a:pt x="135" y="8"/>
                  </a:lnTo>
                  <a:lnTo>
                    <a:pt x="134" y="8"/>
                  </a:lnTo>
                  <a:lnTo>
                    <a:pt x="134" y="6"/>
                  </a:lnTo>
                  <a:lnTo>
                    <a:pt x="135" y="6"/>
                  </a:lnTo>
                  <a:lnTo>
                    <a:pt x="136" y="6"/>
                  </a:lnTo>
                  <a:lnTo>
                    <a:pt x="137" y="6"/>
                  </a:lnTo>
                  <a:lnTo>
                    <a:pt x="137" y="5"/>
                  </a:lnTo>
                  <a:lnTo>
                    <a:pt x="137" y="4"/>
                  </a:lnTo>
                  <a:lnTo>
                    <a:pt x="137" y="3"/>
                  </a:lnTo>
                  <a:lnTo>
                    <a:pt x="138" y="3"/>
                  </a:lnTo>
                  <a:lnTo>
                    <a:pt x="138" y="2"/>
                  </a:lnTo>
                  <a:lnTo>
                    <a:pt x="138" y="1"/>
                  </a:lnTo>
                  <a:lnTo>
                    <a:pt x="139" y="1"/>
                  </a:lnTo>
                  <a:lnTo>
                    <a:pt x="139" y="0"/>
                  </a:lnTo>
                  <a:lnTo>
                    <a:pt x="141" y="0"/>
                  </a:lnTo>
                  <a:lnTo>
                    <a:pt x="142" y="0"/>
                  </a:lnTo>
                  <a:lnTo>
                    <a:pt x="142" y="1"/>
                  </a:lnTo>
                  <a:lnTo>
                    <a:pt x="143" y="1"/>
                  </a:lnTo>
                  <a:lnTo>
                    <a:pt x="144" y="1"/>
                  </a:lnTo>
                  <a:lnTo>
                    <a:pt x="145" y="2"/>
                  </a:lnTo>
                  <a:lnTo>
                    <a:pt x="146" y="3"/>
                  </a:lnTo>
                  <a:lnTo>
                    <a:pt x="146" y="4"/>
                  </a:lnTo>
                  <a:lnTo>
                    <a:pt x="146" y="5"/>
                  </a:lnTo>
                  <a:lnTo>
                    <a:pt x="146" y="6"/>
                  </a:lnTo>
                  <a:lnTo>
                    <a:pt x="145" y="6"/>
                  </a:lnTo>
                  <a:lnTo>
                    <a:pt x="144" y="6"/>
                  </a:lnTo>
                  <a:lnTo>
                    <a:pt x="144" y="8"/>
                  </a:lnTo>
                  <a:lnTo>
                    <a:pt x="144" y="9"/>
                  </a:lnTo>
                  <a:lnTo>
                    <a:pt x="145" y="10"/>
                  </a:lnTo>
                  <a:lnTo>
                    <a:pt x="149" y="13"/>
                  </a:lnTo>
                  <a:lnTo>
                    <a:pt x="154" y="16"/>
                  </a:lnTo>
                  <a:lnTo>
                    <a:pt x="156" y="18"/>
                  </a:lnTo>
                  <a:lnTo>
                    <a:pt x="158" y="19"/>
                  </a:lnTo>
                  <a:lnTo>
                    <a:pt x="161" y="20"/>
                  </a:lnTo>
                  <a:lnTo>
                    <a:pt x="163" y="21"/>
                  </a:lnTo>
                  <a:lnTo>
                    <a:pt x="163" y="22"/>
                  </a:lnTo>
                  <a:lnTo>
                    <a:pt x="163" y="23"/>
                  </a:lnTo>
                  <a:lnTo>
                    <a:pt x="163" y="24"/>
                  </a:lnTo>
                  <a:lnTo>
                    <a:pt x="163" y="25"/>
                  </a:lnTo>
                  <a:lnTo>
                    <a:pt x="163" y="26"/>
                  </a:lnTo>
                  <a:lnTo>
                    <a:pt x="163" y="28"/>
                  </a:lnTo>
                  <a:lnTo>
                    <a:pt x="164" y="29"/>
                  </a:lnTo>
                  <a:lnTo>
                    <a:pt x="166" y="30"/>
                  </a:lnTo>
                  <a:lnTo>
                    <a:pt x="171" y="32"/>
                  </a:lnTo>
                  <a:lnTo>
                    <a:pt x="168" y="37"/>
                  </a:lnTo>
                  <a:lnTo>
                    <a:pt x="165" y="44"/>
                  </a:lnTo>
                  <a:lnTo>
                    <a:pt x="164" y="45"/>
                  </a:lnTo>
                  <a:lnTo>
                    <a:pt x="163" y="47"/>
                  </a:lnTo>
                  <a:lnTo>
                    <a:pt x="162" y="49"/>
                  </a:lnTo>
                  <a:lnTo>
                    <a:pt x="161" y="52"/>
                  </a:lnTo>
                  <a:lnTo>
                    <a:pt x="159" y="53"/>
                  </a:lnTo>
                  <a:lnTo>
                    <a:pt x="157" y="56"/>
                  </a:lnTo>
                  <a:lnTo>
                    <a:pt x="157" y="57"/>
                  </a:lnTo>
                  <a:lnTo>
                    <a:pt x="156" y="59"/>
                  </a:lnTo>
                  <a:lnTo>
                    <a:pt x="155" y="60"/>
                  </a:lnTo>
                  <a:lnTo>
                    <a:pt x="153" y="65"/>
                  </a:lnTo>
                  <a:lnTo>
                    <a:pt x="150" y="71"/>
                  </a:lnTo>
                  <a:lnTo>
                    <a:pt x="146" y="77"/>
                  </a:lnTo>
                  <a:lnTo>
                    <a:pt x="144" y="81"/>
                  </a:lnTo>
                  <a:lnTo>
                    <a:pt x="144" y="84"/>
                  </a:lnTo>
                  <a:lnTo>
                    <a:pt x="143" y="89"/>
                  </a:lnTo>
                  <a:lnTo>
                    <a:pt x="142" y="91"/>
                  </a:lnTo>
                  <a:lnTo>
                    <a:pt x="142" y="94"/>
                  </a:lnTo>
                  <a:lnTo>
                    <a:pt x="139" y="102"/>
                  </a:lnTo>
                  <a:lnTo>
                    <a:pt x="138" y="110"/>
                  </a:lnTo>
                  <a:lnTo>
                    <a:pt x="137" y="115"/>
                  </a:lnTo>
                  <a:lnTo>
                    <a:pt x="136" y="122"/>
                  </a:lnTo>
                  <a:lnTo>
                    <a:pt x="135" y="128"/>
                  </a:lnTo>
                  <a:lnTo>
                    <a:pt x="135" y="131"/>
                  </a:lnTo>
                  <a:lnTo>
                    <a:pt x="134" y="139"/>
                  </a:lnTo>
                  <a:lnTo>
                    <a:pt x="133" y="150"/>
                  </a:lnTo>
                  <a:lnTo>
                    <a:pt x="132" y="153"/>
                  </a:lnTo>
                  <a:lnTo>
                    <a:pt x="127" y="165"/>
                  </a:lnTo>
                  <a:lnTo>
                    <a:pt x="120" y="178"/>
                  </a:lnTo>
                  <a:lnTo>
                    <a:pt x="114" y="193"/>
                  </a:lnTo>
                  <a:lnTo>
                    <a:pt x="112" y="198"/>
                  </a:lnTo>
                  <a:lnTo>
                    <a:pt x="109" y="204"/>
                  </a:lnTo>
                  <a:lnTo>
                    <a:pt x="107" y="208"/>
                  </a:lnTo>
                  <a:lnTo>
                    <a:pt x="106" y="212"/>
                  </a:lnTo>
                  <a:lnTo>
                    <a:pt x="105" y="213"/>
                  </a:lnTo>
                  <a:lnTo>
                    <a:pt x="90" y="213"/>
                  </a:lnTo>
                  <a:lnTo>
                    <a:pt x="75" y="213"/>
                  </a:lnTo>
                  <a:lnTo>
                    <a:pt x="70" y="217"/>
                  </a:lnTo>
                  <a:lnTo>
                    <a:pt x="61" y="217"/>
                  </a:lnTo>
                  <a:lnTo>
                    <a:pt x="54" y="217"/>
                  </a:lnTo>
                  <a:lnTo>
                    <a:pt x="48" y="219"/>
                  </a:lnTo>
                  <a:lnTo>
                    <a:pt x="40" y="223"/>
                  </a:lnTo>
                  <a:lnTo>
                    <a:pt x="38" y="223"/>
                  </a:lnTo>
                  <a:lnTo>
                    <a:pt x="36" y="223"/>
                  </a:lnTo>
                  <a:lnTo>
                    <a:pt x="34" y="224"/>
                  </a:lnTo>
                  <a:lnTo>
                    <a:pt x="33" y="224"/>
                  </a:lnTo>
                  <a:lnTo>
                    <a:pt x="32" y="224"/>
                  </a:lnTo>
                  <a:lnTo>
                    <a:pt x="30" y="224"/>
                  </a:lnTo>
                  <a:lnTo>
                    <a:pt x="27" y="225"/>
                  </a:lnTo>
                  <a:lnTo>
                    <a:pt x="25" y="225"/>
                  </a:lnTo>
                  <a:lnTo>
                    <a:pt x="22" y="226"/>
                  </a:lnTo>
                  <a:lnTo>
                    <a:pt x="21" y="226"/>
                  </a:lnTo>
                  <a:lnTo>
                    <a:pt x="21" y="225"/>
                  </a:lnTo>
                  <a:lnTo>
                    <a:pt x="20" y="225"/>
                  </a:lnTo>
                  <a:lnTo>
                    <a:pt x="19" y="225"/>
                  </a:lnTo>
                  <a:lnTo>
                    <a:pt x="18" y="225"/>
                  </a:lnTo>
                  <a:lnTo>
                    <a:pt x="16" y="225"/>
                  </a:lnTo>
                  <a:lnTo>
                    <a:pt x="12" y="224"/>
                  </a:lnTo>
                  <a:lnTo>
                    <a:pt x="9" y="224"/>
                  </a:lnTo>
                  <a:lnTo>
                    <a:pt x="7" y="223"/>
                  </a:lnTo>
                  <a:lnTo>
                    <a:pt x="6" y="223"/>
                  </a:lnTo>
                  <a:lnTo>
                    <a:pt x="7" y="222"/>
                  </a:lnTo>
                  <a:lnTo>
                    <a:pt x="7" y="220"/>
                  </a:lnTo>
                  <a:lnTo>
                    <a:pt x="9" y="217"/>
                  </a:lnTo>
                  <a:lnTo>
                    <a:pt x="12" y="212"/>
                  </a:lnTo>
                  <a:lnTo>
                    <a:pt x="15" y="207"/>
                  </a:lnTo>
                  <a:lnTo>
                    <a:pt x="17" y="204"/>
                  </a:lnTo>
                  <a:lnTo>
                    <a:pt x="18" y="203"/>
                  </a:lnTo>
                  <a:lnTo>
                    <a:pt x="18" y="201"/>
                  </a:lnTo>
                  <a:lnTo>
                    <a:pt x="21" y="197"/>
                  </a:lnTo>
                  <a:lnTo>
                    <a:pt x="26" y="191"/>
                  </a:lnTo>
                  <a:lnTo>
                    <a:pt x="29" y="185"/>
                  </a:lnTo>
                  <a:lnTo>
                    <a:pt x="34" y="177"/>
                  </a:lnTo>
                  <a:lnTo>
                    <a:pt x="39" y="170"/>
                  </a:lnTo>
                  <a:lnTo>
                    <a:pt x="40" y="168"/>
                  </a:lnTo>
                  <a:lnTo>
                    <a:pt x="41" y="166"/>
                  </a:lnTo>
                  <a:lnTo>
                    <a:pt x="42" y="162"/>
                  </a:lnTo>
                  <a:lnTo>
                    <a:pt x="46" y="158"/>
                  </a:lnTo>
                  <a:lnTo>
                    <a:pt x="50" y="152"/>
                  </a:lnTo>
                  <a:lnTo>
                    <a:pt x="51" y="150"/>
                  </a:lnTo>
                  <a:lnTo>
                    <a:pt x="49" y="144"/>
                  </a:lnTo>
                  <a:lnTo>
                    <a:pt x="47" y="139"/>
                  </a:lnTo>
                  <a:lnTo>
                    <a:pt x="46" y="138"/>
                  </a:lnTo>
                  <a:lnTo>
                    <a:pt x="46" y="137"/>
                  </a:lnTo>
                  <a:lnTo>
                    <a:pt x="46" y="136"/>
                  </a:lnTo>
                  <a:lnTo>
                    <a:pt x="45" y="136"/>
                  </a:lnTo>
                  <a:lnTo>
                    <a:pt x="45" y="135"/>
                  </a:lnTo>
                  <a:lnTo>
                    <a:pt x="45" y="134"/>
                  </a:lnTo>
                  <a:lnTo>
                    <a:pt x="44" y="133"/>
                  </a:lnTo>
                  <a:lnTo>
                    <a:pt x="44" y="132"/>
                  </a:lnTo>
                  <a:lnTo>
                    <a:pt x="44" y="131"/>
                  </a:lnTo>
                  <a:lnTo>
                    <a:pt x="44" y="130"/>
                  </a:lnTo>
                  <a:lnTo>
                    <a:pt x="44" y="129"/>
                  </a:lnTo>
                  <a:lnTo>
                    <a:pt x="44" y="128"/>
                  </a:lnTo>
                  <a:lnTo>
                    <a:pt x="44" y="127"/>
                  </a:lnTo>
                  <a:lnTo>
                    <a:pt x="44" y="126"/>
                  </a:lnTo>
                  <a:lnTo>
                    <a:pt x="44" y="125"/>
                  </a:lnTo>
                  <a:lnTo>
                    <a:pt x="44" y="123"/>
                  </a:lnTo>
                  <a:lnTo>
                    <a:pt x="44" y="122"/>
                  </a:lnTo>
                  <a:lnTo>
                    <a:pt x="44" y="121"/>
                  </a:lnTo>
                  <a:lnTo>
                    <a:pt x="45" y="120"/>
                  </a:lnTo>
                  <a:lnTo>
                    <a:pt x="45" y="119"/>
                  </a:lnTo>
                  <a:lnTo>
                    <a:pt x="45" y="118"/>
                  </a:lnTo>
                  <a:lnTo>
                    <a:pt x="45" y="117"/>
                  </a:lnTo>
                  <a:lnTo>
                    <a:pt x="46" y="116"/>
                  </a:lnTo>
                  <a:lnTo>
                    <a:pt x="46" y="115"/>
                  </a:lnTo>
                  <a:lnTo>
                    <a:pt x="46" y="114"/>
                  </a:lnTo>
                  <a:lnTo>
                    <a:pt x="46" y="113"/>
                  </a:lnTo>
                  <a:lnTo>
                    <a:pt x="46" y="112"/>
                  </a:lnTo>
                  <a:lnTo>
                    <a:pt x="47" y="112"/>
                  </a:lnTo>
                  <a:lnTo>
                    <a:pt x="47" y="111"/>
                  </a:lnTo>
                  <a:lnTo>
                    <a:pt x="47" y="110"/>
                  </a:lnTo>
                  <a:lnTo>
                    <a:pt x="47" y="109"/>
                  </a:lnTo>
                  <a:lnTo>
                    <a:pt x="47" y="108"/>
                  </a:lnTo>
                  <a:lnTo>
                    <a:pt x="47" y="107"/>
                  </a:lnTo>
                  <a:lnTo>
                    <a:pt x="47" y="106"/>
                  </a:lnTo>
                  <a:lnTo>
                    <a:pt x="46" y="104"/>
                  </a:lnTo>
                  <a:lnTo>
                    <a:pt x="46" y="103"/>
                  </a:lnTo>
                  <a:lnTo>
                    <a:pt x="45" y="103"/>
                  </a:lnTo>
                  <a:lnTo>
                    <a:pt x="45" y="102"/>
                  </a:lnTo>
                  <a:lnTo>
                    <a:pt x="44" y="102"/>
                  </a:lnTo>
                  <a:lnTo>
                    <a:pt x="42" y="101"/>
                  </a:lnTo>
                  <a:lnTo>
                    <a:pt x="41" y="101"/>
                  </a:lnTo>
                  <a:lnTo>
                    <a:pt x="40" y="101"/>
                  </a:lnTo>
                  <a:lnTo>
                    <a:pt x="39" y="101"/>
                  </a:lnTo>
                  <a:lnTo>
                    <a:pt x="38" y="101"/>
                  </a:lnTo>
                  <a:lnTo>
                    <a:pt x="37" y="101"/>
                  </a:lnTo>
                  <a:lnTo>
                    <a:pt x="36" y="101"/>
                  </a:lnTo>
                  <a:lnTo>
                    <a:pt x="35" y="101"/>
                  </a:lnTo>
                  <a:lnTo>
                    <a:pt x="34" y="101"/>
                  </a:lnTo>
                  <a:lnTo>
                    <a:pt x="33" y="101"/>
                  </a:lnTo>
                  <a:lnTo>
                    <a:pt x="32" y="101"/>
                  </a:lnTo>
                  <a:lnTo>
                    <a:pt x="31" y="101"/>
                  </a:lnTo>
                  <a:lnTo>
                    <a:pt x="30" y="101"/>
                  </a:lnTo>
                  <a:lnTo>
                    <a:pt x="30" y="102"/>
                  </a:lnTo>
                  <a:lnTo>
                    <a:pt x="29" y="102"/>
                  </a:lnTo>
                  <a:lnTo>
                    <a:pt x="28" y="102"/>
                  </a:lnTo>
                  <a:lnTo>
                    <a:pt x="27" y="102"/>
                  </a:lnTo>
                  <a:lnTo>
                    <a:pt x="26" y="102"/>
                  </a:lnTo>
                  <a:lnTo>
                    <a:pt x="26" y="103"/>
                  </a:lnTo>
                  <a:lnTo>
                    <a:pt x="25" y="103"/>
                  </a:lnTo>
                  <a:lnTo>
                    <a:pt x="25" y="104"/>
                  </a:lnTo>
                  <a:lnTo>
                    <a:pt x="23" y="104"/>
                  </a:lnTo>
                  <a:lnTo>
                    <a:pt x="23" y="106"/>
                  </a:lnTo>
                  <a:lnTo>
                    <a:pt x="22" y="106"/>
                  </a:lnTo>
                  <a:lnTo>
                    <a:pt x="22" y="107"/>
                  </a:lnTo>
                  <a:lnTo>
                    <a:pt x="21" y="107"/>
                  </a:lnTo>
                  <a:lnTo>
                    <a:pt x="21" y="108"/>
                  </a:lnTo>
                  <a:lnTo>
                    <a:pt x="21" y="109"/>
                  </a:lnTo>
                  <a:lnTo>
                    <a:pt x="20" y="109"/>
                  </a:lnTo>
                  <a:lnTo>
                    <a:pt x="20" y="110"/>
                  </a:lnTo>
                  <a:lnTo>
                    <a:pt x="19" y="110"/>
                  </a:lnTo>
                  <a:lnTo>
                    <a:pt x="19" y="111"/>
                  </a:lnTo>
                  <a:lnTo>
                    <a:pt x="18" y="111"/>
                  </a:lnTo>
                  <a:lnTo>
                    <a:pt x="17" y="112"/>
                  </a:lnTo>
                  <a:lnTo>
                    <a:pt x="16" y="112"/>
                  </a:lnTo>
                  <a:lnTo>
                    <a:pt x="15" y="112"/>
                  </a:lnTo>
                  <a:lnTo>
                    <a:pt x="14" y="112"/>
                  </a:lnTo>
                  <a:lnTo>
                    <a:pt x="13" y="112"/>
                  </a:lnTo>
                  <a:lnTo>
                    <a:pt x="12" y="112"/>
                  </a:lnTo>
                  <a:lnTo>
                    <a:pt x="11" y="112"/>
                  </a:lnTo>
                  <a:lnTo>
                    <a:pt x="10" y="112"/>
                  </a:lnTo>
                  <a:lnTo>
                    <a:pt x="9" y="112"/>
                  </a:lnTo>
                  <a:lnTo>
                    <a:pt x="8" y="112"/>
                  </a:lnTo>
                  <a:lnTo>
                    <a:pt x="8" y="111"/>
                  </a:lnTo>
                  <a:lnTo>
                    <a:pt x="7" y="111"/>
                  </a:lnTo>
                  <a:lnTo>
                    <a:pt x="6" y="111"/>
                  </a:lnTo>
                  <a:lnTo>
                    <a:pt x="6" y="110"/>
                  </a:lnTo>
                  <a:lnTo>
                    <a:pt x="4" y="109"/>
                  </a:lnTo>
                  <a:lnTo>
                    <a:pt x="4" y="108"/>
                  </a:lnTo>
                  <a:lnTo>
                    <a:pt x="3" y="108"/>
                  </a:lnTo>
                  <a:lnTo>
                    <a:pt x="3" y="107"/>
                  </a:lnTo>
                  <a:lnTo>
                    <a:pt x="3" y="106"/>
                  </a:lnTo>
                  <a:lnTo>
                    <a:pt x="3" y="104"/>
                  </a:lnTo>
                  <a:lnTo>
                    <a:pt x="2" y="104"/>
                  </a:lnTo>
                  <a:lnTo>
                    <a:pt x="2" y="103"/>
                  </a:lnTo>
                  <a:lnTo>
                    <a:pt x="2" y="102"/>
                  </a:lnTo>
                  <a:lnTo>
                    <a:pt x="2" y="101"/>
                  </a:lnTo>
                  <a:lnTo>
                    <a:pt x="1" y="101"/>
                  </a:lnTo>
                  <a:lnTo>
                    <a:pt x="1" y="100"/>
                  </a:lnTo>
                  <a:lnTo>
                    <a:pt x="1" y="99"/>
                  </a:lnTo>
                  <a:lnTo>
                    <a:pt x="1" y="98"/>
                  </a:lnTo>
                  <a:lnTo>
                    <a:pt x="0" y="97"/>
                  </a:lnTo>
                  <a:lnTo>
                    <a:pt x="0" y="96"/>
                  </a:lnTo>
                  <a:lnTo>
                    <a:pt x="0" y="95"/>
                  </a:lnTo>
                  <a:lnTo>
                    <a:pt x="1" y="95"/>
                  </a:lnTo>
                  <a:lnTo>
                    <a:pt x="1" y="94"/>
                  </a:lnTo>
                  <a:lnTo>
                    <a:pt x="1" y="93"/>
                  </a:lnTo>
                  <a:lnTo>
                    <a:pt x="1" y="92"/>
                  </a:lnTo>
                  <a:lnTo>
                    <a:pt x="1" y="91"/>
                  </a:lnTo>
                  <a:lnTo>
                    <a:pt x="1" y="90"/>
                  </a:lnTo>
                  <a:lnTo>
                    <a:pt x="1" y="89"/>
                  </a:lnTo>
                  <a:lnTo>
                    <a:pt x="1" y="88"/>
                  </a:lnTo>
                  <a:lnTo>
                    <a:pt x="1" y="87"/>
                  </a:lnTo>
                  <a:lnTo>
                    <a:pt x="1" y="86"/>
                  </a:lnTo>
                  <a:lnTo>
                    <a:pt x="2" y="84"/>
                  </a:lnTo>
                  <a:lnTo>
                    <a:pt x="2" y="83"/>
                  </a:lnTo>
                  <a:lnTo>
                    <a:pt x="2" y="82"/>
                  </a:lnTo>
                  <a:lnTo>
                    <a:pt x="2" y="81"/>
                  </a:lnTo>
                  <a:lnTo>
                    <a:pt x="2" y="80"/>
                  </a:lnTo>
                  <a:lnTo>
                    <a:pt x="3" y="79"/>
                  </a:lnTo>
                  <a:lnTo>
                    <a:pt x="3" y="78"/>
                  </a:lnTo>
                  <a:lnTo>
                    <a:pt x="4" y="78"/>
                  </a:lnTo>
                  <a:lnTo>
                    <a:pt x="4" y="77"/>
                  </a:lnTo>
                  <a:lnTo>
                    <a:pt x="6" y="76"/>
                  </a:lnTo>
                  <a:lnTo>
                    <a:pt x="6" y="75"/>
                  </a:lnTo>
                  <a:lnTo>
                    <a:pt x="7" y="75"/>
                  </a:lnTo>
                  <a:lnTo>
                    <a:pt x="8" y="74"/>
                  </a:lnTo>
                  <a:lnTo>
                    <a:pt x="8" y="73"/>
                  </a:lnTo>
                  <a:lnTo>
                    <a:pt x="9" y="72"/>
                  </a:lnTo>
                  <a:lnTo>
                    <a:pt x="9" y="71"/>
                  </a:lnTo>
                  <a:lnTo>
                    <a:pt x="9" y="70"/>
                  </a:lnTo>
                  <a:lnTo>
                    <a:pt x="9" y="69"/>
                  </a:lnTo>
                  <a:lnTo>
                    <a:pt x="10" y="68"/>
                  </a:lnTo>
                  <a:lnTo>
                    <a:pt x="10" y="67"/>
                  </a:lnTo>
                  <a:lnTo>
                    <a:pt x="10" y="65"/>
                  </a:lnTo>
                  <a:lnTo>
                    <a:pt x="11" y="64"/>
                  </a:lnTo>
                  <a:lnTo>
                    <a:pt x="11" y="63"/>
                  </a:lnTo>
                  <a:lnTo>
                    <a:pt x="12" y="62"/>
                  </a:lnTo>
                  <a:lnTo>
                    <a:pt x="13" y="62"/>
                  </a:lnTo>
                  <a:lnTo>
                    <a:pt x="13" y="61"/>
                  </a:lnTo>
                  <a:lnTo>
                    <a:pt x="14" y="61"/>
                  </a:lnTo>
                  <a:lnTo>
                    <a:pt x="14" y="60"/>
                  </a:lnTo>
                  <a:lnTo>
                    <a:pt x="15" y="59"/>
                  </a:lnTo>
                  <a:lnTo>
                    <a:pt x="16" y="58"/>
                  </a:lnTo>
                  <a:lnTo>
                    <a:pt x="17" y="57"/>
                  </a:lnTo>
                  <a:lnTo>
                    <a:pt x="17" y="56"/>
                  </a:lnTo>
                  <a:lnTo>
                    <a:pt x="17" y="55"/>
                  </a:lnTo>
                  <a:lnTo>
                    <a:pt x="17" y="54"/>
                  </a:lnTo>
                  <a:lnTo>
                    <a:pt x="17" y="53"/>
                  </a:lnTo>
                  <a:lnTo>
                    <a:pt x="17" y="52"/>
                  </a:lnTo>
                  <a:lnTo>
                    <a:pt x="17" y="51"/>
                  </a:lnTo>
                  <a:lnTo>
                    <a:pt x="17" y="50"/>
                  </a:lnTo>
                  <a:lnTo>
                    <a:pt x="17" y="49"/>
                  </a:lnTo>
                  <a:lnTo>
                    <a:pt x="17" y="48"/>
                  </a:lnTo>
                  <a:lnTo>
                    <a:pt x="17" y="47"/>
                  </a:lnTo>
                  <a:lnTo>
                    <a:pt x="18" y="47"/>
                  </a:lnTo>
                </a:path>
              </a:pathLst>
            </a:custGeom>
            <a:solidFill>
              <a:srgbClr val="6666FF"/>
            </a:solidFill>
            <a:ln w="19050" cap="flat">
              <a:solidFill>
                <a:srgbClr val="6666FF"/>
              </a:solidFill>
              <a:prstDash val="solid"/>
              <a:miter lim="800000"/>
              <a:headEnd/>
              <a:tailEnd/>
            </a:ln>
          </p:spPr>
          <p:txBody>
            <a:bodyPr/>
            <a:lstStyle/>
            <a:p>
              <a:endParaRPr lang="en-US" sz="1013" dirty="0"/>
            </a:p>
          </p:txBody>
        </p:sp>
        <p:sp>
          <p:nvSpPr>
            <p:cNvPr id="19511" name="Freeform 31"/>
            <p:cNvSpPr>
              <a:spLocks/>
            </p:cNvSpPr>
            <p:nvPr/>
          </p:nvSpPr>
          <p:spPr bwMode="auto">
            <a:xfrm>
              <a:off x="4938" y="1979"/>
              <a:ext cx="404" cy="443"/>
            </a:xfrm>
            <a:custGeom>
              <a:avLst/>
              <a:gdLst>
                <a:gd name="T0" fmla="*/ 170 w 404"/>
                <a:gd name="T1" fmla="*/ 16 h 443"/>
                <a:gd name="T2" fmla="*/ 244 w 404"/>
                <a:gd name="T3" fmla="*/ 7 h 443"/>
                <a:gd name="T4" fmla="*/ 305 w 404"/>
                <a:gd name="T5" fmla="*/ 0 h 443"/>
                <a:gd name="T6" fmla="*/ 313 w 404"/>
                <a:gd name="T7" fmla="*/ 15 h 443"/>
                <a:gd name="T8" fmla="*/ 355 w 404"/>
                <a:gd name="T9" fmla="*/ 8 h 443"/>
                <a:gd name="T10" fmla="*/ 369 w 404"/>
                <a:gd name="T11" fmla="*/ 10 h 443"/>
                <a:gd name="T12" fmla="*/ 380 w 404"/>
                <a:gd name="T13" fmla="*/ 11 h 443"/>
                <a:gd name="T14" fmla="*/ 394 w 404"/>
                <a:gd name="T15" fmla="*/ 6 h 443"/>
                <a:gd name="T16" fmla="*/ 402 w 404"/>
                <a:gd name="T17" fmla="*/ 21 h 443"/>
                <a:gd name="T18" fmla="*/ 394 w 404"/>
                <a:gd name="T19" fmla="*/ 57 h 443"/>
                <a:gd name="T20" fmla="*/ 360 w 404"/>
                <a:gd name="T21" fmla="*/ 79 h 443"/>
                <a:gd name="T22" fmla="*/ 359 w 404"/>
                <a:gd name="T23" fmla="*/ 112 h 443"/>
                <a:gd name="T24" fmla="*/ 354 w 404"/>
                <a:gd name="T25" fmla="*/ 144 h 443"/>
                <a:gd name="T26" fmla="*/ 382 w 404"/>
                <a:gd name="T27" fmla="*/ 169 h 443"/>
                <a:gd name="T28" fmla="*/ 382 w 404"/>
                <a:gd name="T29" fmla="*/ 202 h 443"/>
                <a:gd name="T30" fmla="*/ 368 w 404"/>
                <a:gd name="T31" fmla="*/ 209 h 443"/>
                <a:gd name="T32" fmla="*/ 361 w 404"/>
                <a:gd name="T33" fmla="*/ 249 h 443"/>
                <a:gd name="T34" fmla="*/ 286 w 404"/>
                <a:gd name="T35" fmla="*/ 328 h 443"/>
                <a:gd name="T36" fmla="*/ 231 w 404"/>
                <a:gd name="T37" fmla="*/ 387 h 443"/>
                <a:gd name="T38" fmla="*/ 224 w 404"/>
                <a:gd name="T39" fmla="*/ 407 h 443"/>
                <a:gd name="T40" fmla="*/ 201 w 404"/>
                <a:gd name="T41" fmla="*/ 419 h 443"/>
                <a:gd name="T42" fmla="*/ 161 w 404"/>
                <a:gd name="T43" fmla="*/ 443 h 443"/>
                <a:gd name="T44" fmla="*/ 138 w 404"/>
                <a:gd name="T45" fmla="*/ 438 h 443"/>
                <a:gd name="T46" fmla="*/ 139 w 404"/>
                <a:gd name="T47" fmla="*/ 413 h 443"/>
                <a:gd name="T48" fmla="*/ 126 w 404"/>
                <a:gd name="T49" fmla="*/ 407 h 443"/>
                <a:gd name="T50" fmla="*/ 115 w 404"/>
                <a:gd name="T51" fmla="*/ 403 h 443"/>
                <a:gd name="T52" fmla="*/ 104 w 404"/>
                <a:gd name="T53" fmla="*/ 398 h 443"/>
                <a:gd name="T54" fmla="*/ 98 w 404"/>
                <a:gd name="T55" fmla="*/ 390 h 443"/>
                <a:gd name="T56" fmla="*/ 87 w 404"/>
                <a:gd name="T57" fmla="*/ 395 h 443"/>
                <a:gd name="T58" fmla="*/ 78 w 404"/>
                <a:gd name="T59" fmla="*/ 393 h 443"/>
                <a:gd name="T60" fmla="*/ 68 w 404"/>
                <a:gd name="T61" fmla="*/ 390 h 443"/>
                <a:gd name="T62" fmla="*/ 57 w 404"/>
                <a:gd name="T63" fmla="*/ 383 h 443"/>
                <a:gd name="T64" fmla="*/ 47 w 404"/>
                <a:gd name="T65" fmla="*/ 376 h 443"/>
                <a:gd name="T66" fmla="*/ 44 w 404"/>
                <a:gd name="T67" fmla="*/ 368 h 443"/>
                <a:gd name="T68" fmla="*/ 31 w 404"/>
                <a:gd name="T69" fmla="*/ 364 h 443"/>
                <a:gd name="T70" fmla="*/ 24 w 404"/>
                <a:gd name="T71" fmla="*/ 355 h 443"/>
                <a:gd name="T72" fmla="*/ 12 w 404"/>
                <a:gd name="T73" fmla="*/ 351 h 443"/>
                <a:gd name="T74" fmla="*/ 7 w 404"/>
                <a:gd name="T75" fmla="*/ 341 h 443"/>
                <a:gd name="T76" fmla="*/ 0 w 404"/>
                <a:gd name="T77" fmla="*/ 329 h 443"/>
                <a:gd name="T78" fmla="*/ 4 w 404"/>
                <a:gd name="T79" fmla="*/ 311 h 443"/>
                <a:gd name="T80" fmla="*/ 9 w 404"/>
                <a:gd name="T81" fmla="*/ 294 h 443"/>
                <a:gd name="T82" fmla="*/ 22 w 404"/>
                <a:gd name="T83" fmla="*/ 284 h 443"/>
                <a:gd name="T84" fmla="*/ 35 w 404"/>
                <a:gd name="T85" fmla="*/ 270 h 443"/>
                <a:gd name="T86" fmla="*/ 42 w 404"/>
                <a:gd name="T87" fmla="*/ 257 h 443"/>
                <a:gd name="T88" fmla="*/ 42 w 404"/>
                <a:gd name="T89" fmla="*/ 239 h 443"/>
                <a:gd name="T90" fmla="*/ 62 w 404"/>
                <a:gd name="T91" fmla="*/ 225 h 443"/>
                <a:gd name="T92" fmla="*/ 90 w 404"/>
                <a:gd name="T93" fmla="*/ 210 h 443"/>
                <a:gd name="T94" fmla="*/ 103 w 404"/>
                <a:gd name="T95" fmla="*/ 196 h 443"/>
                <a:gd name="T96" fmla="*/ 118 w 404"/>
                <a:gd name="T97" fmla="*/ 181 h 443"/>
                <a:gd name="T98" fmla="*/ 133 w 404"/>
                <a:gd name="T99" fmla="*/ 166 h 443"/>
                <a:gd name="T100" fmla="*/ 144 w 404"/>
                <a:gd name="T101" fmla="*/ 155 h 443"/>
                <a:gd name="T102" fmla="*/ 161 w 404"/>
                <a:gd name="T103" fmla="*/ 146 h 443"/>
                <a:gd name="T104" fmla="*/ 157 w 404"/>
                <a:gd name="T105" fmla="*/ 134 h 443"/>
                <a:gd name="T106" fmla="*/ 147 w 404"/>
                <a:gd name="T107" fmla="*/ 121 h 443"/>
                <a:gd name="T108" fmla="*/ 135 w 404"/>
                <a:gd name="T109" fmla="*/ 111 h 443"/>
                <a:gd name="T110" fmla="*/ 121 w 404"/>
                <a:gd name="T111" fmla="*/ 93 h 443"/>
                <a:gd name="T112" fmla="*/ 106 w 404"/>
                <a:gd name="T113" fmla="*/ 68 h 443"/>
                <a:gd name="T114" fmla="*/ 99 w 404"/>
                <a:gd name="T115" fmla="*/ 53 h 443"/>
                <a:gd name="T116" fmla="*/ 104 w 404"/>
                <a:gd name="T117" fmla="*/ 42 h 443"/>
                <a:gd name="T118" fmla="*/ 111 w 404"/>
                <a:gd name="T119" fmla="*/ 34 h 44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04" h="443">
                  <a:moveTo>
                    <a:pt x="155" y="12"/>
                  </a:moveTo>
                  <a:lnTo>
                    <a:pt x="155" y="14"/>
                  </a:lnTo>
                  <a:lnTo>
                    <a:pt x="156" y="14"/>
                  </a:lnTo>
                  <a:lnTo>
                    <a:pt x="156" y="12"/>
                  </a:lnTo>
                  <a:lnTo>
                    <a:pt x="155" y="12"/>
                  </a:lnTo>
                  <a:lnTo>
                    <a:pt x="156" y="12"/>
                  </a:lnTo>
                  <a:lnTo>
                    <a:pt x="157" y="12"/>
                  </a:lnTo>
                  <a:lnTo>
                    <a:pt x="157" y="11"/>
                  </a:lnTo>
                  <a:lnTo>
                    <a:pt x="158" y="12"/>
                  </a:lnTo>
                  <a:lnTo>
                    <a:pt x="158" y="11"/>
                  </a:lnTo>
                  <a:lnTo>
                    <a:pt x="159" y="12"/>
                  </a:lnTo>
                  <a:lnTo>
                    <a:pt x="162" y="17"/>
                  </a:lnTo>
                  <a:lnTo>
                    <a:pt x="163" y="17"/>
                  </a:lnTo>
                  <a:lnTo>
                    <a:pt x="164" y="16"/>
                  </a:lnTo>
                  <a:lnTo>
                    <a:pt x="165" y="16"/>
                  </a:lnTo>
                  <a:lnTo>
                    <a:pt x="166" y="16"/>
                  </a:lnTo>
                  <a:lnTo>
                    <a:pt x="170" y="16"/>
                  </a:lnTo>
                  <a:lnTo>
                    <a:pt x="176" y="15"/>
                  </a:lnTo>
                  <a:lnTo>
                    <a:pt x="180" y="15"/>
                  </a:lnTo>
                  <a:lnTo>
                    <a:pt x="183" y="14"/>
                  </a:lnTo>
                  <a:lnTo>
                    <a:pt x="184" y="14"/>
                  </a:lnTo>
                  <a:lnTo>
                    <a:pt x="186" y="14"/>
                  </a:lnTo>
                  <a:lnTo>
                    <a:pt x="191" y="12"/>
                  </a:lnTo>
                  <a:lnTo>
                    <a:pt x="195" y="12"/>
                  </a:lnTo>
                  <a:lnTo>
                    <a:pt x="200" y="11"/>
                  </a:lnTo>
                  <a:lnTo>
                    <a:pt x="206" y="11"/>
                  </a:lnTo>
                  <a:lnTo>
                    <a:pt x="213" y="10"/>
                  </a:lnTo>
                  <a:lnTo>
                    <a:pt x="220" y="9"/>
                  </a:lnTo>
                  <a:lnTo>
                    <a:pt x="222" y="9"/>
                  </a:lnTo>
                  <a:lnTo>
                    <a:pt x="224" y="9"/>
                  </a:lnTo>
                  <a:lnTo>
                    <a:pt x="230" y="8"/>
                  </a:lnTo>
                  <a:lnTo>
                    <a:pt x="239" y="8"/>
                  </a:lnTo>
                  <a:lnTo>
                    <a:pt x="241" y="7"/>
                  </a:lnTo>
                  <a:lnTo>
                    <a:pt x="244" y="7"/>
                  </a:lnTo>
                  <a:lnTo>
                    <a:pt x="247" y="7"/>
                  </a:lnTo>
                  <a:lnTo>
                    <a:pt x="253" y="6"/>
                  </a:lnTo>
                  <a:lnTo>
                    <a:pt x="257" y="6"/>
                  </a:lnTo>
                  <a:lnTo>
                    <a:pt x="259" y="5"/>
                  </a:lnTo>
                  <a:lnTo>
                    <a:pt x="263" y="5"/>
                  </a:lnTo>
                  <a:lnTo>
                    <a:pt x="270" y="4"/>
                  </a:lnTo>
                  <a:lnTo>
                    <a:pt x="274" y="4"/>
                  </a:lnTo>
                  <a:lnTo>
                    <a:pt x="276" y="4"/>
                  </a:lnTo>
                  <a:lnTo>
                    <a:pt x="278" y="3"/>
                  </a:lnTo>
                  <a:lnTo>
                    <a:pt x="281" y="3"/>
                  </a:lnTo>
                  <a:lnTo>
                    <a:pt x="286" y="2"/>
                  </a:lnTo>
                  <a:lnTo>
                    <a:pt x="290" y="2"/>
                  </a:lnTo>
                  <a:lnTo>
                    <a:pt x="293" y="2"/>
                  </a:lnTo>
                  <a:lnTo>
                    <a:pt x="295" y="1"/>
                  </a:lnTo>
                  <a:lnTo>
                    <a:pt x="299" y="1"/>
                  </a:lnTo>
                  <a:lnTo>
                    <a:pt x="301" y="1"/>
                  </a:lnTo>
                  <a:lnTo>
                    <a:pt x="305" y="0"/>
                  </a:lnTo>
                  <a:lnTo>
                    <a:pt x="308" y="0"/>
                  </a:lnTo>
                  <a:lnTo>
                    <a:pt x="309" y="0"/>
                  </a:lnTo>
                  <a:lnTo>
                    <a:pt x="309" y="2"/>
                  </a:lnTo>
                  <a:lnTo>
                    <a:pt x="308" y="2"/>
                  </a:lnTo>
                  <a:lnTo>
                    <a:pt x="308" y="3"/>
                  </a:lnTo>
                  <a:lnTo>
                    <a:pt x="309" y="3"/>
                  </a:lnTo>
                  <a:lnTo>
                    <a:pt x="309" y="4"/>
                  </a:lnTo>
                  <a:lnTo>
                    <a:pt x="309" y="5"/>
                  </a:lnTo>
                  <a:lnTo>
                    <a:pt x="308" y="7"/>
                  </a:lnTo>
                  <a:lnTo>
                    <a:pt x="307" y="9"/>
                  </a:lnTo>
                  <a:lnTo>
                    <a:pt x="307" y="10"/>
                  </a:lnTo>
                  <a:lnTo>
                    <a:pt x="309" y="11"/>
                  </a:lnTo>
                  <a:lnTo>
                    <a:pt x="310" y="12"/>
                  </a:lnTo>
                  <a:lnTo>
                    <a:pt x="311" y="12"/>
                  </a:lnTo>
                  <a:lnTo>
                    <a:pt x="312" y="12"/>
                  </a:lnTo>
                  <a:lnTo>
                    <a:pt x="312" y="14"/>
                  </a:lnTo>
                  <a:lnTo>
                    <a:pt x="313" y="15"/>
                  </a:lnTo>
                  <a:lnTo>
                    <a:pt x="316" y="17"/>
                  </a:lnTo>
                  <a:lnTo>
                    <a:pt x="318" y="19"/>
                  </a:lnTo>
                  <a:lnTo>
                    <a:pt x="320" y="21"/>
                  </a:lnTo>
                  <a:lnTo>
                    <a:pt x="323" y="20"/>
                  </a:lnTo>
                  <a:lnTo>
                    <a:pt x="329" y="19"/>
                  </a:lnTo>
                  <a:lnTo>
                    <a:pt x="333" y="18"/>
                  </a:lnTo>
                  <a:lnTo>
                    <a:pt x="338" y="17"/>
                  </a:lnTo>
                  <a:lnTo>
                    <a:pt x="343" y="16"/>
                  </a:lnTo>
                  <a:lnTo>
                    <a:pt x="348" y="15"/>
                  </a:lnTo>
                  <a:lnTo>
                    <a:pt x="350" y="14"/>
                  </a:lnTo>
                  <a:lnTo>
                    <a:pt x="351" y="10"/>
                  </a:lnTo>
                  <a:lnTo>
                    <a:pt x="352" y="8"/>
                  </a:lnTo>
                  <a:lnTo>
                    <a:pt x="352" y="7"/>
                  </a:lnTo>
                  <a:lnTo>
                    <a:pt x="352" y="8"/>
                  </a:lnTo>
                  <a:lnTo>
                    <a:pt x="353" y="8"/>
                  </a:lnTo>
                  <a:lnTo>
                    <a:pt x="354" y="8"/>
                  </a:lnTo>
                  <a:lnTo>
                    <a:pt x="355" y="8"/>
                  </a:lnTo>
                  <a:lnTo>
                    <a:pt x="355" y="9"/>
                  </a:lnTo>
                  <a:lnTo>
                    <a:pt x="356" y="9"/>
                  </a:lnTo>
                  <a:lnTo>
                    <a:pt x="357" y="9"/>
                  </a:lnTo>
                  <a:lnTo>
                    <a:pt x="358" y="9"/>
                  </a:lnTo>
                  <a:lnTo>
                    <a:pt x="359" y="9"/>
                  </a:lnTo>
                  <a:lnTo>
                    <a:pt x="359" y="10"/>
                  </a:lnTo>
                  <a:lnTo>
                    <a:pt x="360" y="10"/>
                  </a:lnTo>
                  <a:lnTo>
                    <a:pt x="361" y="10"/>
                  </a:lnTo>
                  <a:lnTo>
                    <a:pt x="362" y="10"/>
                  </a:lnTo>
                  <a:lnTo>
                    <a:pt x="362" y="11"/>
                  </a:lnTo>
                  <a:lnTo>
                    <a:pt x="363" y="11"/>
                  </a:lnTo>
                  <a:lnTo>
                    <a:pt x="365" y="11"/>
                  </a:lnTo>
                  <a:lnTo>
                    <a:pt x="366" y="11"/>
                  </a:lnTo>
                  <a:lnTo>
                    <a:pt x="367" y="11"/>
                  </a:lnTo>
                  <a:lnTo>
                    <a:pt x="368" y="11"/>
                  </a:lnTo>
                  <a:lnTo>
                    <a:pt x="368" y="10"/>
                  </a:lnTo>
                  <a:lnTo>
                    <a:pt x="369" y="10"/>
                  </a:lnTo>
                  <a:lnTo>
                    <a:pt x="370" y="9"/>
                  </a:lnTo>
                  <a:lnTo>
                    <a:pt x="370" y="8"/>
                  </a:lnTo>
                  <a:lnTo>
                    <a:pt x="371" y="8"/>
                  </a:lnTo>
                  <a:lnTo>
                    <a:pt x="371" y="7"/>
                  </a:lnTo>
                  <a:lnTo>
                    <a:pt x="372" y="7"/>
                  </a:lnTo>
                  <a:lnTo>
                    <a:pt x="373" y="7"/>
                  </a:lnTo>
                  <a:lnTo>
                    <a:pt x="373" y="8"/>
                  </a:lnTo>
                  <a:lnTo>
                    <a:pt x="374" y="8"/>
                  </a:lnTo>
                  <a:lnTo>
                    <a:pt x="374" y="9"/>
                  </a:lnTo>
                  <a:lnTo>
                    <a:pt x="374" y="10"/>
                  </a:lnTo>
                  <a:lnTo>
                    <a:pt x="375" y="10"/>
                  </a:lnTo>
                  <a:lnTo>
                    <a:pt x="375" y="11"/>
                  </a:lnTo>
                  <a:lnTo>
                    <a:pt x="376" y="11"/>
                  </a:lnTo>
                  <a:lnTo>
                    <a:pt x="377" y="11"/>
                  </a:lnTo>
                  <a:lnTo>
                    <a:pt x="378" y="11"/>
                  </a:lnTo>
                  <a:lnTo>
                    <a:pt x="379" y="11"/>
                  </a:lnTo>
                  <a:lnTo>
                    <a:pt x="380" y="11"/>
                  </a:lnTo>
                  <a:lnTo>
                    <a:pt x="381" y="10"/>
                  </a:lnTo>
                  <a:lnTo>
                    <a:pt x="382" y="10"/>
                  </a:lnTo>
                  <a:lnTo>
                    <a:pt x="383" y="10"/>
                  </a:lnTo>
                  <a:lnTo>
                    <a:pt x="385" y="10"/>
                  </a:lnTo>
                  <a:lnTo>
                    <a:pt x="386" y="10"/>
                  </a:lnTo>
                  <a:lnTo>
                    <a:pt x="387" y="10"/>
                  </a:lnTo>
                  <a:lnTo>
                    <a:pt x="388" y="10"/>
                  </a:lnTo>
                  <a:lnTo>
                    <a:pt x="389" y="9"/>
                  </a:lnTo>
                  <a:lnTo>
                    <a:pt x="389" y="8"/>
                  </a:lnTo>
                  <a:lnTo>
                    <a:pt x="390" y="8"/>
                  </a:lnTo>
                  <a:lnTo>
                    <a:pt x="390" y="7"/>
                  </a:lnTo>
                  <a:lnTo>
                    <a:pt x="391" y="7"/>
                  </a:lnTo>
                  <a:lnTo>
                    <a:pt x="391" y="6"/>
                  </a:lnTo>
                  <a:lnTo>
                    <a:pt x="392" y="5"/>
                  </a:lnTo>
                  <a:lnTo>
                    <a:pt x="393" y="5"/>
                  </a:lnTo>
                  <a:lnTo>
                    <a:pt x="393" y="6"/>
                  </a:lnTo>
                  <a:lnTo>
                    <a:pt x="394" y="6"/>
                  </a:lnTo>
                  <a:lnTo>
                    <a:pt x="394" y="7"/>
                  </a:lnTo>
                  <a:lnTo>
                    <a:pt x="395" y="7"/>
                  </a:lnTo>
                  <a:lnTo>
                    <a:pt x="395" y="8"/>
                  </a:lnTo>
                  <a:lnTo>
                    <a:pt x="395" y="9"/>
                  </a:lnTo>
                  <a:lnTo>
                    <a:pt x="395" y="10"/>
                  </a:lnTo>
                  <a:lnTo>
                    <a:pt x="395" y="11"/>
                  </a:lnTo>
                  <a:lnTo>
                    <a:pt x="395" y="12"/>
                  </a:lnTo>
                  <a:lnTo>
                    <a:pt x="396" y="12"/>
                  </a:lnTo>
                  <a:lnTo>
                    <a:pt x="396" y="14"/>
                  </a:lnTo>
                  <a:lnTo>
                    <a:pt x="397" y="15"/>
                  </a:lnTo>
                  <a:lnTo>
                    <a:pt x="398" y="16"/>
                  </a:lnTo>
                  <a:lnTo>
                    <a:pt x="399" y="17"/>
                  </a:lnTo>
                  <a:lnTo>
                    <a:pt x="400" y="18"/>
                  </a:lnTo>
                  <a:lnTo>
                    <a:pt x="401" y="18"/>
                  </a:lnTo>
                  <a:lnTo>
                    <a:pt x="402" y="19"/>
                  </a:lnTo>
                  <a:lnTo>
                    <a:pt x="404" y="20"/>
                  </a:lnTo>
                  <a:lnTo>
                    <a:pt x="402" y="21"/>
                  </a:lnTo>
                  <a:lnTo>
                    <a:pt x="401" y="22"/>
                  </a:lnTo>
                  <a:lnTo>
                    <a:pt x="400" y="24"/>
                  </a:lnTo>
                  <a:lnTo>
                    <a:pt x="400" y="25"/>
                  </a:lnTo>
                  <a:lnTo>
                    <a:pt x="399" y="25"/>
                  </a:lnTo>
                  <a:lnTo>
                    <a:pt x="399" y="26"/>
                  </a:lnTo>
                  <a:lnTo>
                    <a:pt x="399" y="27"/>
                  </a:lnTo>
                  <a:lnTo>
                    <a:pt x="399" y="29"/>
                  </a:lnTo>
                  <a:lnTo>
                    <a:pt x="398" y="34"/>
                  </a:lnTo>
                  <a:lnTo>
                    <a:pt x="397" y="39"/>
                  </a:lnTo>
                  <a:lnTo>
                    <a:pt x="397" y="40"/>
                  </a:lnTo>
                  <a:lnTo>
                    <a:pt x="397" y="42"/>
                  </a:lnTo>
                  <a:lnTo>
                    <a:pt x="396" y="44"/>
                  </a:lnTo>
                  <a:lnTo>
                    <a:pt x="396" y="47"/>
                  </a:lnTo>
                  <a:lnTo>
                    <a:pt x="395" y="49"/>
                  </a:lnTo>
                  <a:lnTo>
                    <a:pt x="395" y="52"/>
                  </a:lnTo>
                  <a:lnTo>
                    <a:pt x="394" y="54"/>
                  </a:lnTo>
                  <a:lnTo>
                    <a:pt x="394" y="57"/>
                  </a:lnTo>
                  <a:lnTo>
                    <a:pt x="393" y="59"/>
                  </a:lnTo>
                  <a:lnTo>
                    <a:pt x="393" y="60"/>
                  </a:lnTo>
                  <a:lnTo>
                    <a:pt x="391" y="62"/>
                  </a:lnTo>
                  <a:lnTo>
                    <a:pt x="390" y="63"/>
                  </a:lnTo>
                  <a:lnTo>
                    <a:pt x="389" y="63"/>
                  </a:lnTo>
                  <a:lnTo>
                    <a:pt x="385" y="62"/>
                  </a:lnTo>
                  <a:lnTo>
                    <a:pt x="382" y="62"/>
                  </a:lnTo>
                  <a:lnTo>
                    <a:pt x="381" y="62"/>
                  </a:lnTo>
                  <a:lnTo>
                    <a:pt x="380" y="62"/>
                  </a:lnTo>
                  <a:lnTo>
                    <a:pt x="377" y="61"/>
                  </a:lnTo>
                  <a:lnTo>
                    <a:pt x="376" y="61"/>
                  </a:lnTo>
                  <a:lnTo>
                    <a:pt x="369" y="67"/>
                  </a:lnTo>
                  <a:lnTo>
                    <a:pt x="362" y="73"/>
                  </a:lnTo>
                  <a:lnTo>
                    <a:pt x="361" y="73"/>
                  </a:lnTo>
                  <a:lnTo>
                    <a:pt x="361" y="74"/>
                  </a:lnTo>
                  <a:lnTo>
                    <a:pt x="360" y="77"/>
                  </a:lnTo>
                  <a:lnTo>
                    <a:pt x="360" y="79"/>
                  </a:lnTo>
                  <a:lnTo>
                    <a:pt x="359" y="80"/>
                  </a:lnTo>
                  <a:lnTo>
                    <a:pt x="359" y="82"/>
                  </a:lnTo>
                  <a:lnTo>
                    <a:pt x="359" y="83"/>
                  </a:lnTo>
                  <a:lnTo>
                    <a:pt x="359" y="84"/>
                  </a:lnTo>
                  <a:lnTo>
                    <a:pt x="359" y="85"/>
                  </a:lnTo>
                  <a:lnTo>
                    <a:pt x="359" y="86"/>
                  </a:lnTo>
                  <a:lnTo>
                    <a:pt x="360" y="87"/>
                  </a:lnTo>
                  <a:lnTo>
                    <a:pt x="360" y="89"/>
                  </a:lnTo>
                  <a:lnTo>
                    <a:pt x="360" y="92"/>
                  </a:lnTo>
                  <a:lnTo>
                    <a:pt x="361" y="96"/>
                  </a:lnTo>
                  <a:lnTo>
                    <a:pt x="361" y="98"/>
                  </a:lnTo>
                  <a:lnTo>
                    <a:pt x="362" y="101"/>
                  </a:lnTo>
                  <a:lnTo>
                    <a:pt x="363" y="107"/>
                  </a:lnTo>
                  <a:lnTo>
                    <a:pt x="363" y="108"/>
                  </a:lnTo>
                  <a:lnTo>
                    <a:pt x="360" y="111"/>
                  </a:lnTo>
                  <a:lnTo>
                    <a:pt x="360" y="112"/>
                  </a:lnTo>
                  <a:lnTo>
                    <a:pt x="359" y="112"/>
                  </a:lnTo>
                  <a:lnTo>
                    <a:pt x="357" y="114"/>
                  </a:lnTo>
                  <a:lnTo>
                    <a:pt x="356" y="115"/>
                  </a:lnTo>
                  <a:lnTo>
                    <a:pt x="355" y="115"/>
                  </a:lnTo>
                  <a:lnTo>
                    <a:pt x="353" y="121"/>
                  </a:lnTo>
                  <a:lnTo>
                    <a:pt x="352" y="123"/>
                  </a:lnTo>
                  <a:lnTo>
                    <a:pt x="352" y="124"/>
                  </a:lnTo>
                  <a:lnTo>
                    <a:pt x="351" y="128"/>
                  </a:lnTo>
                  <a:lnTo>
                    <a:pt x="351" y="133"/>
                  </a:lnTo>
                  <a:lnTo>
                    <a:pt x="351" y="134"/>
                  </a:lnTo>
                  <a:lnTo>
                    <a:pt x="351" y="135"/>
                  </a:lnTo>
                  <a:lnTo>
                    <a:pt x="351" y="136"/>
                  </a:lnTo>
                  <a:lnTo>
                    <a:pt x="351" y="137"/>
                  </a:lnTo>
                  <a:lnTo>
                    <a:pt x="351" y="138"/>
                  </a:lnTo>
                  <a:lnTo>
                    <a:pt x="352" y="140"/>
                  </a:lnTo>
                  <a:lnTo>
                    <a:pt x="353" y="141"/>
                  </a:lnTo>
                  <a:lnTo>
                    <a:pt x="353" y="143"/>
                  </a:lnTo>
                  <a:lnTo>
                    <a:pt x="354" y="144"/>
                  </a:lnTo>
                  <a:lnTo>
                    <a:pt x="355" y="146"/>
                  </a:lnTo>
                  <a:lnTo>
                    <a:pt x="355" y="147"/>
                  </a:lnTo>
                  <a:lnTo>
                    <a:pt x="356" y="148"/>
                  </a:lnTo>
                  <a:lnTo>
                    <a:pt x="357" y="151"/>
                  </a:lnTo>
                  <a:lnTo>
                    <a:pt x="357" y="152"/>
                  </a:lnTo>
                  <a:lnTo>
                    <a:pt x="359" y="152"/>
                  </a:lnTo>
                  <a:lnTo>
                    <a:pt x="360" y="153"/>
                  </a:lnTo>
                  <a:lnTo>
                    <a:pt x="361" y="153"/>
                  </a:lnTo>
                  <a:lnTo>
                    <a:pt x="363" y="154"/>
                  </a:lnTo>
                  <a:lnTo>
                    <a:pt x="366" y="155"/>
                  </a:lnTo>
                  <a:lnTo>
                    <a:pt x="367" y="156"/>
                  </a:lnTo>
                  <a:lnTo>
                    <a:pt x="370" y="157"/>
                  </a:lnTo>
                  <a:lnTo>
                    <a:pt x="374" y="159"/>
                  </a:lnTo>
                  <a:lnTo>
                    <a:pt x="378" y="161"/>
                  </a:lnTo>
                  <a:lnTo>
                    <a:pt x="382" y="163"/>
                  </a:lnTo>
                  <a:lnTo>
                    <a:pt x="382" y="164"/>
                  </a:lnTo>
                  <a:lnTo>
                    <a:pt x="382" y="169"/>
                  </a:lnTo>
                  <a:lnTo>
                    <a:pt x="382" y="174"/>
                  </a:lnTo>
                  <a:lnTo>
                    <a:pt x="382" y="177"/>
                  </a:lnTo>
                  <a:lnTo>
                    <a:pt x="382" y="181"/>
                  </a:lnTo>
                  <a:lnTo>
                    <a:pt x="383" y="185"/>
                  </a:lnTo>
                  <a:lnTo>
                    <a:pt x="383" y="190"/>
                  </a:lnTo>
                  <a:lnTo>
                    <a:pt x="383" y="193"/>
                  </a:lnTo>
                  <a:lnTo>
                    <a:pt x="385" y="193"/>
                  </a:lnTo>
                  <a:lnTo>
                    <a:pt x="385" y="194"/>
                  </a:lnTo>
                  <a:lnTo>
                    <a:pt x="386" y="194"/>
                  </a:lnTo>
                  <a:lnTo>
                    <a:pt x="386" y="195"/>
                  </a:lnTo>
                  <a:lnTo>
                    <a:pt x="386" y="196"/>
                  </a:lnTo>
                  <a:lnTo>
                    <a:pt x="385" y="197"/>
                  </a:lnTo>
                  <a:lnTo>
                    <a:pt x="383" y="198"/>
                  </a:lnTo>
                  <a:lnTo>
                    <a:pt x="382" y="199"/>
                  </a:lnTo>
                  <a:lnTo>
                    <a:pt x="382" y="200"/>
                  </a:lnTo>
                  <a:lnTo>
                    <a:pt x="382" y="201"/>
                  </a:lnTo>
                  <a:lnTo>
                    <a:pt x="382" y="202"/>
                  </a:lnTo>
                  <a:lnTo>
                    <a:pt x="381" y="203"/>
                  </a:lnTo>
                  <a:lnTo>
                    <a:pt x="381" y="202"/>
                  </a:lnTo>
                  <a:lnTo>
                    <a:pt x="380" y="202"/>
                  </a:lnTo>
                  <a:lnTo>
                    <a:pt x="379" y="202"/>
                  </a:lnTo>
                  <a:lnTo>
                    <a:pt x="378" y="202"/>
                  </a:lnTo>
                  <a:lnTo>
                    <a:pt x="377" y="201"/>
                  </a:lnTo>
                  <a:lnTo>
                    <a:pt x="377" y="202"/>
                  </a:lnTo>
                  <a:lnTo>
                    <a:pt x="376" y="202"/>
                  </a:lnTo>
                  <a:lnTo>
                    <a:pt x="376" y="203"/>
                  </a:lnTo>
                  <a:lnTo>
                    <a:pt x="376" y="204"/>
                  </a:lnTo>
                  <a:lnTo>
                    <a:pt x="375" y="204"/>
                  </a:lnTo>
                  <a:lnTo>
                    <a:pt x="374" y="204"/>
                  </a:lnTo>
                  <a:lnTo>
                    <a:pt x="373" y="204"/>
                  </a:lnTo>
                  <a:lnTo>
                    <a:pt x="372" y="204"/>
                  </a:lnTo>
                  <a:lnTo>
                    <a:pt x="371" y="204"/>
                  </a:lnTo>
                  <a:lnTo>
                    <a:pt x="370" y="206"/>
                  </a:lnTo>
                  <a:lnTo>
                    <a:pt x="368" y="209"/>
                  </a:lnTo>
                  <a:lnTo>
                    <a:pt x="367" y="210"/>
                  </a:lnTo>
                  <a:lnTo>
                    <a:pt x="365" y="212"/>
                  </a:lnTo>
                  <a:lnTo>
                    <a:pt x="363" y="214"/>
                  </a:lnTo>
                  <a:lnTo>
                    <a:pt x="362" y="215"/>
                  </a:lnTo>
                  <a:lnTo>
                    <a:pt x="362" y="216"/>
                  </a:lnTo>
                  <a:lnTo>
                    <a:pt x="362" y="218"/>
                  </a:lnTo>
                  <a:lnTo>
                    <a:pt x="362" y="221"/>
                  </a:lnTo>
                  <a:lnTo>
                    <a:pt x="362" y="223"/>
                  </a:lnTo>
                  <a:lnTo>
                    <a:pt x="362" y="229"/>
                  </a:lnTo>
                  <a:lnTo>
                    <a:pt x="361" y="235"/>
                  </a:lnTo>
                  <a:lnTo>
                    <a:pt x="361" y="241"/>
                  </a:lnTo>
                  <a:lnTo>
                    <a:pt x="361" y="242"/>
                  </a:lnTo>
                  <a:lnTo>
                    <a:pt x="361" y="243"/>
                  </a:lnTo>
                  <a:lnTo>
                    <a:pt x="361" y="245"/>
                  </a:lnTo>
                  <a:lnTo>
                    <a:pt x="361" y="247"/>
                  </a:lnTo>
                  <a:lnTo>
                    <a:pt x="361" y="248"/>
                  </a:lnTo>
                  <a:lnTo>
                    <a:pt x="361" y="249"/>
                  </a:lnTo>
                  <a:lnTo>
                    <a:pt x="361" y="250"/>
                  </a:lnTo>
                  <a:lnTo>
                    <a:pt x="361" y="251"/>
                  </a:lnTo>
                  <a:lnTo>
                    <a:pt x="360" y="251"/>
                  </a:lnTo>
                  <a:lnTo>
                    <a:pt x="356" y="255"/>
                  </a:lnTo>
                  <a:lnTo>
                    <a:pt x="352" y="259"/>
                  </a:lnTo>
                  <a:lnTo>
                    <a:pt x="351" y="260"/>
                  </a:lnTo>
                  <a:lnTo>
                    <a:pt x="348" y="264"/>
                  </a:lnTo>
                  <a:lnTo>
                    <a:pt x="340" y="272"/>
                  </a:lnTo>
                  <a:lnTo>
                    <a:pt x="336" y="276"/>
                  </a:lnTo>
                  <a:lnTo>
                    <a:pt x="330" y="282"/>
                  </a:lnTo>
                  <a:lnTo>
                    <a:pt x="325" y="288"/>
                  </a:lnTo>
                  <a:lnTo>
                    <a:pt x="323" y="289"/>
                  </a:lnTo>
                  <a:lnTo>
                    <a:pt x="319" y="293"/>
                  </a:lnTo>
                  <a:lnTo>
                    <a:pt x="311" y="302"/>
                  </a:lnTo>
                  <a:lnTo>
                    <a:pt x="295" y="318"/>
                  </a:lnTo>
                  <a:lnTo>
                    <a:pt x="288" y="327"/>
                  </a:lnTo>
                  <a:lnTo>
                    <a:pt x="286" y="328"/>
                  </a:lnTo>
                  <a:lnTo>
                    <a:pt x="281" y="332"/>
                  </a:lnTo>
                  <a:lnTo>
                    <a:pt x="263" y="351"/>
                  </a:lnTo>
                  <a:lnTo>
                    <a:pt x="255" y="359"/>
                  </a:lnTo>
                  <a:lnTo>
                    <a:pt x="251" y="364"/>
                  </a:lnTo>
                  <a:lnTo>
                    <a:pt x="242" y="372"/>
                  </a:lnTo>
                  <a:lnTo>
                    <a:pt x="242" y="373"/>
                  </a:lnTo>
                  <a:lnTo>
                    <a:pt x="241" y="373"/>
                  </a:lnTo>
                  <a:lnTo>
                    <a:pt x="240" y="374"/>
                  </a:lnTo>
                  <a:lnTo>
                    <a:pt x="239" y="376"/>
                  </a:lnTo>
                  <a:lnTo>
                    <a:pt x="238" y="377"/>
                  </a:lnTo>
                  <a:lnTo>
                    <a:pt x="237" y="378"/>
                  </a:lnTo>
                  <a:lnTo>
                    <a:pt x="236" y="380"/>
                  </a:lnTo>
                  <a:lnTo>
                    <a:pt x="235" y="381"/>
                  </a:lnTo>
                  <a:lnTo>
                    <a:pt x="235" y="383"/>
                  </a:lnTo>
                  <a:lnTo>
                    <a:pt x="233" y="384"/>
                  </a:lnTo>
                  <a:lnTo>
                    <a:pt x="233" y="385"/>
                  </a:lnTo>
                  <a:lnTo>
                    <a:pt x="231" y="387"/>
                  </a:lnTo>
                  <a:lnTo>
                    <a:pt x="230" y="389"/>
                  </a:lnTo>
                  <a:lnTo>
                    <a:pt x="228" y="390"/>
                  </a:lnTo>
                  <a:lnTo>
                    <a:pt x="226" y="392"/>
                  </a:lnTo>
                  <a:lnTo>
                    <a:pt x="225" y="393"/>
                  </a:lnTo>
                  <a:lnTo>
                    <a:pt x="224" y="395"/>
                  </a:lnTo>
                  <a:lnTo>
                    <a:pt x="223" y="396"/>
                  </a:lnTo>
                  <a:lnTo>
                    <a:pt x="223" y="397"/>
                  </a:lnTo>
                  <a:lnTo>
                    <a:pt x="223" y="398"/>
                  </a:lnTo>
                  <a:lnTo>
                    <a:pt x="222" y="399"/>
                  </a:lnTo>
                  <a:lnTo>
                    <a:pt x="222" y="400"/>
                  </a:lnTo>
                  <a:lnTo>
                    <a:pt x="223" y="400"/>
                  </a:lnTo>
                  <a:lnTo>
                    <a:pt x="223" y="401"/>
                  </a:lnTo>
                  <a:lnTo>
                    <a:pt x="223" y="403"/>
                  </a:lnTo>
                  <a:lnTo>
                    <a:pt x="224" y="404"/>
                  </a:lnTo>
                  <a:lnTo>
                    <a:pt x="224" y="405"/>
                  </a:lnTo>
                  <a:lnTo>
                    <a:pt x="224" y="406"/>
                  </a:lnTo>
                  <a:lnTo>
                    <a:pt x="224" y="407"/>
                  </a:lnTo>
                  <a:lnTo>
                    <a:pt x="224" y="408"/>
                  </a:lnTo>
                  <a:lnTo>
                    <a:pt x="223" y="408"/>
                  </a:lnTo>
                  <a:lnTo>
                    <a:pt x="222" y="409"/>
                  </a:lnTo>
                  <a:lnTo>
                    <a:pt x="222" y="408"/>
                  </a:lnTo>
                  <a:lnTo>
                    <a:pt x="221" y="408"/>
                  </a:lnTo>
                  <a:lnTo>
                    <a:pt x="221" y="409"/>
                  </a:lnTo>
                  <a:lnTo>
                    <a:pt x="220" y="409"/>
                  </a:lnTo>
                  <a:lnTo>
                    <a:pt x="219" y="410"/>
                  </a:lnTo>
                  <a:lnTo>
                    <a:pt x="217" y="411"/>
                  </a:lnTo>
                  <a:lnTo>
                    <a:pt x="215" y="412"/>
                  </a:lnTo>
                  <a:lnTo>
                    <a:pt x="213" y="413"/>
                  </a:lnTo>
                  <a:lnTo>
                    <a:pt x="212" y="414"/>
                  </a:lnTo>
                  <a:lnTo>
                    <a:pt x="211" y="414"/>
                  </a:lnTo>
                  <a:lnTo>
                    <a:pt x="208" y="415"/>
                  </a:lnTo>
                  <a:lnTo>
                    <a:pt x="205" y="417"/>
                  </a:lnTo>
                  <a:lnTo>
                    <a:pt x="203" y="418"/>
                  </a:lnTo>
                  <a:lnTo>
                    <a:pt x="201" y="419"/>
                  </a:lnTo>
                  <a:lnTo>
                    <a:pt x="197" y="422"/>
                  </a:lnTo>
                  <a:lnTo>
                    <a:pt x="194" y="424"/>
                  </a:lnTo>
                  <a:lnTo>
                    <a:pt x="189" y="426"/>
                  </a:lnTo>
                  <a:lnTo>
                    <a:pt x="188" y="427"/>
                  </a:lnTo>
                  <a:lnTo>
                    <a:pt x="185" y="428"/>
                  </a:lnTo>
                  <a:lnTo>
                    <a:pt x="183" y="430"/>
                  </a:lnTo>
                  <a:lnTo>
                    <a:pt x="181" y="431"/>
                  </a:lnTo>
                  <a:lnTo>
                    <a:pt x="179" y="432"/>
                  </a:lnTo>
                  <a:lnTo>
                    <a:pt x="176" y="434"/>
                  </a:lnTo>
                  <a:lnTo>
                    <a:pt x="174" y="435"/>
                  </a:lnTo>
                  <a:lnTo>
                    <a:pt x="172" y="436"/>
                  </a:lnTo>
                  <a:lnTo>
                    <a:pt x="169" y="437"/>
                  </a:lnTo>
                  <a:lnTo>
                    <a:pt x="167" y="438"/>
                  </a:lnTo>
                  <a:lnTo>
                    <a:pt x="164" y="441"/>
                  </a:lnTo>
                  <a:lnTo>
                    <a:pt x="163" y="441"/>
                  </a:lnTo>
                  <a:lnTo>
                    <a:pt x="161" y="442"/>
                  </a:lnTo>
                  <a:lnTo>
                    <a:pt x="161" y="443"/>
                  </a:lnTo>
                  <a:lnTo>
                    <a:pt x="160" y="443"/>
                  </a:lnTo>
                  <a:lnTo>
                    <a:pt x="160" y="442"/>
                  </a:lnTo>
                  <a:lnTo>
                    <a:pt x="159" y="442"/>
                  </a:lnTo>
                  <a:lnTo>
                    <a:pt x="158" y="442"/>
                  </a:lnTo>
                  <a:lnTo>
                    <a:pt x="158" y="441"/>
                  </a:lnTo>
                  <a:lnTo>
                    <a:pt x="157" y="441"/>
                  </a:lnTo>
                  <a:lnTo>
                    <a:pt x="155" y="441"/>
                  </a:lnTo>
                  <a:lnTo>
                    <a:pt x="154" y="441"/>
                  </a:lnTo>
                  <a:lnTo>
                    <a:pt x="151" y="441"/>
                  </a:lnTo>
                  <a:lnTo>
                    <a:pt x="149" y="441"/>
                  </a:lnTo>
                  <a:lnTo>
                    <a:pt x="146" y="441"/>
                  </a:lnTo>
                  <a:lnTo>
                    <a:pt x="144" y="441"/>
                  </a:lnTo>
                  <a:lnTo>
                    <a:pt x="143" y="439"/>
                  </a:lnTo>
                  <a:lnTo>
                    <a:pt x="141" y="439"/>
                  </a:lnTo>
                  <a:lnTo>
                    <a:pt x="139" y="439"/>
                  </a:lnTo>
                  <a:lnTo>
                    <a:pt x="138" y="439"/>
                  </a:lnTo>
                  <a:lnTo>
                    <a:pt x="138" y="438"/>
                  </a:lnTo>
                  <a:lnTo>
                    <a:pt x="139" y="437"/>
                  </a:lnTo>
                  <a:lnTo>
                    <a:pt x="139" y="435"/>
                  </a:lnTo>
                  <a:lnTo>
                    <a:pt x="139" y="434"/>
                  </a:lnTo>
                  <a:lnTo>
                    <a:pt x="139" y="432"/>
                  </a:lnTo>
                  <a:lnTo>
                    <a:pt x="139" y="430"/>
                  </a:lnTo>
                  <a:lnTo>
                    <a:pt x="139" y="428"/>
                  </a:lnTo>
                  <a:lnTo>
                    <a:pt x="140" y="426"/>
                  </a:lnTo>
                  <a:lnTo>
                    <a:pt x="140" y="424"/>
                  </a:lnTo>
                  <a:lnTo>
                    <a:pt x="140" y="422"/>
                  </a:lnTo>
                  <a:lnTo>
                    <a:pt x="140" y="419"/>
                  </a:lnTo>
                  <a:lnTo>
                    <a:pt x="140" y="418"/>
                  </a:lnTo>
                  <a:lnTo>
                    <a:pt x="140" y="417"/>
                  </a:lnTo>
                  <a:lnTo>
                    <a:pt x="140" y="416"/>
                  </a:lnTo>
                  <a:lnTo>
                    <a:pt x="140" y="415"/>
                  </a:lnTo>
                  <a:lnTo>
                    <a:pt x="140" y="414"/>
                  </a:lnTo>
                  <a:lnTo>
                    <a:pt x="139" y="414"/>
                  </a:lnTo>
                  <a:lnTo>
                    <a:pt x="139" y="413"/>
                  </a:lnTo>
                  <a:lnTo>
                    <a:pt x="138" y="413"/>
                  </a:lnTo>
                  <a:lnTo>
                    <a:pt x="137" y="413"/>
                  </a:lnTo>
                  <a:lnTo>
                    <a:pt x="136" y="413"/>
                  </a:lnTo>
                  <a:lnTo>
                    <a:pt x="136" y="412"/>
                  </a:lnTo>
                  <a:lnTo>
                    <a:pt x="135" y="412"/>
                  </a:lnTo>
                  <a:lnTo>
                    <a:pt x="135" y="411"/>
                  </a:lnTo>
                  <a:lnTo>
                    <a:pt x="134" y="411"/>
                  </a:lnTo>
                  <a:lnTo>
                    <a:pt x="134" y="410"/>
                  </a:lnTo>
                  <a:lnTo>
                    <a:pt x="133" y="410"/>
                  </a:lnTo>
                  <a:lnTo>
                    <a:pt x="131" y="410"/>
                  </a:lnTo>
                  <a:lnTo>
                    <a:pt x="131" y="409"/>
                  </a:lnTo>
                  <a:lnTo>
                    <a:pt x="130" y="409"/>
                  </a:lnTo>
                  <a:lnTo>
                    <a:pt x="129" y="409"/>
                  </a:lnTo>
                  <a:lnTo>
                    <a:pt x="128" y="409"/>
                  </a:lnTo>
                  <a:lnTo>
                    <a:pt x="127" y="408"/>
                  </a:lnTo>
                  <a:lnTo>
                    <a:pt x="126" y="408"/>
                  </a:lnTo>
                  <a:lnTo>
                    <a:pt x="126" y="407"/>
                  </a:lnTo>
                  <a:lnTo>
                    <a:pt x="125" y="407"/>
                  </a:lnTo>
                  <a:lnTo>
                    <a:pt x="125" y="406"/>
                  </a:lnTo>
                  <a:lnTo>
                    <a:pt x="124" y="407"/>
                  </a:lnTo>
                  <a:lnTo>
                    <a:pt x="123" y="407"/>
                  </a:lnTo>
                  <a:lnTo>
                    <a:pt x="122" y="407"/>
                  </a:lnTo>
                  <a:lnTo>
                    <a:pt x="122" y="408"/>
                  </a:lnTo>
                  <a:lnTo>
                    <a:pt x="121" y="408"/>
                  </a:lnTo>
                  <a:lnTo>
                    <a:pt x="121" y="407"/>
                  </a:lnTo>
                  <a:lnTo>
                    <a:pt x="120" y="407"/>
                  </a:lnTo>
                  <a:lnTo>
                    <a:pt x="120" y="406"/>
                  </a:lnTo>
                  <a:lnTo>
                    <a:pt x="119" y="406"/>
                  </a:lnTo>
                  <a:lnTo>
                    <a:pt x="118" y="406"/>
                  </a:lnTo>
                  <a:lnTo>
                    <a:pt x="117" y="406"/>
                  </a:lnTo>
                  <a:lnTo>
                    <a:pt x="117" y="405"/>
                  </a:lnTo>
                  <a:lnTo>
                    <a:pt x="116" y="405"/>
                  </a:lnTo>
                  <a:lnTo>
                    <a:pt x="115" y="404"/>
                  </a:lnTo>
                  <a:lnTo>
                    <a:pt x="115" y="403"/>
                  </a:lnTo>
                  <a:lnTo>
                    <a:pt x="114" y="403"/>
                  </a:lnTo>
                  <a:lnTo>
                    <a:pt x="114" y="404"/>
                  </a:lnTo>
                  <a:lnTo>
                    <a:pt x="112" y="404"/>
                  </a:lnTo>
                  <a:lnTo>
                    <a:pt x="112" y="403"/>
                  </a:lnTo>
                  <a:lnTo>
                    <a:pt x="112" y="401"/>
                  </a:lnTo>
                  <a:lnTo>
                    <a:pt x="111" y="400"/>
                  </a:lnTo>
                  <a:lnTo>
                    <a:pt x="111" y="399"/>
                  </a:lnTo>
                  <a:lnTo>
                    <a:pt x="110" y="399"/>
                  </a:lnTo>
                  <a:lnTo>
                    <a:pt x="110" y="398"/>
                  </a:lnTo>
                  <a:lnTo>
                    <a:pt x="109" y="398"/>
                  </a:lnTo>
                  <a:lnTo>
                    <a:pt x="108" y="398"/>
                  </a:lnTo>
                  <a:lnTo>
                    <a:pt x="108" y="399"/>
                  </a:lnTo>
                  <a:lnTo>
                    <a:pt x="107" y="399"/>
                  </a:lnTo>
                  <a:lnTo>
                    <a:pt x="106" y="399"/>
                  </a:lnTo>
                  <a:lnTo>
                    <a:pt x="106" y="398"/>
                  </a:lnTo>
                  <a:lnTo>
                    <a:pt x="105" y="398"/>
                  </a:lnTo>
                  <a:lnTo>
                    <a:pt x="104" y="398"/>
                  </a:lnTo>
                  <a:lnTo>
                    <a:pt x="103" y="398"/>
                  </a:lnTo>
                  <a:lnTo>
                    <a:pt x="103" y="399"/>
                  </a:lnTo>
                  <a:lnTo>
                    <a:pt x="102" y="399"/>
                  </a:lnTo>
                  <a:lnTo>
                    <a:pt x="102" y="398"/>
                  </a:lnTo>
                  <a:lnTo>
                    <a:pt x="102" y="397"/>
                  </a:lnTo>
                  <a:lnTo>
                    <a:pt x="102" y="396"/>
                  </a:lnTo>
                  <a:lnTo>
                    <a:pt x="103" y="396"/>
                  </a:lnTo>
                  <a:lnTo>
                    <a:pt x="103" y="395"/>
                  </a:lnTo>
                  <a:lnTo>
                    <a:pt x="103" y="394"/>
                  </a:lnTo>
                  <a:lnTo>
                    <a:pt x="102" y="394"/>
                  </a:lnTo>
                  <a:lnTo>
                    <a:pt x="101" y="394"/>
                  </a:lnTo>
                  <a:lnTo>
                    <a:pt x="101" y="393"/>
                  </a:lnTo>
                  <a:lnTo>
                    <a:pt x="100" y="392"/>
                  </a:lnTo>
                  <a:lnTo>
                    <a:pt x="100" y="391"/>
                  </a:lnTo>
                  <a:lnTo>
                    <a:pt x="99" y="391"/>
                  </a:lnTo>
                  <a:lnTo>
                    <a:pt x="98" y="391"/>
                  </a:lnTo>
                  <a:lnTo>
                    <a:pt x="98" y="390"/>
                  </a:lnTo>
                  <a:lnTo>
                    <a:pt x="97" y="390"/>
                  </a:lnTo>
                  <a:lnTo>
                    <a:pt x="97" y="389"/>
                  </a:lnTo>
                  <a:lnTo>
                    <a:pt x="96" y="389"/>
                  </a:lnTo>
                  <a:lnTo>
                    <a:pt x="95" y="390"/>
                  </a:lnTo>
                  <a:lnTo>
                    <a:pt x="93" y="390"/>
                  </a:lnTo>
                  <a:lnTo>
                    <a:pt x="92" y="390"/>
                  </a:lnTo>
                  <a:lnTo>
                    <a:pt x="93" y="391"/>
                  </a:lnTo>
                  <a:lnTo>
                    <a:pt x="92" y="391"/>
                  </a:lnTo>
                  <a:lnTo>
                    <a:pt x="91" y="391"/>
                  </a:lnTo>
                  <a:lnTo>
                    <a:pt x="90" y="391"/>
                  </a:lnTo>
                  <a:lnTo>
                    <a:pt x="91" y="392"/>
                  </a:lnTo>
                  <a:lnTo>
                    <a:pt x="90" y="393"/>
                  </a:lnTo>
                  <a:lnTo>
                    <a:pt x="89" y="393"/>
                  </a:lnTo>
                  <a:lnTo>
                    <a:pt x="89" y="394"/>
                  </a:lnTo>
                  <a:lnTo>
                    <a:pt x="89" y="395"/>
                  </a:lnTo>
                  <a:lnTo>
                    <a:pt x="88" y="395"/>
                  </a:lnTo>
                  <a:lnTo>
                    <a:pt x="87" y="395"/>
                  </a:lnTo>
                  <a:lnTo>
                    <a:pt x="87" y="396"/>
                  </a:lnTo>
                  <a:lnTo>
                    <a:pt x="86" y="396"/>
                  </a:lnTo>
                  <a:lnTo>
                    <a:pt x="85" y="396"/>
                  </a:lnTo>
                  <a:lnTo>
                    <a:pt x="85" y="395"/>
                  </a:lnTo>
                  <a:lnTo>
                    <a:pt x="85" y="394"/>
                  </a:lnTo>
                  <a:lnTo>
                    <a:pt x="84" y="394"/>
                  </a:lnTo>
                  <a:lnTo>
                    <a:pt x="84" y="393"/>
                  </a:lnTo>
                  <a:lnTo>
                    <a:pt x="83" y="393"/>
                  </a:lnTo>
                  <a:lnTo>
                    <a:pt x="83" y="392"/>
                  </a:lnTo>
                  <a:lnTo>
                    <a:pt x="82" y="392"/>
                  </a:lnTo>
                  <a:lnTo>
                    <a:pt x="81" y="392"/>
                  </a:lnTo>
                  <a:lnTo>
                    <a:pt x="81" y="391"/>
                  </a:lnTo>
                  <a:lnTo>
                    <a:pt x="81" y="392"/>
                  </a:lnTo>
                  <a:lnTo>
                    <a:pt x="80" y="392"/>
                  </a:lnTo>
                  <a:lnTo>
                    <a:pt x="80" y="393"/>
                  </a:lnTo>
                  <a:lnTo>
                    <a:pt x="79" y="393"/>
                  </a:lnTo>
                  <a:lnTo>
                    <a:pt x="78" y="393"/>
                  </a:lnTo>
                  <a:lnTo>
                    <a:pt x="77" y="393"/>
                  </a:lnTo>
                  <a:lnTo>
                    <a:pt x="76" y="393"/>
                  </a:lnTo>
                  <a:lnTo>
                    <a:pt x="75" y="393"/>
                  </a:lnTo>
                  <a:lnTo>
                    <a:pt x="75" y="394"/>
                  </a:lnTo>
                  <a:lnTo>
                    <a:pt x="73" y="393"/>
                  </a:lnTo>
                  <a:lnTo>
                    <a:pt x="72" y="393"/>
                  </a:lnTo>
                  <a:lnTo>
                    <a:pt x="71" y="393"/>
                  </a:lnTo>
                  <a:lnTo>
                    <a:pt x="71" y="392"/>
                  </a:lnTo>
                  <a:lnTo>
                    <a:pt x="70" y="392"/>
                  </a:lnTo>
                  <a:lnTo>
                    <a:pt x="70" y="391"/>
                  </a:lnTo>
                  <a:lnTo>
                    <a:pt x="69" y="391"/>
                  </a:lnTo>
                  <a:lnTo>
                    <a:pt x="69" y="392"/>
                  </a:lnTo>
                  <a:lnTo>
                    <a:pt x="70" y="392"/>
                  </a:lnTo>
                  <a:lnTo>
                    <a:pt x="69" y="392"/>
                  </a:lnTo>
                  <a:lnTo>
                    <a:pt x="68" y="392"/>
                  </a:lnTo>
                  <a:lnTo>
                    <a:pt x="68" y="391"/>
                  </a:lnTo>
                  <a:lnTo>
                    <a:pt x="68" y="390"/>
                  </a:lnTo>
                  <a:lnTo>
                    <a:pt x="67" y="389"/>
                  </a:lnTo>
                  <a:lnTo>
                    <a:pt x="68" y="389"/>
                  </a:lnTo>
                  <a:lnTo>
                    <a:pt x="67" y="388"/>
                  </a:lnTo>
                  <a:lnTo>
                    <a:pt x="67" y="387"/>
                  </a:lnTo>
                  <a:lnTo>
                    <a:pt x="66" y="387"/>
                  </a:lnTo>
                  <a:lnTo>
                    <a:pt x="65" y="387"/>
                  </a:lnTo>
                  <a:lnTo>
                    <a:pt x="64" y="387"/>
                  </a:lnTo>
                  <a:lnTo>
                    <a:pt x="64" y="386"/>
                  </a:lnTo>
                  <a:lnTo>
                    <a:pt x="63" y="386"/>
                  </a:lnTo>
                  <a:lnTo>
                    <a:pt x="62" y="386"/>
                  </a:lnTo>
                  <a:lnTo>
                    <a:pt x="61" y="385"/>
                  </a:lnTo>
                  <a:lnTo>
                    <a:pt x="61" y="384"/>
                  </a:lnTo>
                  <a:lnTo>
                    <a:pt x="60" y="384"/>
                  </a:lnTo>
                  <a:lnTo>
                    <a:pt x="60" y="383"/>
                  </a:lnTo>
                  <a:lnTo>
                    <a:pt x="59" y="383"/>
                  </a:lnTo>
                  <a:lnTo>
                    <a:pt x="58" y="383"/>
                  </a:lnTo>
                  <a:lnTo>
                    <a:pt x="57" y="383"/>
                  </a:lnTo>
                  <a:lnTo>
                    <a:pt x="57" y="381"/>
                  </a:lnTo>
                  <a:lnTo>
                    <a:pt x="56" y="381"/>
                  </a:lnTo>
                  <a:lnTo>
                    <a:pt x="54" y="380"/>
                  </a:lnTo>
                  <a:lnTo>
                    <a:pt x="53" y="381"/>
                  </a:lnTo>
                  <a:lnTo>
                    <a:pt x="53" y="380"/>
                  </a:lnTo>
                  <a:lnTo>
                    <a:pt x="53" y="379"/>
                  </a:lnTo>
                  <a:lnTo>
                    <a:pt x="52" y="379"/>
                  </a:lnTo>
                  <a:lnTo>
                    <a:pt x="52" y="378"/>
                  </a:lnTo>
                  <a:lnTo>
                    <a:pt x="51" y="378"/>
                  </a:lnTo>
                  <a:lnTo>
                    <a:pt x="52" y="378"/>
                  </a:lnTo>
                  <a:lnTo>
                    <a:pt x="52" y="377"/>
                  </a:lnTo>
                  <a:lnTo>
                    <a:pt x="51" y="377"/>
                  </a:lnTo>
                  <a:lnTo>
                    <a:pt x="50" y="377"/>
                  </a:lnTo>
                  <a:lnTo>
                    <a:pt x="49" y="377"/>
                  </a:lnTo>
                  <a:lnTo>
                    <a:pt x="48" y="377"/>
                  </a:lnTo>
                  <a:lnTo>
                    <a:pt x="47" y="377"/>
                  </a:lnTo>
                  <a:lnTo>
                    <a:pt x="47" y="376"/>
                  </a:lnTo>
                  <a:lnTo>
                    <a:pt x="47" y="375"/>
                  </a:lnTo>
                  <a:lnTo>
                    <a:pt x="46" y="375"/>
                  </a:lnTo>
                  <a:lnTo>
                    <a:pt x="45" y="375"/>
                  </a:lnTo>
                  <a:lnTo>
                    <a:pt x="45" y="374"/>
                  </a:lnTo>
                  <a:lnTo>
                    <a:pt x="45" y="373"/>
                  </a:lnTo>
                  <a:lnTo>
                    <a:pt x="45" y="374"/>
                  </a:lnTo>
                  <a:lnTo>
                    <a:pt x="44" y="374"/>
                  </a:lnTo>
                  <a:lnTo>
                    <a:pt x="44" y="373"/>
                  </a:lnTo>
                  <a:lnTo>
                    <a:pt x="44" y="372"/>
                  </a:lnTo>
                  <a:lnTo>
                    <a:pt x="44" y="371"/>
                  </a:lnTo>
                  <a:lnTo>
                    <a:pt x="43" y="371"/>
                  </a:lnTo>
                  <a:lnTo>
                    <a:pt x="44" y="371"/>
                  </a:lnTo>
                  <a:lnTo>
                    <a:pt x="44" y="370"/>
                  </a:lnTo>
                  <a:lnTo>
                    <a:pt x="43" y="370"/>
                  </a:lnTo>
                  <a:lnTo>
                    <a:pt x="43" y="369"/>
                  </a:lnTo>
                  <a:lnTo>
                    <a:pt x="44" y="369"/>
                  </a:lnTo>
                  <a:lnTo>
                    <a:pt x="44" y="368"/>
                  </a:lnTo>
                  <a:lnTo>
                    <a:pt x="43" y="368"/>
                  </a:lnTo>
                  <a:lnTo>
                    <a:pt x="43" y="367"/>
                  </a:lnTo>
                  <a:lnTo>
                    <a:pt x="42" y="367"/>
                  </a:lnTo>
                  <a:lnTo>
                    <a:pt x="42" y="366"/>
                  </a:lnTo>
                  <a:lnTo>
                    <a:pt x="41" y="366"/>
                  </a:lnTo>
                  <a:lnTo>
                    <a:pt x="40" y="366"/>
                  </a:lnTo>
                  <a:lnTo>
                    <a:pt x="39" y="366"/>
                  </a:lnTo>
                  <a:lnTo>
                    <a:pt x="39" y="365"/>
                  </a:lnTo>
                  <a:lnTo>
                    <a:pt x="38" y="364"/>
                  </a:lnTo>
                  <a:lnTo>
                    <a:pt x="37" y="364"/>
                  </a:lnTo>
                  <a:lnTo>
                    <a:pt x="35" y="364"/>
                  </a:lnTo>
                  <a:lnTo>
                    <a:pt x="34" y="364"/>
                  </a:lnTo>
                  <a:lnTo>
                    <a:pt x="34" y="362"/>
                  </a:lnTo>
                  <a:lnTo>
                    <a:pt x="33" y="362"/>
                  </a:lnTo>
                  <a:lnTo>
                    <a:pt x="32" y="362"/>
                  </a:lnTo>
                  <a:lnTo>
                    <a:pt x="32" y="364"/>
                  </a:lnTo>
                  <a:lnTo>
                    <a:pt x="31" y="364"/>
                  </a:lnTo>
                  <a:lnTo>
                    <a:pt x="30" y="364"/>
                  </a:lnTo>
                  <a:lnTo>
                    <a:pt x="29" y="364"/>
                  </a:lnTo>
                  <a:lnTo>
                    <a:pt x="28" y="364"/>
                  </a:lnTo>
                  <a:lnTo>
                    <a:pt x="28" y="362"/>
                  </a:lnTo>
                  <a:lnTo>
                    <a:pt x="28" y="361"/>
                  </a:lnTo>
                  <a:lnTo>
                    <a:pt x="27" y="361"/>
                  </a:lnTo>
                  <a:lnTo>
                    <a:pt x="28" y="361"/>
                  </a:lnTo>
                  <a:lnTo>
                    <a:pt x="27" y="360"/>
                  </a:lnTo>
                  <a:lnTo>
                    <a:pt x="26" y="359"/>
                  </a:lnTo>
                  <a:lnTo>
                    <a:pt x="25" y="358"/>
                  </a:lnTo>
                  <a:lnTo>
                    <a:pt x="26" y="358"/>
                  </a:lnTo>
                  <a:lnTo>
                    <a:pt x="26" y="357"/>
                  </a:lnTo>
                  <a:lnTo>
                    <a:pt x="26" y="356"/>
                  </a:lnTo>
                  <a:lnTo>
                    <a:pt x="25" y="356"/>
                  </a:lnTo>
                  <a:lnTo>
                    <a:pt x="26" y="356"/>
                  </a:lnTo>
                  <a:lnTo>
                    <a:pt x="25" y="355"/>
                  </a:lnTo>
                  <a:lnTo>
                    <a:pt x="24" y="355"/>
                  </a:lnTo>
                  <a:lnTo>
                    <a:pt x="23" y="355"/>
                  </a:lnTo>
                  <a:lnTo>
                    <a:pt x="23" y="356"/>
                  </a:lnTo>
                  <a:lnTo>
                    <a:pt x="22" y="356"/>
                  </a:lnTo>
                  <a:lnTo>
                    <a:pt x="22" y="355"/>
                  </a:lnTo>
                  <a:lnTo>
                    <a:pt x="21" y="355"/>
                  </a:lnTo>
                  <a:lnTo>
                    <a:pt x="20" y="354"/>
                  </a:lnTo>
                  <a:lnTo>
                    <a:pt x="19" y="353"/>
                  </a:lnTo>
                  <a:lnTo>
                    <a:pt x="19" y="354"/>
                  </a:lnTo>
                  <a:lnTo>
                    <a:pt x="18" y="354"/>
                  </a:lnTo>
                  <a:lnTo>
                    <a:pt x="18" y="353"/>
                  </a:lnTo>
                  <a:lnTo>
                    <a:pt x="17" y="353"/>
                  </a:lnTo>
                  <a:lnTo>
                    <a:pt x="17" y="352"/>
                  </a:lnTo>
                  <a:lnTo>
                    <a:pt x="15" y="352"/>
                  </a:lnTo>
                  <a:lnTo>
                    <a:pt x="14" y="352"/>
                  </a:lnTo>
                  <a:lnTo>
                    <a:pt x="14" y="351"/>
                  </a:lnTo>
                  <a:lnTo>
                    <a:pt x="13" y="351"/>
                  </a:lnTo>
                  <a:lnTo>
                    <a:pt x="12" y="351"/>
                  </a:lnTo>
                  <a:lnTo>
                    <a:pt x="11" y="351"/>
                  </a:lnTo>
                  <a:lnTo>
                    <a:pt x="10" y="352"/>
                  </a:lnTo>
                  <a:lnTo>
                    <a:pt x="9" y="352"/>
                  </a:lnTo>
                  <a:lnTo>
                    <a:pt x="8" y="352"/>
                  </a:lnTo>
                  <a:lnTo>
                    <a:pt x="7" y="351"/>
                  </a:lnTo>
                  <a:lnTo>
                    <a:pt x="7" y="350"/>
                  </a:lnTo>
                  <a:lnTo>
                    <a:pt x="7" y="349"/>
                  </a:lnTo>
                  <a:lnTo>
                    <a:pt x="7" y="348"/>
                  </a:lnTo>
                  <a:lnTo>
                    <a:pt x="7" y="347"/>
                  </a:lnTo>
                  <a:lnTo>
                    <a:pt x="6" y="347"/>
                  </a:lnTo>
                  <a:lnTo>
                    <a:pt x="6" y="346"/>
                  </a:lnTo>
                  <a:lnTo>
                    <a:pt x="6" y="347"/>
                  </a:lnTo>
                  <a:lnTo>
                    <a:pt x="6" y="346"/>
                  </a:lnTo>
                  <a:lnTo>
                    <a:pt x="6" y="345"/>
                  </a:lnTo>
                  <a:lnTo>
                    <a:pt x="6" y="344"/>
                  </a:lnTo>
                  <a:lnTo>
                    <a:pt x="7" y="342"/>
                  </a:lnTo>
                  <a:lnTo>
                    <a:pt x="7" y="341"/>
                  </a:lnTo>
                  <a:lnTo>
                    <a:pt x="7" y="340"/>
                  </a:lnTo>
                  <a:lnTo>
                    <a:pt x="7" y="339"/>
                  </a:lnTo>
                  <a:lnTo>
                    <a:pt x="6" y="339"/>
                  </a:lnTo>
                  <a:lnTo>
                    <a:pt x="6" y="338"/>
                  </a:lnTo>
                  <a:lnTo>
                    <a:pt x="5" y="338"/>
                  </a:lnTo>
                  <a:lnTo>
                    <a:pt x="5" y="337"/>
                  </a:lnTo>
                  <a:lnTo>
                    <a:pt x="4" y="337"/>
                  </a:lnTo>
                  <a:lnTo>
                    <a:pt x="4" y="336"/>
                  </a:lnTo>
                  <a:lnTo>
                    <a:pt x="3" y="336"/>
                  </a:lnTo>
                  <a:lnTo>
                    <a:pt x="2" y="336"/>
                  </a:lnTo>
                  <a:lnTo>
                    <a:pt x="2" y="335"/>
                  </a:lnTo>
                  <a:lnTo>
                    <a:pt x="1" y="334"/>
                  </a:lnTo>
                  <a:lnTo>
                    <a:pt x="0" y="333"/>
                  </a:lnTo>
                  <a:lnTo>
                    <a:pt x="0" y="332"/>
                  </a:lnTo>
                  <a:lnTo>
                    <a:pt x="0" y="331"/>
                  </a:lnTo>
                  <a:lnTo>
                    <a:pt x="0" y="330"/>
                  </a:lnTo>
                  <a:lnTo>
                    <a:pt x="0" y="329"/>
                  </a:lnTo>
                  <a:lnTo>
                    <a:pt x="0" y="328"/>
                  </a:lnTo>
                  <a:lnTo>
                    <a:pt x="0" y="327"/>
                  </a:lnTo>
                  <a:lnTo>
                    <a:pt x="0" y="326"/>
                  </a:lnTo>
                  <a:lnTo>
                    <a:pt x="1" y="325"/>
                  </a:lnTo>
                  <a:lnTo>
                    <a:pt x="1" y="323"/>
                  </a:lnTo>
                  <a:lnTo>
                    <a:pt x="1" y="322"/>
                  </a:lnTo>
                  <a:lnTo>
                    <a:pt x="2" y="321"/>
                  </a:lnTo>
                  <a:lnTo>
                    <a:pt x="2" y="320"/>
                  </a:lnTo>
                  <a:lnTo>
                    <a:pt x="2" y="319"/>
                  </a:lnTo>
                  <a:lnTo>
                    <a:pt x="2" y="318"/>
                  </a:lnTo>
                  <a:lnTo>
                    <a:pt x="3" y="317"/>
                  </a:lnTo>
                  <a:lnTo>
                    <a:pt x="3" y="316"/>
                  </a:lnTo>
                  <a:lnTo>
                    <a:pt x="3" y="315"/>
                  </a:lnTo>
                  <a:lnTo>
                    <a:pt x="3" y="314"/>
                  </a:lnTo>
                  <a:lnTo>
                    <a:pt x="3" y="313"/>
                  </a:lnTo>
                  <a:lnTo>
                    <a:pt x="3" y="312"/>
                  </a:lnTo>
                  <a:lnTo>
                    <a:pt x="4" y="311"/>
                  </a:lnTo>
                  <a:lnTo>
                    <a:pt x="4" y="310"/>
                  </a:lnTo>
                  <a:lnTo>
                    <a:pt x="4" y="309"/>
                  </a:lnTo>
                  <a:lnTo>
                    <a:pt x="4" y="308"/>
                  </a:lnTo>
                  <a:lnTo>
                    <a:pt x="4" y="307"/>
                  </a:lnTo>
                  <a:lnTo>
                    <a:pt x="4" y="306"/>
                  </a:lnTo>
                  <a:lnTo>
                    <a:pt x="4" y="305"/>
                  </a:lnTo>
                  <a:lnTo>
                    <a:pt x="4" y="303"/>
                  </a:lnTo>
                  <a:lnTo>
                    <a:pt x="5" y="303"/>
                  </a:lnTo>
                  <a:lnTo>
                    <a:pt x="5" y="301"/>
                  </a:lnTo>
                  <a:lnTo>
                    <a:pt x="5" y="300"/>
                  </a:lnTo>
                  <a:lnTo>
                    <a:pt x="6" y="299"/>
                  </a:lnTo>
                  <a:lnTo>
                    <a:pt x="7" y="299"/>
                  </a:lnTo>
                  <a:lnTo>
                    <a:pt x="8" y="298"/>
                  </a:lnTo>
                  <a:lnTo>
                    <a:pt x="8" y="297"/>
                  </a:lnTo>
                  <a:lnTo>
                    <a:pt x="9" y="296"/>
                  </a:lnTo>
                  <a:lnTo>
                    <a:pt x="9" y="295"/>
                  </a:lnTo>
                  <a:lnTo>
                    <a:pt x="9" y="294"/>
                  </a:lnTo>
                  <a:lnTo>
                    <a:pt x="9" y="293"/>
                  </a:lnTo>
                  <a:lnTo>
                    <a:pt x="9" y="292"/>
                  </a:lnTo>
                  <a:lnTo>
                    <a:pt x="9" y="291"/>
                  </a:lnTo>
                  <a:lnTo>
                    <a:pt x="10" y="291"/>
                  </a:lnTo>
                  <a:lnTo>
                    <a:pt x="11" y="291"/>
                  </a:lnTo>
                  <a:lnTo>
                    <a:pt x="12" y="290"/>
                  </a:lnTo>
                  <a:lnTo>
                    <a:pt x="13" y="290"/>
                  </a:lnTo>
                  <a:lnTo>
                    <a:pt x="14" y="290"/>
                  </a:lnTo>
                  <a:lnTo>
                    <a:pt x="14" y="289"/>
                  </a:lnTo>
                  <a:lnTo>
                    <a:pt x="15" y="289"/>
                  </a:lnTo>
                  <a:lnTo>
                    <a:pt x="17" y="289"/>
                  </a:lnTo>
                  <a:lnTo>
                    <a:pt x="17" y="288"/>
                  </a:lnTo>
                  <a:lnTo>
                    <a:pt x="18" y="288"/>
                  </a:lnTo>
                  <a:lnTo>
                    <a:pt x="19" y="287"/>
                  </a:lnTo>
                  <a:lnTo>
                    <a:pt x="20" y="286"/>
                  </a:lnTo>
                  <a:lnTo>
                    <a:pt x="21" y="286"/>
                  </a:lnTo>
                  <a:lnTo>
                    <a:pt x="22" y="284"/>
                  </a:lnTo>
                  <a:lnTo>
                    <a:pt x="23" y="284"/>
                  </a:lnTo>
                  <a:lnTo>
                    <a:pt x="24" y="283"/>
                  </a:lnTo>
                  <a:lnTo>
                    <a:pt x="25" y="282"/>
                  </a:lnTo>
                  <a:lnTo>
                    <a:pt x="26" y="281"/>
                  </a:lnTo>
                  <a:lnTo>
                    <a:pt x="27" y="281"/>
                  </a:lnTo>
                  <a:lnTo>
                    <a:pt x="28" y="280"/>
                  </a:lnTo>
                  <a:lnTo>
                    <a:pt x="29" y="279"/>
                  </a:lnTo>
                  <a:lnTo>
                    <a:pt x="30" y="278"/>
                  </a:lnTo>
                  <a:lnTo>
                    <a:pt x="31" y="277"/>
                  </a:lnTo>
                  <a:lnTo>
                    <a:pt x="32" y="276"/>
                  </a:lnTo>
                  <a:lnTo>
                    <a:pt x="33" y="275"/>
                  </a:lnTo>
                  <a:lnTo>
                    <a:pt x="33" y="274"/>
                  </a:lnTo>
                  <a:lnTo>
                    <a:pt x="33" y="273"/>
                  </a:lnTo>
                  <a:lnTo>
                    <a:pt x="34" y="273"/>
                  </a:lnTo>
                  <a:lnTo>
                    <a:pt x="34" y="272"/>
                  </a:lnTo>
                  <a:lnTo>
                    <a:pt x="35" y="271"/>
                  </a:lnTo>
                  <a:lnTo>
                    <a:pt x="35" y="270"/>
                  </a:lnTo>
                  <a:lnTo>
                    <a:pt x="35" y="269"/>
                  </a:lnTo>
                  <a:lnTo>
                    <a:pt x="37" y="269"/>
                  </a:lnTo>
                  <a:lnTo>
                    <a:pt x="37" y="268"/>
                  </a:lnTo>
                  <a:lnTo>
                    <a:pt x="38" y="268"/>
                  </a:lnTo>
                  <a:lnTo>
                    <a:pt x="39" y="268"/>
                  </a:lnTo>
                  <a:lnTo>
                    <a:pt x="39" y="267"/>
                  </a:lnTo>
                  <a:lnTo>
                    <a:pt x="40" y="267"/>
                  </a:lnTo>
                  <a:lnTo>
                    <a:pt x="40" y="266"/>
                  </a:lnTo>
                  <a:lnTo>
                    <a:pt x="41" y="264"/>
                  </a:lnTo>
                  <a:lnTo>
                    <a:pt x="41" y="263"/>
                  </a:lnTo>
                  <a:lnTo>
                    <a:pt x="41" y="262"/>
                  </a:lnTo>
                  <a:lnTo>
                    <a:pt x="40" y="261"/>
                  </a:lnTo>
                  <a:lnTo>
                    <a:pt x="41" y="261"/>
                  </a:lnTo>
                  <a:lnTo>
                    <a:pt x="41" y="260"/>
                  </a:lnTo>
                  <a:lnTo>
                    <a:pt x="41" y="259"/>
                  </a:lnTo>
                  <a:lnTo>
                    <a:pt x="41" y="258"/>
                  </a:lnTo>
                  <a:lnTo>
                    <a:pt x="42" y="257"/>
                  </a:lnTo>
                  <a:lnTo>
                    <a:pt x="42" y="256"/>
                  </a:lnTo>
                  <a:lnTo>
                    <a:pt x="42" y="255"/>
                  </a:lnTo>
                  <a:lnTo>
                    <a:pt x="42" y="254"/>
                  </a:lnTo>
                  <a:lnTo>
                    <a:pt x="42" y="253"/>
                  </a:lnTo>
                  <a:lnTo>
                    <a:pt x="42" y="252"/>
                  </a:lnTo>
                  <a:lnTo>
                    <a:pt x="42" y="251"/>
                  </a:lnTo>
                  <a:lnTo>
                    <a:pt x="42" y="250"/>
                  </a:lnTo>
                  <a:lnTo>
                    <a:pt x="42" y="249"/>
                  </a:lnTo>
                  <a:lnTo>
                    <a:pt x="42" y="248"/>
                  </a:lnTo>
                  <a:lnTo>
                    <a:pt x="43" y="247"/>
                  </a:lnTo>
                  <a:lnTo>
                    <a:pt x="43" y="245"/>
                  </a:lnTo>
                  <a:lnTo>
                    <a:pt x="43" y="244"/>
                  </a:lnTo>
                  <a:lnTo>
                    <a:pt x="43" y="243"/>
                  </a:lnTo>
                  <a:lnTo>
                    <a:pt x="42" y="242"/>
                  </a:lnTo>
                  <a:lnTo>
                    <a:pt x="42" y="241"/>
                  </a:lnTo>
                  <a:lnTo>
                    <a:pt x="42" y="240"/>
                  </a:lnTo>
                  <a:lnTo>
                    <a:pt x="42" y="239"/>
                  </a:lnTo>
                  <a:lnTo>
                    <a:pt x="42" y="238"/>
                  </a:lnTo>
                  <a:lnTo>
                    <a:pt x="42" y="237"/>
                  </a:lnTo>
                  <a:lnTo>
                    <a:pt x="43" y="236"/>
                  </a:lnTo>
                  <a:lnTo>
                    <a:pt x="43" y="235"/>
                  </a:lnTo>
                  <a:lnTo>
                    <a:pt x="44" y="235"/>
                  </a:lnTo>
                  <a:lnTo>
                    <a:pt x="45" y="235"/>
                  </a:lnTo>
                  <a:lnTo>
                    <a:pt x="46" y="234"/>
                  </a:lnTo>
                  <a:lnTo>
                    <a:pt x="48" y="233"/>
                  </a:lnTo>
                  <a:lnTo>
                    <a:pt x="49" y="232"/>
                  </a:lnTo>
                  <a:lnTo>
                    <a:pt x="50" y="231"/>
                  </a:lnTo>
                  <a:lnTo>
                    <a:pt x="51" y="231"/>
                  </a:lnTo>
                  <a:lnTo>
                    <a:pt x="53" y="230"/>
                  </a:lnTo>
                  <a:lnTo>
                    <a:pt x="56" y="229"/>
                  </a:lnTo>
                  <a:lnTo>
                    <a:pt x="57" y="229"/>
                  </a:lnTo>
                  <a:lnTo>
                    <a:pt x="59" y="228"/>
                  </a:lnTo>
                  <a:lnTo>
                    <a:pt x="60" y="226"/>
                  </a:lnTo>
                  <a:lnTo>
                    <a:pt x="62" y="225"/>
                  </a:lnTo>
                  <a:lnTo>
                    <a:pt x="65" y="224"/>
                  </a:lnTo>
                  <a:lnTo>
                    <a:pt x="67" y="223"/>
                  </a:lnTo>
                  <a:lnTo>
                    <a:pt x="68" y="222"/>
                  </a:lnTo>
                  <a:lnTo>
                    <a:pt x="69" y="222"/>
                  </a:lnTo>
                  <a:lnTo>
                    <a:pt x="71" y="221"/>
                  </a:lnTo>
                  <a:lnTo>
                    <a:pt x="73" y="220"/>
                  </a:lnTo>
                  <a:lnTo>
                    <a:pt x="76" y="219"/>
                  </a:lnTo>
                  <a:lnTo>
                    <a:pt x="77" y="218"/>
                  </a:lnTo>
                  <a:lnTo>
                    <a:pt x="79" y="217"/>
                  </a:lnTo>
                  <a:lnTo>
                    <a:pt x="80" y="216"/>
                  </a:lnTo>
                  <a:lnTo>
                    <a:pt x="82" y="216"/>
                  </a:lnTo>
                  <a:lnTo>
                    <a:pt x="83" y="215"/>
                  </a:lnTo>
                  <a:lnTo>
                    <a:pt x="85" y="213"/>
                  </a:lnTo>
                  <a:lnTo>
                    <a:pt x="87" y="212"/>
                  </a:lnTo>
                  <a:lnTo>
                    <a:pt x="88" y="212"/>
                  </a:lnTo>
                  <a:lnTo>
                    <a:pt x="89" y="211"/>
                  </a:lnTo>
                  <a:lnTo>
                    <a:pt x="90" y="210"/>
                  </a:lnTo>
                  <a:lnTo>
                    <a:pt x="92" y="209"/>
                  </a:lnTo>
                  <a:lnTo>
                    <a:pt x="92" y="208"/>
                  </a:lnTo>
                  <a:lnTo>
                    <a:pt x="93" y="208"/>
                  </a:lnTo>
                  <a:lnTo>
                    <a:pt x="93" y="206"/>
                  </a:lnTo>
                  <a:lnTo>
                    <a:pt x="95" y="206"/>
                  </a:lnTo>
                  <a:lnTo>
                    <a:pt x="96" y="205"/>
                  </a:lnTo>
                  <a:lnTo>
                    <a:pt x="97" y="204"/>
                  </a:lnTo>
                  <a:lnTo>
                    <a:pt x="98" y="203"/>
                  </a:lnTo>
                  <a:lnTo>
                    <a:pt x="98" y="202"/>
                  </a:lnTo>
                  <a:lnTo>
                    <a:pt x="99" y="202"/>
                  </a:lnTo>
                  <a:lnTo>
                    <a:pt x="100" y="201"/>
                  </a:lnTo>
                  <a:lnTo>
                    <a:pt x="100" y="200"/>
                  </a:lnTo>
                  <a:lnTo>
                    <a:pt x="101" y="199"/>
                  </a:lnTo>
                  <a:lnTo>
                    <a:pt x="101" y="198"/>
                  </a:lnTo>
                  <a:lnTo>
                    <a:pt x="102" y="198"/>
                  </a:lnTo>
                  <a:lnTo>
                    <a:pt x="103" y="197"/>
                  </a:lnTo>
                  <a:lnTo>
                    <a:pt x="103" y="196"/>
                  </a:lnTo>
                  <a:lnTo>
                    <a:pt x="104" y="195"/>
                  </a:lnTo>
                  <a:lnTo>
                    <a:pt x="105" y="194"/>
                  </a:lnTo>
                  <a:lnTo>
                    <a:pt x="106" y="193"/>
                  </a:lnTo>
                  <a:lnTo>
                    <a:pt x="107" y="192"/>
                  </a:lnTo>
                  <a:lnTo>
                    <a:pt x="108" y="191"/>
                  </a:lnTo>
                  <a:lnTo>
                    <a:pt x="109" y="191"/>
                  </a:lnTo>
                  <a:lnTo>
                    <a:pt x="110" y="190"/>
                  </a:lnTo>
                  <a:lnTo>
                    <a:pt x="111" y="189"/>
                  </a:lnTo>
                  <a:lnTo>
                    <a:pt x="112" y="187"/>
                  </a:lnTo>
                  <a:lnTo>
                    <a:pt x="112" y="186"/>
                  </a:lnTo>
                  <a:lnTo>
                    <a:pt x="114" y="186"/>
                  </a:lnTo>
                  <a:lnTo>
                    <a:pt x="114" y="185"/>
                  </a:lnTo>
                  <a:lnTo>
                    <a:pt x="115" y="184"/>
                  </a:lnTo>
                  <a:lnTo>
                    <a:pt x="116" y="183"/>
                  </a:lnTo>
                  <a:lnTo>
                    <a:pt x="117" y="182"/>
                  </a:lnTo>
                  <a:lnTo>
                    <a:pt x="118" y="182"/>
                  </a:lnTo>
                  <a:lnTo>
                    <a:pt x="118" y="181"/>
                  </a:lnTo>
                  <a:lnTo>
                    <a:pt x="119" y="180"/>
                  </a:lnTo>
                  <a:lnTo>
                    <a:pt x="120" y="179"/>
                  </a:lnTo>
                  <a:lnTo>
                    <a:pt x="122" y="178"/>
                  </a:lnTo>
                  <a:lnTo>
                    <a:pt x="123" y="177"/>
                  </a:lnTo>
                  <a:lnTo>
                    <a:pt x="124" y="177"/>
                  </a:lnTo>
                  <a:lnTo>
                    <a:pt x="124" y="176"/>
                  </a:lnTo>
                  <a:lnTo>
                    <a:pt x="126" y="175"/>
                  </a:lnTo>
                  <a:lnTo>
                    <a:pt x="126" y="174"/>
                  </a:lnTo>
                  <a:lnTo>
                    <a:pt x="127" y="174"/>
                  </a:lnTo>
                  <a:lnTo>
                    <a:pt x="127" y="173"/>
                  </a:lnTo>
                  <a:lnTo>
                    <a:pt x="128" y="173"/>
                  </a:lnTo>
                  <a:lnTo>
                    <a:pt x="129" y="172"/>
                  </a:lnTo>
                  <a:lnTo>
                    <a:pt x="129" y="171"/>
                  </a:lnTo>
                  <a:lnTo>
                    <a:pt x="130" y="170"/>
                  </a:lnTo>
                  <a:lnTo>
                    <a:pt x="131" y="169"/>
                  </a:lnTo>
                  <a:lnTo>
                    <a:pt x="133" y="167"/>
                  </a:lnTo>
                  <a:lnTo>
                    <a:pt x="133" y="166"/>
                  </a:lnTo>
                  <a:lnTo>
                    <a:pt x="134" y="166"/>
                  </a:lnTo>
                  <a:lnTo>
                    <a:pt x="134" y="165"/>
                  </a:lnTo>
                  <a:lnTo>
                    <a:pt x="135" y="164"/>
                  </a:lnTo>
                  <a:lnTo>
                    <a:pt x="135" y="163"/>
                  </a:lnTo>
                  <a:lnTo>
                    <a:pt x="136" y="162"/>
                  </a:lnTo>
                  <a:lnTo>
                    <a:pt x="137" y="161"/>
                  </a:lnTo>
                  <a:lnTo>
                    <a:pt x="137" y="160"/>
                  </a:lnTo>
                  <a:lnTo>
                    <a:pt x="138" y="160"/>
                  </a:lnTo>
                  <a:lnTo>
                    <a:pt x="138" y="159"/>
                  </a:lnTo>
                  <a:lnTo>
                    <a:pt x="139" y="159"/>
                  </a:lnTo>
                  <a:lnTo>
                    <a:pt x="139" y="158"/>
                  </a:lnTo>
                  <a:lnTo>
                    <a:pt x="140" y="157"/>
                  </a:lnTo>
                  <a:lnTo>
                    <a:pt x="141" y="156"/>
                  </a:lnTo>
                  <a:lnTo>
                    <a:pt x="142" y="156"/>
                  </a:lnTo>
                  <a:lnTo>
                    <a:pt x="142" y="155"/>
                  </a:lnTo>
                  <a:lnTo>
                    <a:pt x="143" y="155"/>
                  </a:lnTo>
                  <a:lnTo>
                    <a:pt x="144" y="155"/>
                  </a:lnTo>
                  <a:lnTo>
                    <a:pt x="145" y="154"/>
                  </a:lnTo>
                  <a:lnTo>
                    <a:pt x="146" y="154"/>
                  </a:lnTo>
                  <a:lnTo>
                    <a:pt x="147" y="153"/>
                  </a:lnTo>
                  <a:lnTo>
                    <a:pt x="148" y="153"/>
                  </a:lnTo>
                  <a:lnTo>
                    <a:pt x="149" y="153"/>
                  </a:lnTo>
                  <a:lnTo>
                    <a:pt x="150" y="152"/>
                  </a:lnTo>
                  <a:lnTo>
                    <a:pt x="151" y="152"/>
                  </a:lnTo>
                  <a:lnTo>
                    <a:pt x="153" y="152"/>
                  </a:lnTo>
                  <a:lnTo>
                    <a:pt x="154" y="151"/>
                  </a:lnTo>
                  <a:lnTo>
                    <a:pt x="155" y="150"/>
                  </a:lnTo>
                  <a:lnTo>
                    <a:pt x="156" y="150"/>
                  </a:lnTo>
                  <a:lnTo>
                    <a:pt x="157" y="148"/>
                  </a:lnTo>
                  <a:lnTo>
                    <a:pt x="158" y="148"/>
                  </a:lnTo>
                  <a:lnTo>
                    <a:pt x="159" y="147"/>
                  </a:lnTo>
                  <a:lnTo>
                    <a:pt x="160" y="147"/>
                  </a:lnTo>
                  <a:lnTo>
                    <a:pt x="160" y="146"/>
                  </a:lnTo>
                  <a:lnTo>
                    <a:pt x="161" y="146"/>
                  </a:lnTo>
                  <a:lnTo>
                    <a:pt x="161" y="145"/>
                  </a:lnTo>
                  <a:lnTo>
                    <a:pt x="161" y="144"/>
                  </a:lnTo>
                  <a:lnTo>
                    <a:pt x="161" y="143"/>
                  </a:lnTo>
                  <a:lnTo>
                    <a:pt x="161" y="142"/>
                  </a:lnTo>
                  <a:lnTo>
                    <a:pt x="161" y="141"/>
                  </a:lnTo>
                  <a:lnTo>
                    <a:pt x="162" y="141"/>
                  </a:lnTo>
                  <a:lnTo>
                    <a:pt x="162" y="140"/>
                  </a:lnTo>
                  <a:lnTo>
                    <a:pt x="162" y="139"/>
                  </a:lnTo>
                  <a:lnTo>
                    <a:pt x="162" y="138"/>
                  </a:lnTo>
                  <a:lnTo>
                    <a:pt x="161" y="138"/>
                  </a:lnTo>
                  <a:lnTo>
                    <a:pt x="161" y="137"/>
                  </a:lnTo>
                  <a:lnTo>
                    <a:pt x="160" y="137"/>
                  </a:lnTo>
                  <a:lnTo>
                    <a:pt x="160" y="136"/>
                  </a:lnTo>
                  <a:lnTo>
                    <a:pt x="159" y="135"/>
                  </a:lnTo>
                  <a:lnTo>
                    <a:pt x="159" y="134"/>
                  </a:lnTo>
                  <a:lnTo>
                    <a:pt x="158" y="134"/>
                  </a:lnTo>
                  <a:lnTo>
                    <a:pt x="157" y="134"/>
                  </a:lnTo>
                  <a:lnTo>
                    <a:pt x="157" y="133"/>
                  </a:lnTo>
                  <a:lnTo>
                    <a:pt x="156" y="133"/>
                  </a:lnTo>
                  <a:lnTo>
                    <a:pt x="155" y="132"/>
                  </a:lnTo>
                  <a:lnTo>
                    <a:pt x="155" y="131"/>
                  </a:lnTo>
                  <a:lnTo>
                    <a:pt x="155" y="130"/>
                  </a:lnTo>
                  <a:lnTo>
                    <a:pt x="155" y="128"/>
                  </a:lnTo>
                  <a:lnTo>
                    <a:pt x="155" y="127"/>
                  </a:lnTo>
                  <a:lnTo>
                    <a:pt x="155" y="126"/>
                  </a:lnTo>
                  <a:lnTo>
                    <a:pt x="155" y="125"/>
                  </a:lnTo>
                  <a:lnTo>
                    <a:pt x="154" y="125"/>
                  </a:lnTo>
                  <a:lnTo>
                    <a:pt x="155" y="124"/>
                  </a:lnTo>
                  <a:lnTo>
                    <a:pt x="154" y="123"/>
                  </a:lnTo>
                  <a:lnTo>
                    <a:pt x="153" y="123"/>
                  </a:lnTo>
                  <a:lnTo>
                    <a:pt x="151" y="122"/>
                  </a:lnTo>
                  <a:lnTo>
                    <a:pt x="150" y="122"/>
                  </a:lnTo>
                  <a:lnTo>
                    <a:pt x="149" y="122"/>
                  </a:lnTo>
                  <a:lnTo>
                    <a:pt x="147" y="121"/>
                  </a:lnTo>
                  <a:lnTo>
                    <a:pt x="146" y="121"/>
                  </a:lnTo>
                  <a:lnTo>
                    <a:pt x="145" y="121"/>
                  </a:lnTo>
                  <a:lnTo>
                    <a:pt x="144" y="121"/>
                  </a:lnTo>
                  <a:lnTo>
                    <a:pt x="143" y="121"/>
                  </a:lnTo>
                  <a:lnTo>
                    <a:pt x="142" y="121"/>
                  </a:lnTo>
                  <a:lnTo>
                    <a:pt x="141" y="120"/>
                  </a:lnTo>
                  <a:lnTo>
                    <a:pt x="140" y="120"/>
                  </a:lnTo>
                  <a:lnTo>
                    <a:pt x="140" y="119"/>
                  </a:lnTo>
                  <a:lnTo>
                    <a:pt x="139" y="118"/>
                  </a:lnTo>
                  <a:lnTo>
                    <a:pt x="138" y="117"/>
                  </a:lnTo>
                  <a:lnTo>
                    <a:pt x="138" y="116"/>
                  </a:lnTo>
                  <a:lnTo>
                    <a:pt x="137" y="116"/>
                  </a:lnTo>
                  <a:lnTo>
                    <a:pt x="137" y="115"/>
                  </a:lnTo>
                  <a:lnTo>
                    <a:pt x="136" y="114"/>
                  </a:lnTo>
                  <a:lnTo>
                    <a:pt x="136" y="113"/>
                  </a:lnTo>
                  <a:lnTo>
                    <a:pt x="136" y="112"/>
                  </a:lnTo>
                  <a:lnTo>
                    <a:pt x="135" y="111"/>
                  </a:lnTo>
                  <a:lnTo>
                    <a:pt x="135" y="109"/>
                  </a:lnTo>
                  <a:lnTo>
                    <a:pt x="134" y="108"/>
                  </a:lnTo>
                  <a:lnTo>
                    <a:pt x="133" y="107"/>
                  </a:lnTo>
                  <a:lnTo>
                    <a:pt x="133" y="106"/>
                  </a:lnTo>
                  <a:lnTo>
                    <a:pt x="131" y="105"/>
                  </a:lnTo>
                  <a:lnTo>
                    <a:pt x="131" y="104"/>
                  </a:lnTo>
                  <a:lnTo>
                    <a:pt x="130" y="103"/>
                  </a:lnTo>
                  <a:lnTo>
                    <a:pt x="130" y="102"/>
                  </a:lnTo>
                  <a:lnTo>
                    <a:pt x="129" y="101"/>
                  </a:lnTo>
                  <a:lnTo>
                    <a:pt x="128" y="100"/>
                  </a:lnTo>
                  <a:lnTo>
                    <a:pt x="128" y="99"/>
                  </a:lnTo>
                  <a:lnTo>
                    <a:pt x="127" y="98"/>
                  </a:lnTo>
                  <a:lnTo>
                    <a:pt x="126" y="97"/>
                  </a:lnTo>
                  <a:lnTo>
                    <a:pt x="125" y="96"/>
                  </a:lnTo>
                  <a:lnTo>
                    <a:pt x="124" y="95"/>
                  </a:lnTo>
                  <a:lnTo>
                    <a:pt x="123" y="94"/>
                  </a:lnTo>
                  <a:lnTo>
                    <a:pt x="121" y="93"/>
                  </a:lnTo>
                  <a:lnTo>
                    <a:pt x="119" y="91"/>
                  </a:lnTo>
                  <a:lnTo>
                    <a:pt x="116" y="88"/>
                  </a:lnTo>
                  <a:lnTo>
                    <a:pt x="114" y="86"/>
                  </a:lnTo>
                  <a:lnTo>
                    <a:pt x="112" y="85"/>
                  </a:lnTo>
                  <a:lnTo>
                    <a:pt x="111" y="85"/>
                  </a:lnTo>
                  <a:lnTo>
                    <a:pt x="111" y="84"/>
                  </a:lnTo>
                  <a:lnTo>
                    <a:pt x="110" y="83"/>
                  </a:lnTo>
                  <a:lnTo>
                    <a:pt x="109" y="82"/>
                  </a:lnTo>
                  <a:lnTo>
                    <a:pt x="108" y="80"/>
                  </a:lnTo>
                  <a:lnTo>
                    <a:pt x="108" y="79"/>
                  </a:lnTo>
                  <a:lnTo>
                    <a:pt x="108" y="78"/>
                  </a:lnTo>
                  <a:lnTo>
                    <a:pt x="107" y="76"/>
                  </a:lnTo>
                  <a:lnTo>
                    <a:pt x="107" y="73"/>
                  </a:lnTo>
                  <a:lnTo>
                    <a:pt x="107" y="72"/>
                  </a:lnTo>
                  <a:lnTo>
                    <a:pt x="107" y="70"/>
                  </a:lnTo>
                  <a:lnTo>
                    <a:pt x="107" y="69"/>
                  </a:lnTo>
                  <a:lnTo>
                    <a:pt x="106" y="68"/>
                  </a:lnTo>
                  <a:lnTo>
                    <a:pt x="106" y="67"/>
                  </a:lnTo>
                  <a:lnTo>
                    <a:pt x="105" y="66"/>
                  </a:lnTo>
                  <a:lnTo>
                    <a:pt x="104" y="64"/>
                  </a:lnTo>
                  <a:lnTo>
                    <a:pt x="103" y="63"/>
                  </a:lnTo>
                  <a:lnTo>
                    <a:pt x="102" y="63"/>
                  </a:lnTo>
                  <a:lnTo>
                    <a:pt x="101" y="62"/>
                  </a:lnTo>
                  <a:lnTo>
                    <a:pt x="100" y="62"/>
                  </a:lnTo>
                  <a:lnTo>
                    <a:pt x="100" y="61"/>
                  </a:lnTo>
                  <a:lnTo>
                    <a:pt x="100" y="60"/>
                  </a:lnTo>
                  <a:lnTo>
                    <a:pt x="100" y="59"/>
                  </a:lnTo>
                  <a:lnTo>
                    <a:pt x="100" y="58"/>
                  </a:lnTo>
                  <a:lnTo>
                    <a:pt x="100" y="57"/>
                  </a:lnTo>
                  <a:lnTo>
                    <a:pt x="100" y="56"/>
                  </a:lnTo>
                  <a:lnTo>
                    <a:pt x="100" y="55"/>
                  </a:lnTo>
                  <a:lnTo>
                    <a:pt x="100" y="54"/>
                  </a:lnTo>
                  <a:lnTo>
                    <a:pt x="100" y="53"/>
                  </a:lnTo>
                  <a:lnTo>
                    <a:pt x="99" y="53"/>
                  </a:lnTo>
                  <a:lnTo>
                    <a:pt x="99" y="52"/>
                  </a:lnTo>
                  <a:lnTo>
                    <a:pt x="99" y="50"/>
                  </a:lnTo>
                  <a:lnTo>
                    <a:pt x="99" y="49"/>
                  </a:lnTo>
                  <a:lnTo>
                    <a:pt x="100" y="49"/>
                  </a:lnTo>
                  <a:lnTo>
                    <a:pt x="101" y="49"/>
                  </a:lnTo>
                  <a:lnTo>
                    <a:pt x="101" y="48"/>
                  </a:lnTo>
                  <a:lnTo>
                    <a:pt x="102" y="47"/>
                  </a:lnTo>
                  <a:lnTo>
                    <a:pt x="101" y="47"/>
                  </a:lnTo>
                  <a:lnTo>
                    <a:pt x="101" y="46"/>
                  </a:lnTo>
                  <a:lnTo>
                    <a:pt x="102" y="46"/>
                  </a:lnTo>
                  <a:lnTo>
                    <a:pt x="102" y="45"/>
                  </a:lnTo>
                  <a:lnTo>
                    <a:pt x="103" y="45"/>
                  </a:lnTo>
                  <a:lnTo>
                    <a:pt x="102" y="44"/>
                  </a:lnTo>
                  <a:lnTo>
                    <a:pt x="102" y="43"/>
                  </a:lnTo>
                  <a:lnTo>
                    <a:pt x="103" y="43"/>
                  </a:lnTo>
                  <a:lnTo>
                    <a:pt x="104" y="43"/>
                  </a:lnTo>
                  <a:lnTo>
                    <a:pt x="104" y="42"/>
                  </a:lnTo>
                  <a:lnTo>
                    <a:pt x="105" y="41"/>
                  </a:lnTo>
                  <a:lnTo>
                    <a:pt x="106" y="40"/>
                  </a:lnTo>
                  <a:lnTo>
                    <a:pt x="107" y="39"/>
                  </a:lnTo>
                  <a:lnTo>
                    <a:pt x="107" y="38"/>
                  </a:lnTo>
                  <a:lnTo>
                    <a:pt x="108" y="38"/>
                  </a:lnTo>
                  <a:lnTo>
                    <a:pt x="108" y="37"/>
                  </a:lnTo>
                  <a:lnTo>
                    <a:pt x="109" y="36"/>
                  </a:lnTo>
                  <a:lnTo>
                    <a:pt x="108" y="36"/>
                  </a:lnTo>
                  <a:lnTo>
                    <a:pt x="108" y="35"/>
                  </a:lnTo>
                  <a:lnTo>
                    <a:pt x="107" y="35"/>
                  </a:lnTo>
                  <a:lnTo>
                    <a:pt x="108" y="35"/>
                  </a:lnTo>
                  <a:lnTo>
                    <a:pt x="108" y="34"/>
                  </a:lnTo>
                  <a:lnTo>
                    <a:pt x="109" y="34"/>
                  </a:lnTo>
                  <a:lnTo>
                    <a:pt x="109" y="35"/>
                  </a:lnTo>
                  <a:lnTo>
                    <a:pt x="110" y="35"/>
                  </a:lnTo>
                  <a:lnTo>
                    <a:pt x="110" y="34"/>
                  </a:lnTo>
                  <a:lnTo>
                    <a:pt x="111" y="34"/>
                  </a:lnTo>
                  <a:lnTo>
                    <a:pt x="112" y="33"/>
                  </a:lnTo>
                  <a:lnTo>
                    <a:pt x="114" y="33"/>
                  </a:lnTo>
                  <a:lnTo>
                    <a:pt x="114" y="31"/>
                  </a:lnTo>
                  <a:lnTo>
                    <a:pt x="114" y="30"/>
                  </a:lnTo>
                </a:path>
              </a:pathLst>
            </a:custGeom>
            <a:solidFill>
              <a:srgbClr val="6666FF"/>
            </a:solidFill>
            <a:ln w="19050" cap="flat">
              <a:solidFill>
                <a:srgbClr val="6666FF"/>
              </a:solidFill>
              <a:prstDash val="solid"/>
              <a:miter lim="800000"/>
              <a:headEnd/>
              <a:tailEnd/>
            </a:ln>
          </p:spPr>
          <p:txBody>
            <a:bodyPr/>
            <a:lstStyle/>
            <a:p>
              <a:endParaRPr lang="en-US" sz="1013" dirty="0"/>
            </a:p>
          </p:txBody>
        </p:sp>
        <p:grpSp>
          <p:nvGrpSpPr>
            <p:cNvPr id="19512" name="Group 32"/>
            <p:cNvGrpSpPr>
              <a:grpSpLocks/>
            </p:cNvGrpSpPr>
            <p:nvPr/>
          </p:nvGrpSpPr>
          <p:grpSpPr bwMode="auto">
            <a:xfrm>
              <a:off x="4462" y="2736"/>
              <a:ext cx="377" cy="479"/>
              <a:chOff x="4366" y="2640"/>
              <a:chExt cx="377" cy="479"/>
            </a:xfrm>
          </p:grpSpPr>
          <p:sp>
            <p:nvSpPr>
              <p:cNvPr id="19534" name="Freeform 33"/>
              <p:cNvSpPr>
                <a:spLocks/>
              </p:cNvSpPr>
              <p:nvPr/>
            </p:nvSpPr>
            <p:spPr bwMode="auto">
              <a:xfrm>
                <a:off x="4404" y="2640"/>
                <a:ext cx="339" cy="479"/>
              </a:xfrm>
              <a:custGeom>
                <a:avLst/>
                <a:gdLst>
                  <a:gd name="T0" fmla="*/ 46 w 339"/>
                  <a:gd name="T1" fmla="*/ 1 h 479"/>
                  <a:gd name="T2" fmla="*/ 59 w 339"/>
                  <a:gd name="T3" fmla="*/ 2 h 479"/>
                  <a:gd name="T4" fmla="*/ 65 w 339"/>
                  <a:gd name="T5" fmla="*/ 6 h 479"/>
                  <a:gd name="T6" fmla="*/ 75 w 339"/>
                  <a:gd name="T7" fmla="*/ 13 h 479"/>
                  <a:gd name="T8" fmla="*/ 78 w 339"/>
                  <a:gd name="T9" fmla="*/ 21 h 479"/>
                  <a:gd name="T10" fmla="*/ 74 w 339"/>
                  <a:gd name="T11" fmla="*/ 31 h 479"/>
                  <a:gd name="T12" fmla="*/ 73 w 339"/>
                  <a:gd name="T13" fmla="*/ 42 h 479"/>
                  <a:gd name="T14" fmla="*/ 75 w 339"/>
                  <a:gd name="T15" fmla="*/ 54 h 479"/>
                  <a:gd name="T16" fmla="*/ 82 w 339"/>
                  <a:gd name="T17" fmla="*/ 65 h 479"/>
                  <a:gd name="T18" fmla="*/ 95 w 339"/>
                  <a:gd name="T19" fmla="*/ 69 h 479"/>
                  <a:gd name="T20" fmla="*/ 109 w 339"/>
                  <a:gd name="T21" fmla="*/ 69 h 479"/>
                  <a:gd name="T22" fmla="*/ 107 w 339"/>
                  <a:gd name="T23" fmla="*/ 78 h 479"/>
                  <a:gd name="T24" fmla="*/ 108 w 339"/>
                  <a:gd name="T25" fmla="*/ 88 h 479"/>
                  <a:gd name="T26" fmla="*/ 120 w 339"/>
                  <a:gd name="T27" fmla="*/ 93 h 479"/>
                  <a:gd name="T28" fmla="*/ 130 w 339"/>
                  <a:gd name="T29" fmla="*/ 102 h 479"/>
                  <a:gd name="T30" fmla="*/ 135 w 339"/>
                  <a:gd name="T31" fmla="*/ 116 h 479"/>
                  <a:gd name="T32" fmla="*/ 142 w 339"/>
                  <a:gd name="T33" fmla="*/ 127 h 479"/>
                  <a:gd name="T34" fmla="*/ 158 w 339"/>
                  <a:gd name="T35" fmla="*/ 148 h 479"/>
                  <a:gd name="T36" fmla="*/ 185 w 339"/>
                  <a:gd name="T37" fmla="*/ 256 h 479"/>
                  <a:gd name="T38" fmla="*/ 197 w 339"/>
                  <a:gd name="T39" fmla="*/ 265 h 479"/>
                  <a:gd name="T40" fmla="*/ 212 w 339"/>
                  <a:gd name="T41" fmla="*/ 263 h 479"/>
                  <a:gd name="T42" fmla="*/ 225 w 339"/>
                  <a:gd name="T43" fmla="*/ 259 h 479"/>
                  <a:gd name="T44" fmla="*/ 241 w 339"/>
                  <a:gd name="T45" fmla="*/ 256 h 479"/>
                  <a:gd name="T46" fmla="*/ 258 w 339"/>
                  <a:gd name="T47" fmla="*/ 258 h 479"/>
                  <a:gd name="T48" fmla="*/ 273 w 339"/>
                  <a:gd name="T49" fmla="*/ 263 h 479"/>
                  <a:gd name="T50" fmla="*/ 285 w 339"/>
                  <a:gd name="T51" fmla="*/ 276 h 479"/>
                  <a:gd name="T52" fmla="*/ 295 w 339"/>
                  <a:gd name="T53" fmla="*/ 289 h 479"/>
                  <a:gd name="T54" fmla="*/ 302 w 339"/>
                  <a:gd name="T55" fmla="*/ 299 h 479"/>
                  <a:gd name="T56" fmla="*/ 312 w 339"/>
                  <a:gd name="T57" fmla="*/ 310 h 479"/>
                  <a:gd name="T58" fmla="*/ 331 w 339"/>
                  <a:gd name="T59" fmla="*/ 323 h 479"/>
                  <a:gd name="T60" fmla="*/ 233 w 339"/>
                  <a:gd name="T61" fmla="*/ 448 h 479"/>
                  <a:gd name="T62" fmla="*/ 199 w 339"/>
                  <a:gd name="T63" fmla="*/ 477 h 479"/>
                  <a:gd name="T64" fmla="*/ 191 w 339"/>
                  <a:gd name="T65" fmla="*/ 468 h 479"/>
                  <a:gd name="T66" fmla="*/ 185 w 339"/>
                  <a:gd name="T67" fmla="*/ 455 h 479"/>
                  <a:gd name="T68" fmla="*/ 177 w 339"/>
                  <a:gd name="T69" fmla="*/ 444 h 479"/>
                  <a:gd name="T70" fmla="*/ 174 w 339"/>
                  <a:gd name="T71" fmla="*/ 430 h 479"/>
                  <a:gd name="T72" fmla="*/ 175 w 339"/>
                  <a:gd name="T73" fmla="*/ 420 h 479"/>
                  <a:gd name="T74" fmla="*/ 173 w 339"/>
                  <a:gd name="T75" fmla="*/ 408 h 479"/>
                  <a:gd name="T76" fmla="*/ 166 w 339"/>
                  <a:gd name="T77" fmla="*/ 398 h 479"/>
                  <a:gd name="T78" fmla="*/ 160 w 339"/>
                  <a:gd name="T79" fmla="*/ 387 h 479"/>
                  <a:gd name="T80" fmla="*/ 152 w 339"/>
                  <a:gd name="T81" fmla="*/ 377 h 479"/>
                  <a:gd name="T82" fmla="*/ 138 w 339"/>
                  <a:gd name="T83" fmla="*/ 368 h 479"/>
                  <a:gd name="T84" fmla="*/ 126 w 339"/>
                  <a:gd name="T85" fmla="*/ 362 h 479"/>
                  <a:gd name="T86" fmla="*/ 109 w 339"/>
                  <a:gd name="T87" fmla="*/ 361 h 479"/>
                  <a:gd name="T88" fmla="*/ 96 w 339"/>
                  <a:gd name="T89" fmla="*/ 354 h 479"/>
                  <a:gd name="T90" fmla="*/ 73 w 339"/>
                  <a:gd name="T91" fmla="*/ 333 h 479"/>
                  <a:gd name="T92" fmla="*/ 66 w 339"/>
                  <a:gd name="T93" fmla="*/ 314 h 479"/>
                  <a:gd name="T94" fmla="*/ 60 w 339"/>
                  <a:gd name="T95" fmla="*/ 303 h 479"/>
                  <a:gd name="T96" fmla="*/ 49 w 339"/>
                  <a:gd name="T97" fmla="*/ 292 h 479"/>
                  <a:gd name="T98" fmla="*/ 43 w 339"/>
                  <a:gd name="T99" fmla="*/ 280 h 479"/>
                  <a:gd name="T100" fmla="*/ 40 w 339"/>
                  <a:gd name="T101" fmla="*/ 266 h 479"/>
                  <a:gd name="T102" fmla="*/ 27 w 339"/>
                  <a:gd name="T103" fmla="*/ 261 h 479"/>
                  <a:gd name="T104" fmla="*/ 6 w 339"/>
                  <a:gd name="T105" fmla="*/ 261 h 479"/>
                  <a:gd name="T106" fmla="*/ 17 w 339"/>
                  <a:gd name="T107" fmla="*/ 244 h 479"/>
                  <a:gd name="T108" fmla="*/ 14 w 339"/>
                  <a:gd name="T109" fmla="*/ 234 h 479"/>
                  <a:gd name="T110" fmla="*/ 7 w 339"/>
                  <a:gd name="T111" fmla="*/ 226 h 479"/>
                  <a:gd name="T112" fmla="*/ 5 w 339"/>
                  <a:gd name="T113" fmla="*/ 215 h 479"/>
                  <a:gd name="T114" fmla="*/ 7 w 339"/>
                  <a:gd name="T115" fmla="*/ 204 h 479"/>
                  <a:gd name="T116" fmla="*/ 8 w 339"/>
                  <a:gd name="T117" fmla="*/ 193 h 479"/>
                  <a:gd name="T118" fmla="*/ 2 w 339"/>
                  <a:gd name="T119" fmla="*/ 182 h 47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39" h="479">
                    <a:moveTo>
                      <a:pt x="32" y="4"/>
                    </a:moveTo>
                    <a:lnTo>
                      <a:pt x="34" y="4"/>
                    </a:lnTo>
                    <a:lnTo>
                      <a:pt x="35" y="4"/>
                    </a:lnTo>
                    <a:lnTo>
                      <a:pt x="36" y="4"/>
                    </a:lnTo>
                    <a:lnTo>
                      <a:pt x="37" y="4"/>
                    </a:lnTo>
                    <a:lnTo>
                      <a:pt x="38" y="4"/>
                    </a:lnTo>
                    <a:lnTo>
                      <a:pt x="39" y="5"/>
                    </a:lnTo>
                    <a:lnTo>
                      <a:pt x="40" y="5"/>
                    </a:lnTo>
                    <a:lnTo>
                      <a:pt x="41" y="5"/>
                    </a:lnTo>
                    <a:lnTo>
                      <a:pt x="42" y="5"/>
                    </a:lnTo>
                    <a:lnTo>
                      <a:pt x="43" y="5"/>
                    </a:lnTo>
                    <a:lnTo>
                      <a:pt x="43" y="4"/>
                    </a:lnTo>
                    <a:lnTo>
                      <a:pt x="43" y="3"/>
                    </a:lnTo>
                    <a:lnTo>
                      <a:pt x="43" y="2"/>
                    </a:lnTo>
                    <a:lnTo>
                      <a:pt x="44" y="2"/>
                    </a:lnTo>
                    <a:lnTo>
                      <a:pt x="45" y="1"/>
                    </a:lnTo>
                    <a:lnTo>
                      <a:pt x="46" y="1"/>
                    </a:lnTo>
                    <a:lnTo>
                      <a:pt x="47" y="1"/>
                    </a:lnTo>
                    <a:lnTo>
                      <a:pt x="47" y="2"/>
                    </a:lnTo>
                    <a:lnTo>
                      <a:pt x="47" y="3"/>
                    </a:lnTo>
                    <a:lnTo>
                      <a:pt x="48" y="3"/>
                    </a:lnTo>
                    <a:lnTo>
                      <a:pt x="49" y="2"/>
                    </a:lnTo>
                    <a:lnTo>
                      <a:pt x="49" y="1"/>
                    </a:lnTo>
                    <a:lnTo>
                      <a:pt x="50" y="1"/>
                    </a:lnTo>
                    <a:lnTo>
                      <a:pt x="51" y="1"/>
                    </a:lnTo>
                    <a:lnTo>
                      <a:pt x="53" y="1"/>
                    </a:lnTo>
                    <a:lnTo>
                      <a:pt x="54" y="1"/>
                    </a:lnTo>
                    <a:lnTo>
                      <a:pt x="54" y="0"/>
                    </a:lnTo>
                    <a:lnTo>
                      <a:pt x="55" y="0"/>
                    </a:lnTo>
                    <a:lnTo>
                      <a:pt x="56" y="0"/>
                    </a:lnTo>
                    <a:lnTo>
                      <a:pt x="57" y="0"/>
                    </a:lnTo>
                    <a:lnTo>
                      <a:pt x="58" y="1"/>
                    </a:lnTo>
                    <a:lnTo>
                      <a:pt x="58" y="2"/>
                    </a:lnTo>
                    <a:lnTo>
                      <a:pt x="59" y="2"/>
                    </a:lnTo>
                    <a:lnTo>
                      <a:pt x="59" y="3"/>
                    </a:lnTo>
                    <a:lnTo>
                      <a:pt x="58" y="4"/>
                    </a:lnTo>
                    <a:lnTo>
                      <a:pt x="58" y="5"/>
                    </a:lnTo>
                    <a:lnTo>
                      <a:pt x="59" y="5"/>
                    </a:lnTo>
                    <a:lnTo>
                      <a:pt x="59" y="4"/>
                    </a:lnTo>
                    <a:lnTo>
                      <a:pt x="60" y="3"/>
                    </a:lnTo>
                    <a:lnTo>
                      <a:pt x="60" y="4"/>
                    </a:lnTo>
                    <a:lnTo>
                      <a:pt x="60" y="5"/>
                    </a:lnTo>
                    <a:lnTo>
                      <a:pt x="61" y="5"/>
                    </a:lnTo>
                    <a:lnTo>
                      <a:pt x="62" y="5"/>
                    </a:lnTo>
                    <a:lnTo>
                      <a:pt x="63" y="4"/>
                    </a:lnTo>
                    <a:lnTo>
                      <a:pt x="63" y="3"/>
                    </a:lnTo>
                    <a:lnTo>
                      <a:pt x="64" y="3"/>
                    </a:lnTo>
                    <a:lnTo>
                      <a:pt x="64" y="4"/>
                    </a:lnTo>
                    <a:lnTo>
                      <a:pt x="65" y="4"/>
                    </a:lnTo>
                    <a:lnTo>
                      <a:pt x="65" y="5"/>
                    </a:lnTo>
                    <a:lnTo>
                      <a:pt x="65" y="6"/>
                    </a:lnTo>
                    <a:lnTo>
                      <a:pt x="66" y="6"/>
                    </a:lnTo>
                    <a:lnTo>
                      <a:pt x="67" y="6"/>
                    </a:lnTo>
                    <a:lnTo>
                      <a:pt x="68" y="7"/>
                    </a:lnTo>
                    <a:lnTo>
                      <a:pt x="69" y="8"/>
                    </a:lnTo>
                    <a:lnTo>
                      <a:pt x="69" y="7"/>
                    </a:lnTo>
                    <a:lnTo>
                      <a:pt x="70" y="7"/>
                    </a:lnTo>
                    <a:lnTo>
                      <a:pt x="72" y="8"/>
                    </a:lnTo>
                    <a:lnTo>
                      <a:pt x="72" y="9"/>
                    </a:lnTo>
                    <a:lnTo>
                      <a:pt x="73" y="9"/>
                    </a:lnTo>
                    <a:lnTo>
                      <a:pt x="72" y="10"/>
                    </a:lnTo>
                    <a:lnTo>
                      <a:pt x="72" y="11"/>
                    </a:lnTo>
                    <a:lnTo>
                      <a:pt x="72" y="12"/>
                    </a:lnTo>
                    <a:lnTo>
                      <a:pt x="73" y="13"/>
                    </a:lnTo>
                    <a:lnTo>
                      <a:pt x="74" y="13"/>
                    </a:lnTo>
                    <a:lnTo>
                      <a:pt x="74" y="12"/>
                    </a:lnTo>
                    <a:lnTo>
                      <a:pt x="75" y="12"/>
                    </a:lnTo>
                    <a:lnTo>
                      <a:pt x="75" y="13"/>
                    </a:lnTo>
                    <a:lnTo>
                      <a:pt x="76" y="13"/>
                    </a:lnTo>
                    <a:lnTo>
                      <a:pt x="76" y="15"/>
                    </a:lnTo>
                    <a:lnTo>
                      <a:pt x="75" y="15"/>
                    </a:lnTo>
                    <a:lnTo>
                      <a:pt x="74" y="15"/>
                    </a:lnTo>
                    <a:lnTo>
                      <a:pt x="74" y="16"/>
                    </a:lnTo>
                    <a:lnTo>
                      <a:pt x="75" y="16"/>
                    </a:lnTo>
                    <a:lnTo>
                      <a:pt x="75" y="17"/>
                    </a:lnTo>
                    <a:lnTo>
                      <a:pt x="76" y="17"/>
                    </a:lnTo>
                    <a:lnTo>
                      <a:pt x="76" y="18"/>
                    </a:lnTo>
                    <a:lnTo>
                      <a:pt x="76" y="19"/>
                    </a:lnTo>
                    <a:lnTo>
                      <a:pt x="77" y="20"/>
                    </a:lnTo>
                    <a:lnTo>
                      <a:pt x="78" y="20"/>
                    </a:lnTo>
                    <a:lnTo>
                      <a:pt x="79" y="20"/>
                    </a:lnTo>
                    <a:lnTo>
                      <a:pt x="80" y="20"/>
                    </a:lnTo>
                    <a:lnTo>
                      <a:pt x="79" y="20"/>
                    </a:lnTo>
                    <a:lnTo>
                      <a:pt x="79" y="21"/>
                    </a:lnTo>
                    <a:lnTo>
                      <a:pt x="78" y="21"/>
                    </a:lnTo>
                    <a:lnTo>
                      <a:pt x="78" y="22"/>
                    </a:lnTo>
                    <a:lnTo>
                      <a:pt x="77" y="22"/>
                    </a:lnTo>
                    <a:lnTo>
                      <a:pt x="77" y="23"/>
                    </a:lnTo>
                    <a:lnTo>
                      <a:pt x="76" y="24"/>
                    </a:lnTo>
                    <a:lnTo>
                      <a:pt x="75" y="24"/>
                    </a:lnTo>
                    <a:lnTo>
                      <a:pt x="75" y="25"/>
                    </a:lnTo>
                    <a:lnTo>
                      <a:pt x="75" y="26"/>
                    </a:lnTo>
                    <a:lnTo>
                      <a:pt x="75" y="27"/>
                    </a:lnTo>
                    <a:lnTo>
                      <a:pt x="74" y="27"/>
                    </a:lnTo>
                    <a:lnTo>
                      <a:pt x="74" y="26"/>
                    </a:lnTo>
                    <a:lnTo>
                      <a:pt x="73" y="26"/>
                    </a:lnTo>
                    <a:lnTo>
                      <a:pt x="73" y="27"/>
                    </a:lnTo>
                    <a:lnTo>
                      <a:pt x="73" y="28"/>
                    </a:lnTo>
                    <a:lnTo>
                      <a:pt x="74" y="28"/>
                    </a:lnTo>
                    <a:lnTo>
                      <a:pt x="74" y="29"/>
                    </a:lnTo>
                    <a:lnTo>
                      <a:pt x="74" y="30"/>
                    </a:lnTo>
                    <a:lnTo>
                      <a:pt x="74" y="31"/>
                    </a:lnTo>
                    <a:lnTo>
                      <a:pt x="74" y="32"/>
                    </a:lnTo>
                    <a:lnTo>
                      <a:pt x="73" y="32"/>
                    </a:lnTo>
                    <a:lnTo>
                      <a:pt x="72" y="32"/>
                    </a:lnTo>
                    <a:lnTo>
                      <a:pt x="70" y="32"/>
                    </a:lnTo>
                    <a:lnTo>
                      <a:pt x="70" y="33"/>
                    </a:lnTo>
                    <a:lnTo>
                      <a:pt x="70" y="35"/>
                    </a:lnTo>
                    <a:lnTo>
                      <a:pt x="72" y="35"/>
                    </a:lnTo>
                    <a:lnTo>
                      <a:pt x="72" y="36"/>
                    </a:lnTo>
                    <a:lnTo>
                      <a:pt x="72" y="37"/>
                    </a:lnTo>
                    <a:lnTo>
                      <a:pt x="72" y="38"/>
                    </a:lnTo>
                    <a:lnTo>
                      <a:pt x="72" y="39"/>
                    </a:lnTo>
                    <a:lnTo>
                      <a:pt x="72" y="40"/>
                    </a:lnTo>
                    <a:lnTo>
                      <a:pt x="73" y="40"/>
                    </a:lnTo>
                    <a:lnTo>
                      <a:pt x="73" y="41"/>
                    </a:lnTo>
                    <a:lnTo>
                      <a:pt x="74" y="41"/>
                    </a:lnTo>
                    <a:lnTo>
                      <a:pt x="74" y="42"/>
                    </a:lnTo>
                    <a:lnTo>
                      <a:pt x="73" y="42"/>
                    </a:lnTo>
                    <a:lnTo>
                      <a:pt x="73" y="43"/>
                    </a:lnTo>
                    <a:lnTo>
                      <a:pt x="74" y="43"/>
                    </a:lnTo>
                    <a:lnTo>
                      <a:pt x="74" y="44"/>
                    </a:lnTo>
                    <a:lnTo>
                      <a:pt x="73" y="44"/>
                    </a:lnTo>
                    <a:lnTo>
                      <a:pt x="73" y="45"/>
                    </a:lnTo>
                    <a:lnTo>
                      <a:pt x="74" y="45"/>
                    </a:lnTo>
                    <a:lnTo>
                      <a:pt x="74" y="46"/>
                    </a:lnTo>
                    <a:lnTo>
                      <a:pt x="75" y="47"/>
                    </a:lnTo>
                    <a:lnTo>
                      <a:pt x="76" y="47"/>
                    </a:lnTo>
                    <a:lnTo>
                      <a:pt x="76" y="48"/>
                    </a:lnTo>
                    <a:lnTo>
                      <a:pt x="77" y="48"/>
                    </a:lnTo>
                    <a:lnTo>
                      <a:pt x="77" y="49"/>
                    </a:lnTo>
                    <a:lnTo>
                      <a:pt x="77" y="50"/>
                    </a:lnTo>
                    <a:lnTo>
                      <a:pt x="77" y="51"/>
                    </a:lnTo>
                    <a:lnTo>
                      <a:pt x="76" y="51"/>
                    </a:lnTo>
                    <a:lnTo>
                      <a:pt x="76" y="52"/>
                    </a:lnTo>
                    <a:lnTo>
                      <a:pt x="75" y="54"/>
                    </a:lnTo>
                    <a:lnTo>
                      <a:pt x="75" y="55"/>
                    </a:lnTo>
                    <a:lnTo>
                      <a:pt x="74" y="56"/>
                    </a:lnTo>
                    <a:lnTo>
                      <a:pt x="74" y="57"/>
                    </a:lnTo>
                    <a:lnTo>
                      <a:pt x="74" y="58"/>
                    </a:lnTo>
                    <a:lnTo>
                      <a:pt x="75" y="59"/>
                    </a:lnTo>
                    <a:lnTo>
                      <a:pt x="75" y="60"/>
                    </a:lnTo>
                    <a:lnTo>
                      <a:pt x="75" y="61"/>
                    </a:lnTo>
                    <a:lnTo>
                      <a:pt x="76" y="62"/>
                    </a:lnTo>
                    <a:lnTo>
                      <a:pt x="77" y="62"/>
                    </a:lnTo>
                    <a:lnTo>
                      <a:pt x="77" y="63"/>
                    </a:lnTo>
                    <a:lnTo>
                      <a:pt x="78" y="63"/>
                    </a:lnTo>
                    <a:lnTo>
                      <a:pt x="79" y="63"/>
                    </a:lnTo>
                    <a:lnTo>
                      <a:pt x="80" y="63"/>
                    </a:lnTo>
                    <a:lnTo>
                      <a:pt x="81" y="63"/>
                    </a:lnTo>
                    <a:lnTo>
                      <a:pt x="81" y="64"/>
                    </a:lnTo>
                    <a:lnTo>
                      <a:pt x="82" y="64"/>
                    </a:lnTo>
                    <a:lnTo>
                      <a:pt x="82" y="65"/>
                    </a:lnTo>
                    <a:lnTo>
                      <a:pt x="83" y="65"/>
                    </a:lnTo>
                    <a:lnTo>
                      <a:pt x="83" y="66"/>
                    </a:lnTo>
                    <a:lnTo>
                      <a:pt x="84" y="66"/>
                    </a:lnTo>
                    <a:lnTo>
                      <a:pt x="85" y="67"/>
                    </a:lnTo>
                    <a:lnTo>
                      <a:pt x="86" y="67"/>
                    </a:lnTo>
                    <a:lnTo>
                      <a:pt x="87" y="67"/>
                    </a:lnTo>
                    <a:lnTo>
                      <a:pt x="88" y="67"/>
                    </a:lnTo>
                    <a:lnTo>
                      <a:pt x="89" y="67"/>
                    </a:lnTo>
                    <a:lnTo>
                      <a:pt x="89" y="68"/>
                    </a:lnTo>
                    <a:lnTo>
                      <a:pt x="90" y="68"/>
                    </a:lnTo>
                    <a:lnTo>
                      <a:pt x="90" y="69"/>
                    </a:lnTo>
                    <a:lnTo>
                      <a:pt x="92" y="68"/>
                    </a:lnTo>
                    <a:lnTo>
                      <a:pt x="93" y="68"/>
                    </a:lnTo>
                    <a:lnTo>
                      <a:pt x="93" y="69"/>
                    </a:lnTo>
                    <a:lnTo>
                      <a:pt x="94" y="69"/>
                    </a:lnTo>
                    <a:lnTo>
                      <a:pt x="95" y="70"/>
                    </a:lnTo>
                    <a:lnTo>
                      <a:pt x="95" y="69"/>
                    </a:lnTo>
                    <a:lnTo>
                      <a:pt x="96" y="69"/>
                    </a:lnTo>
                    <a:lnTo>
                      <a:pt x="97" y="69"/>
                    </a:lnTo>
                    <a:lnTo>
                      <a:pt x="97" y="68"/>
                    </a:lnTo>
                    <a:lnTo>
                      <a:pt x="98" y="68"/>
                    </a:lnTo>
                    <a:lnTo>
                      <a:pt x="99" y="68"/>
                    </a:lnTo>
                    <a:lnTo>
                      <a:pt x="100" y="68"/>
                    </a:lnTo>
                    <a:lnTo>
                      <a:pt x="101" y="68"/>
                    </a:lnTo>
                    <a:lnTo>
                      <a:pt x="101" y="69"/>
                    </a:lnTo>
                    <a:lnTo>
                      <a:pt x="102" y="69"/>
                    </a:lnTo>
                    <a:lnTo>
                      <a:pt x="103" y="69"/>
                    </a:lnTo>
                    <a:lnTo>
                      <a:pt x="104" y="69"/>
                    </a:lnTo>
                    <a:lnTo>
                      <a:pt x="105" y="68"/>
                    </a:lnTo>
                    <a:lnTo>
                      <a:pt x="106" y="68"/>
                    </a:lnTo>
                    <a:lnTo>
                      <a:pt x="107" y="68"/>
                    </a:lnTo>
                    <a:lnTo>
                      <a:pt x="108" y="68"/>
                    </a:lnTo>
                    <a:lnTo>
                      <a:pt x="109" y="68"/>
                    </a:lnTo>
                    <a:lnTo>
                      <a:pt x="109" y="69"/>
                    </a:lnTo>
                    <a:lnTo>
                      <a:pt x="111" y="69"/>
                    </a:lnTo>
                    <a:lnTo>
                      <a:pt x="112" y="69"/>
                    </a:lnTo>
                    <a:lnTo>
                      <a:pt x="112" y="70"/>
                    </a:lnTo>
                    <a:lnTo>
                      <a:pt x="113" y="70"/>
                    </a:lnTo>
                    <a:lnTo>
                      <a:pt x="113" y="71"/>
                    </a:lnTo>
                    <a:lnTo>
                      <a:pt x="113" y="73"/>
                    </a:lnTo>
                    <a:lnTo>
                      <a:pt x="112" y="74"/>
                    </a:lnTo>
                    <a:lnTo>
                      <a:pt x="112" y="75"/>
                    </a:lnTo>
                    <a:lnTo>
                      <a:pt x="111" y="75"/>
                    </a:lnTo>
                    <a:lnTo>
                      <a:pt x="111" y="76"/>
                    </a:lnTo>
                    <a:lnTo>
                      <a:pt x="109" y="76"/>
                    </a:lnTo>
                    <a:lnTo>
                      <a:pt x="109" y="77"/>
                    </a:lnTo>
                    <a:lnTo>
                      <a:pt x="108" y="77"/>
                    </a:lnTo>
                    <a:lnTo>
                      <a:pt x="107" y="77"/>
                    </a:lnTo>
                    <a:lnTo>
                      <a:pt x="106" y="77"/>
                    </a:lnTo>
                    <a:lnTo>
                      <a:pt x="106" y="78"/>
                    </a:lnTo>
                    <a:lnTo>
                      <a:pt x="107" y="78"/>
                    </a:lnTo>
                    <a:lnTo>
                      <a:pt x="107" y="79"/>
                    </a:lnTo>
                    <a:lnTo>
                      <a:pt x="107" y="80"/>
                    </a:lnTo>
                    <a:lnTo>
                      <a:pt x="106" y="80"/>
                    </a:lnTo>
                    <a:lnTo>
                      <a:pt x="105" y="80"/>
                    </a:lnTo>
                    <a:lnTo>
                      <a:pt x="104" y="80"/>
                    </a:lnTo>
                    <a:lnTo>
                      <a:pt x="103" y="80"/>
                    </a:lnTo>
                    <a:lnTo>
                      <a:pt x="103" y="81"/>
                    </a:lnTo>
                    <a:lnTo>
                      <a:pt x="103" y="82"/>
                    </a:lnTo>
                    <a:lnTo>
                      <a:pt x="103" y="83"/>
                    </a:lnTo>
                    <a:lnTo>
                      <a:pt x="104" y="84"/>
                    </a:lnTo>
                    <a:lnTo>
                      <a:pt x="104" y="85"/>
                    </a:lnTo>
                    <a:lnTo>
                      <a:pt x="105" y="86"/>
                    </a:lnTo>
                    <a:lnTo>
                      <a:pt x="106" y="86"/>
                    </a:lnTo>
                    <a:lnTo>
                      <a:pt x="107" y="86"/>
                    </a:lnTo>
                    <a:lnTo>
                      <a:pt x="107" y="87"/>
                    </a:lnTo>
                    <a:lnTo>
                      <a:pt x="107" y="88"/>
                    </a:lnTo>
                    <a:lnTo>
                      <a:pt x="108" y="88"/>
                    </a:lnTo>
                    <a:lnTo>
                      <a:pt x="108" y="89"/>
                    </a:lnTo>
                    <a:lnTo>
                      <a:pt x="109" y="89"/>
                    </a:lnTo>
                    <a:lnTo>
                      <a:pt x="111" y="89"/>
                    </a:lnTo>
                    <a:lnTo>
                      <a:pt x="111" y="90"/>
                    </a:lnTo>
                    <a:lnTo>
                      <a:pt x="112" y="90"/>
                    </a:lnTo>
                    <a:lnTo>
                      <a:pt x="112" y="91"/>
                    </a:lnTo>
                    <a:lnTo>
                      <a:pt x="113" y="91"/>
                    </a:lnTo>
                    <a:lnTo>
                      <a:pt x="113" y="93"/>
                    </a:lnTo>
                    <a:lnTo>
                      <a:pt x="114" y="93"/>
                    </a:lnTo>
                    <a:lnTo>
                      <a:pt x="115" y="93"/>
                    </a:lnTo>
                    <a:lnTo>
                      <a:pt x="116" y="91"/>
                    </a:lnTo>
                    <a:lnTo>
                      <a:pt x="117" y="91"/>
                    </a:lnTo>
                    <a:lnTo>
                      <a:pt x="118" y="93"/>
                    </a:lnTo>
                    <a:lnTo>
                      <a:pt x="118" y="91"/>
                    </a:lnTo>
                    <a:lnTo>
                      <a:pt x="118" y="93"/>
                    </a:lnTo>
                    <a:lnTo>
                      <a:pt x="119" y="93"/>
                    </a:lnTo>
                    <a:lnTo>
                      <a:pt x="120" y="93"/>
                    </a:lnTo>
                    <a:lnTo>
                      <a:pt x="120" y="94"/>
                    </a:lnTo>
                    <a:lnTo>
                      <a:pt x="121" y="94"/>
                    </a:lnTo>
                    <a:lnTo>
                      <a:pt x="122" y="94"/>
                    </a:lnTo>
                    <a:lnTo>
                      <a:pt x="123" y="94"/>
                    </a:lnTo>
                    <a:lnTo>
                      <a:pt x="124" y="94"/>
                    </a:lnTo>
                    <a:lnTo>
                      <a:pt x="124" y="95"/>
                    </a:lnTo>
                    <a:lnTo>
                      <a:pt x="125" y="95"/>
                    </a:lnTo>
                    <a:lnTo>
                      <a:pt x="125" y="96"/>
                    </a:lnTo>
                    <a:lnTo>
                      <a:pt x="126" y="96"/>
                    </a:lnTo>
                    <a:lnTo>
                      <a:pt x="126" y="97"/>
                    </a:lnTo>
                    <a:lnTo>
                      <a:pt x="126" y="98"/>
                    </a:lnTo>
                    <a:lnTo>
                      <a:pt x="127" y="98"/>
                    </a:lnTo>
                    <a:lnTo>
                      <a:pt x="128" y="99"/>
                    </a:lnTo>
                    <a:lnTo>
                      <a:pt x="128" y="100"/>
                    </a:lnTo>
                    <a:lnTo>
                      <a:pt x="130" y="100"/>
                    </a:lnTo>
                    <a:lnTo>
                      <a:pt x="130" y="101"/>
                    </a:lnTo>
                    <a:lnTo>
                      <a:pt x="130" y="102"/>
                    </a:lnTo>
                    <a:lnTo>
                      <a:pt x="131" y="102"/>
                    </a:lnTo>
                    <a:lnTo>
                      <a:pt x="132" y="103"/>
                    </a:lnTo>
                    <a:lnTo>
                      <a:pt x="132" y="104"/>
                    </a:lnTo>
                    <a:lnTo>
                      <a:pt x="132" y="105"/>
                    </a:lnTo>
                    <a:lnTo>
                      <a:pt x="133" y="106"/>
                    </a:lnTo>
                    <a:lnTo>
                      <a:pt x="133" y="107"/>
                    </a:lnTo>
                    <a:lnTo>
                      <a:pt x="133" y="108"/>
                    </a:lnTo>
                    <a:lnTo>
                      <a:pt x="134" y="108"/>
                    </a:lnTo>
                    <a:lnTo>
                      <a:pt x="134" y="109"/>
                    </a:lnTo>
                    <a:lnTo>
                      <a:pt x="135" y="110"/>
                    </a:lnTo>
                    <a:lnTo>
                      <a:pt x="134" y="110"/>
                    </a:lnTo>
                    <a:lnTo>
                      <a:pt x="134" y="112"/>
                    </a:lnTo>
                    <a:lnTo>
                      <a:pt x="134" y="113"/>
                    </a:lnTo>
                    <a:lnTo>
                      <a:pt x="135" y="113"/>
                    </a:lnTo>
                    <a:lnTo>
                      <a:pt x="135" y="114"/>
                    </a:lnTo>
                    <a:lnTo>
                      <a:pt x="135" y="115"/>
                    </a:lnTo>
                    <a:lnTo>
                      <a:pt x="135" y="116"/>
                    </a:lnTo>
                    <a:lnTo>
                      <a:pt x="135" y="117"/>
                    </a:lnTo>
                    <a:lnTo>
                      <a:pt x="135" y="118"/>
                    </a:lnTo>
                    <a:lnTo>
                      <a:pt x="136" y="118"/>
                    </a:lnTo>
                    <a:lnTo>
                      <a:pt x="136" y="119"/>
                    </a:lnTo>
                    <a:lnTo>
                      <a:pt x="136" y="120"/>
                    </a:lnTo>
                    <a:lnTo>
                      <a:pt x="137" y="120"/>
                    </a:lnTo>
                    <a:lnTo>
                      <a:pt x="137" y="121"/>
                    </a:lnTo>
                    <a:lnTo>
                      <a:pt x="138" y="121"/>
                    </a:lnTo>
                    <a:lnTo>
                      <a:pt x="139" y="122"/>
                    </a:lnTo>
                    <a:lnTo>
                      <a:pt x="140" y="122"/>
                    </a:lnTo>
                    <a:lnTo>
                      <a:pt x="140" y="123"/>
                    </a:lnTo>
                    <a:lnTo>
                      <a:pt x="141" y="123"/>
                    </a:lnTo>
                    <a:lnTo>
                      <a:pt x="141" y="124"/>
                    </a:lnTo>
                    <a:lnTo>
                      <a:pt x="141" y="125"/>
                    </a:lnTo>
                    <a:lnTo>
                      <a:pt x="141" y="126"/>
                    </a:lnTo>
                    <a:lnTo>
                      <a:pt x="142" y="126"/>
                    </a:lnTo>
                    <a:lnTo>
                      <a:pt x="142" y="127"/>
                    </a:lnTo>
                    <a:lnTo>
                      <a:pt x="143" y="127"/>
                    </a:lnTo>
                    <a:lnTo>
                      <a:pt x="143" y="128"/>
                    </a:lnTo>
                    <a:lnTo>
                      <a:pt x="144" y="128"/>
                    </a:lnTo>
                    <a:lnTo>
                      <a:pt x="145" y="128"/>
                    </a:lnTo>
                    <a:lnTo>
                      <a:pt x="146" y="129"/>
                    </a:lnTo>
                    <a:lnTo>
                      <a:pt x="147" y="130"/>
                    </a:lnTo>
                    <a:lnTo>
                      <a:pt x="148" y="130"/>
                    </a:lnTo>
                    <a:lnTo>
                      <a:pt x="148" y="132"/>
                    </a:lnTo>
                    <a:lnTo>
                      <a:pt x="150" y="132"/>
                    </a:lnTo>
                    <a:lnTo>
                      <a:pt x="151" y="132"/>
                    </a:lnTo>
                    <a:lnTo>
                      <a:pt x="151" y="133"/>
                    </a:lnTo>
                    <a:lnTo>
                      <a:pt x="152" y="133"/>
                    </a:lnTo>
                    <a:lnTo>
                      <a:pt x="153" y="134"/>
                    </a:lnTo>
                    <a:lnTo>
                      <a:pt x="154" y="135"/>
                    </a:lnTo>
                    <a:lnTo>
                      <a:pt x="155" y="140"/>
                    </a:lnTo>
                    <a:lnTo>
                      <a:pt x="157" y="145"/>
                    </a:lnTo>
                    <a:lnTo>
                      <a:pt x="158" y="148"/>
                    </a:lnTo>
                    <a:lnTo>
                      <a:pt x="158" y="149"/>
                    </a:lnTo>
                    <a:lnTo>
                      <a:pt x="158" y="152"/>
                    </a:lnTo>
                    <a:lnTo>
                      <a:pt x="161" y="163"/>
                    </a:lnTo>
                    <a:lnTo>
                      <a:pt x="165" y="183"/>
                    </a:lnTo>
                    <a:lnTo>
                      <a:pt x="169" y="200"/>
                    </a:lnTo>
                    <a:lnTo>
                      <a:pt x="171" y="211"/>
                    </a:lnTo>
                    <a:lnTo>
                      <a:pt x="173" y="221"/>
                    </a:lnTo>
                    <a:lnTo>
                      <a:pt x="175" y="230"/>
                    </a:lnTo>
                    <a:lnTo>
                      <a:pt x="175" y="231"/>
                    </a:lnTo>
                    <a:lnTo>
                      <a:pt x="178" y="245"/>
                    </a:lnTo>
                    <a:lnTo>
                      <a:pt x="180" y="254"/>
                    </a:lnTo>
                    <a:lnTo>
                      <a:pt x="181" y="254"/>
                    </a:lnTo>
                    <a:lnTo>
                      <a:pt x="182" y="255"/>
                    </a:lnTo>
                    <a:lnTo>
                      <a:pt x="183" y="255"/>
                    </a:lnTo>
                    <a:lnTo>
                      <a:pt x="184" y="255"/>
                    </a:lnTo>
                    <a:lnTo>
                      <a:pt x="184" y="256"/>
                    </a:lnTo>
                    <a:lnTo>
                      <a:pt x="185" y="256"/>
                    </a:lnTo>
                    <a:lnTo>
                      <a:pt x="185" y="257"/>
                    </a:lnTo>
                    <a:lnTo>
                      <a:pt x="185" y="258"/>
                    </a:lnTo>
                    <a:lnTo>
                      <a:pt x="185" y="259"/>
                    </a:lnTo>
                    <a:lnTo>
                      <a:pt x="186" y="259"/>
                    </a:lnTo>
                    <a:lnTo>
                      <a:pt x="186" y="260"/>
                    </a:lnTo>
                    <a:lnTo>
                      <a:pt x="187" y="261"/>
                    </a:lnTo>
                    <a:lnTo>
                      <a:pt x="187" y="262"/>
                    </a:lnTo>
                    <a:lnTo>
                      <a:pt x="189" y="263"/>
                    </a:lnTo>
                    <a:lnTo>
                      <a:pt x="190" y="263"/>
                    </a:lnTo>
                    <a:lnTo>
                      <a:pt x="191" y="263"/>
                    </a:lnTo>
                    <a:lnTo>
                      <a:pt x="191" y="264"/>
                    </a:lnTo>
                    <a:lnTo>
                      <a:pt x="192" y="264"/>
                    </a:lnTo>
                    <a:lnTo>
                      <a:pt x="193" y="265"/>
                    </a:lnTo>
                    <a:lnTo>
                      <a:pt x="194" y="265"/>
                    </a:lnTo>
                    <a:lnTo>
                      <a:pt x="195" y="265"/>
                    </a:lnTo>
                    <a:lnTo>
                      <a:pt x="196" y="265"/>
                    </a:lnTo>
                    <a:lnTo>
                      <a:pt x="197" y="265"/>
                    </a:lnTo>
                    <a:lnTo>
                      <a:pt x="198" y="265"/>
                    </a:lnTo>
                    <a:lnTo>
                      <a:pt x="199" y="264"/>
                    </a:lnTo>
                    <a:lnTo>
                      <a:pt x="199" y="265"/>
                    </a:lnTo>
                    <a:lnTo>
                      <a:pt x="200" y="265"/>
                    </a:lnTo>
                    <a:lnTo>
                      <a:pt x="201" y="265"/>
                    </a:lnTo>
                    <a:lnTo>
                      <a:pt x="201" y="264"/>
                    </a:lnTo>
                    <a:lnTo>
                      <a:pt x="202" y="264"/>
                    </a:lnTo>
                    <a:lnTo>
                      <a:pt x="203" y="265"/>
                    </a:lnTo>
                    <a:lnTo>
                      <a:pt x="204" y="265"/>
                    </a:lnTo>
                    <a:lnTo>
                      <a:pt x="205" y="265"/>
                    </a:lnTo>
                    <a:lnTo>
                      <a:pt x="206" y="265"/>
                    </a:lnTo>
                    <a:lnTo>
                      <a:pt x="208" y="265"/>
                    </a:lnTo>
                    <a:lnTo>
                      <a:pt x="208" y="264"/>
                    </a:lnTo>
                    <a:lnTo>
                      <a:pt x="209" y="264"/>
                    </a:lnTo>
                    <a:lnTo>
                      <a:pt x="210" y="264"/>
                    </a:lnTo>
                    <a:lnTo>
                      <a:pt x="211" y="263"/>
                    </a:lnTo>
                    <a:lnTo>
                      <a:pt x="212" y="263"/>
                    </a:lnTo>
                    <a:lnTo>
                      <a:pt x="212" y="262"/>
                    </a:lnTo>
                    <a:lnTo>
                      <a:pt x="213" y="262"/>
                    </a:lnTo>
                    <a:lnTo>
                      <a:pt x="214" y="262"/>
                    </a:lnTo>
                    <a:lnTo>
                      <a:pt x="214" y="261"/>
                    </a:lnTo>
                    <a:lnTo>
                      <a:pt x="215" y="261"/>
                    </a:lnTo>
                    <a:lnTo>
                      <a:pt x="215" y="262"/>
                    </a:lnTo>
                    <a:lnTo>
                      <a:pt x="216" y="261"/>
                    </a:lnTo>
                    <a:lnTo>
                      <a:pt x="217" y="261"/>
                    </a:lnTo>
                    <a:lnTo>
                      <a:pt x="218" y="261"/>
                    </a:lnTo>
                    <a:lnTo>
                      <a:pt x="219" y="261"/>
                    </a:lnTo>
                    <a:lnTo>
                      <a:pt x="220" y="261"/>
                    </a:lnTo>
                    <a:lnTo>
                      <a:pt x="221" y="260"/>
                    </a:lnTo>
                    <a:lnTo>
                      <a:pt x="222" y="260"/>
                    </a:lnTo>
                    <a:lnTo>
                      <a:pt x="223" y="260"/>
                    </a:lnTo>
                    <a:lnTo>
                      <a:pt x="223" y="259"/>
                    </a:lnTo>
                    <a:lnTo>
                      <a:pt x="224" y="259"/>
                    </a:lnTo>
                    <a:lnTo>
                      <a:pt x="225" y="259"/>
                    </a:lnTo>
                    <a:lnTo>
                      <a:pt x="227" y="259"/>
                    </a:lnTo>
                    <a:lnTo>
                      <a:pt x="228" y="259"/>
                    </a:lnTo>
                    <a:lnTo>
                      <a:pt x="229" y="258"/>
                    </a:lnTo>
                    <a:lnTo>
                      <a:pt x="230" y="258"/>
                    </a:lnTo>
                    <a:lnTo>
                      <a:pt x="230" y="257"/>
                    </a:lnTo>
                    <a:lnTo>
                      <a:pt x="231" y="257"/>
                    </a:lnTo>
                    <a:lnTo>
                      <a:pt x="232" y="257"/>
                    </a:lnTo>
                    <a:lnTo>
                      <a:pt x="233" y="257"/>
                    </a:lnTo>
                    <a:lnTo>
                      <a:pt x="234" y="257"/>
                    </a:lnTo>
                    <a:lnTo>
                      <a:pt x="234" y="256"/>
                    </a:lnTo>
                    <a:lnTo>
                      <a:pt x="235" y="256"/>
                    </a:lnTo>
                    <a:lnTo>
                      <a:pt x="236" y="256"/>
                    </a:lnTo>
                    <a:lnTo>
                      <a:pt x="237" y="256"/>
                    </a:lnTo>
                    <a:lnTo>
                      <a:pt x="238" y="256"/>
                    </a:lnTo>
                    <a:lnTo>
                      <a:pt x="239" y="256"/>
                    </a:lnTo>
                    <a:lnTo>
                      <a:pt x="240" y="256"/>
                    </a:lnTo>
                    <a:lnTo>
                      <a:pt x="241" y="256"/>
                    </a:lnTo>
                    <a:lnTo>
                      <a:pt x="242" y="256"/>
                    </a:lnTo>
                    <a:lnTo>
                      <a:pt x="243" y="256"/>
                    </a:lnTo>
                    <a:lnTo>
                      <a:pt x="244" y="256"/>
                    </a:lnTo>
                    <a:lnTo>
                      <a:pt x="245" y="257"/>
                    </a:lnTo>
                    <a:lnTo>
                      <a:pt x="247" y="257"/>
                    </a:lnTo>
                    <a:lnTo>
                      <a:pt x="248" y="256"/>
                    </a:lnTo>
                    <a:lnTo>
                      <a:pt x="249" y="257"/>
                    </a:lnTo>
                    <a:lnTo>
                      <a:pt x="250" y="257"/>
                    </a:lnTo>
                    <a:lnTo>
                      <a:pt x="251" y="257"/>
                    </a:lnTo>
                    <a:lnTo>
                      <a:pt x="252" y="257"/>
                    </a:lnTo>
                    <a:lnTo>
                      <a:pt x="253" y="257"/>
                    </a:lnTo>
                    <a:lnTo>
                      <a:pt x="254" y="257"/>
                    </a:lnTo>
                    <a:lnTo>
                      <a:pt x="254" y="258"/>
                    </a:lnTo>
                    <a:lnTo>
                      <a:pt x="255" y="258"/>
                    </a:lnTo>
                    <a:lnTo>
                      <a:pt x="256" y="258"/>
                    </a:lnTo>
                    <a:lnTo>
                      <a:pt x="257" y="258"/>
                    </a:lnTo>
                    <a:lnTo>
                      <a:pt x="258" y="258"/>
                    </a:lnTo>
                    <a:lnTo>
                      <a:pt x="258" y="259"/>
                    </a:lnTo>
                    <a:lnTo>
                      <a:pt x="259" y="259"/>
                    </a:lnTo>
                    <a:lnTo>
                      <a:pt x="260" y="259"/>
                    </a:lnTo>
                    <a:lnTo>
                      <a:pt x="261" y="259"/>
                    </a:lnTo>
                    <a:lnTo>
                      <a:pt x="261" y="260"/>
                    </a:lnTo>
                    <a:lnTo>
                      <a:pt x="262" y="260"/>
                    </a:lnTo>
                    <a:lnTo>
                      <a:pt x="263" y="261"/>
                    </a:lnTo>
                    <a:lnTo>
                      <a:pt x="264" y="261"/>
                    </a:lnTo>
                    <a:lnTo>
                      <a:pt x="266" y="261"/>
                    </a:lnTo>
                    <a:lnTo>
                      <a:pt x="267" y="261"/>
                    </a:lnTo>
                    <a:lnTo>
                      <a:pt x="268" y="261"/>
                    </a:lnTo>
                    <a:lnTo>
                      <a:pt x="269" y="261"/>
                    </a:lnTo>
                    <a:lnTo>
                      <a:pt x="269" y="262"/>
                    </a:lnTo>
                    <a:lnTo>
                      <a:pt x="270" y="262"/>
                    </a:lnTo>
                    <a:lnTo>
                      <a:pt x="271" y="263"/>
                    </a:lnTo>
                    <a:lnTo>
                      <a:pt x="272" y="263"/>
                    </a:lnTo>
                    <a:lnTo>
                      <a:pt x="273" y="263"/>
                    </a:lnTo>
                    <a:lnTo>
                      <a:pt x="273" y="264"/>
                    </a:lnTo>
                    <a:lnTo>
                      <a:pt x="274" y="265"/>
                    </a:lnTo>
                    <a:lnTo>
                      <a:pt x="275" y="265"/>
                    </a:lnTo>
                    <a:lnTo>
                      <a:pt x="275" y="266"/>
                    </a:lnTo>
                    <a:lnTo>
                      <a:pt x="276" y="266"/>
                    </a:lnTo>
                    <a:lnTo>
                      <a:pt x="276" y="268"/>
                    </a:lnTo>
                    <a:lnTo>
                      <a:pt x="277" y="269"/>
                    </a:lnTo>
                    <a:lnTo>
                      <a:pt x="278" y="270"/>
                    </a:lnTo>
                    <a:lnTo>
                      <a:pt x="279" y="271"/>
                    </a:lnTo>
                    <a:lnTo>
                      <a:pt x="280" y="271"/>
                    </a:lnTo>
                    <a:lnTo>
                      <a:pt x="280" y="272"/>
                    </a:lnTo>
                    <a:lnTo>
                      <a:pt x="280" y="273"/>
                    </a:lnTo>
                    <a:lnTo>
                      <a:pt x="281" y="273"/>
                    </a:lnTo>
                    <a:lnTo>
                      <a:pt x="282" y="274"/>
                    </a:lnTo>
                    <a:lnTo>
                      <a:pt x="283" y="275"/>
                    </a:lnTo>
                    <a:lnTo>
                      <a:pt x="283" y="276"/>
                    </a:lnTo>
                    <a:lnTo>
                      <a:pt x="285" y="276"/>
                    </a:lnTo>
                    <a:lnTo>
                      <a:pt x="285" y="277"/>
                    </a:lnTo>
                    <a:lnTo>
                      <a:pt x="286" y="277"/>
                    </a:lnTo>
                    <a:lnTo>
                      <a:pt x="287" y="278"/>
                    </a:lnTo>
                    <a:lnTo>
                      <a:pt x="288" y="278"/>
                    </a:lnTo>
                    <a:lnTo>
                      <a:pt x="288" y="279"/>
                    </a:lnTo>
                    <a:lnTo>
                      <a:pt x="289" y="280"/>
                    </a:lnTo>
                    <a:lnTo>
                      <a:pt x="289" y="281"/>
                    </a:lnTo>
                    <a:lnTo>
                      <a:pt x="290" y="281"/>
                    </a:lnTo>
                    <a:lnTo>
                      <a:pt x="290" y="282"/>
                    </a:lnTo>
                    <a:lnTo>
                      <a:pt x="290" y="283"/>
                    </a:lnTo>
                    <a:lnTo>
                      <a:pt x="291" y="283"/>
                    </a:lnTo>
                    <a:lnTo>
                      <a:pt x="291" y="284"/>
                    </a:lnTo>
                    <a:lnTo>
                      <a:pt x="292" y="285"/>
                    </a:lnTo>
                    <a:lnTo>
                      <a:pt x="293" y="285"/>
                    </a:lnTo>
                    <a:lnTo>
                      <a:pt x="293" y="287"/>
                    </a:lnTo>
                    <a:lnTo>
                      <a:pt x="294" y="288"/>
                    </a:lnTo>
                    <a:lnTo>
                      <a:pt x="295" y="289"/>
                    </a:lnTo>
                    <a:lnTo>
                      <a:pt x="294" y="289"/>
                    </a:lnTo>
                    <a:lnTo>
                      <a:pt x="294" y="290"/>
                    </a:lnTo>
                    <a:lnTo>
                      <a:pt x="295" y="290"/>
                    </a:lnTo>
                    <a:lnTo>
                      <a:pt x="295" y="291"/>
                    </a:lnTo>
                    <a:lnTo>
                      <a:pt x="295" y="292"/>
                    </a:lnTo>
                    <a:lnTo>
                      <a:pt x="296" y="293"/>
                    </a:lnTo>
                    <a:lnTo>
                      <a:pt x="296" y="294"/>
                    </a:lnTo>
                    <a:lnTo>
                      <a:pt x="297" y="294"/>
                    </a:lnTo>
                    <a:lnTo>
                      <a:pt x="297" y="295"/>
                    </a:lnTo>
                    <a:lnTo>
                      <a:pt x="298" y="295"/>
                    </a:lnTo>
                    <a:lnTo>
                      <a:pt x="299" y="295"/>
                    </a:lnTo>
                    <a:lnTo>
                      <a:pt x="300" y="295"/>
                    </a:lnTo>
                    <a:lnTo>
                      <a:pt x="301" y="296"/>
                    </a:lnTo>
                    <a:lnTo>
                      <a:pt x="302" y="296"/>
                    </a:lnTo>
                    <a:lnTo>
                      <a:pt x="302" y="297"/>
                    </a:lnTo>
                    <a:lnTo>
                      <a:pt x="302" y="298"/>
                    </a:lnTo>
                    <a:lnTo>
                      <a:pt x="302" y="299"/>
                    </a:lnTo>
                    <a:lnTo>
                      <a:pt x="302" y="300"/>
                    </a:lnTo>
                    <a:lnTo>
                      <a:pt x="303" y="300"/>
                    </a:lnTo>
                    <a:lnTo>
                      <a:pt x="305" y="301"/>
                    </a:lnTo>
                    <a:lnTo>
                      <a:pt x="303" y="302"/>
                    </a:lnTo>
                    <a:lnTo>
                      <a:pt x="305" y="302"/>
                    </a:lnTo>
                    <a:lnTo>
                      <a:pt x="305" y="303"/>
                    </a:lnTo>
                    <a:lnTo>
                      <a:pt x="305" y="304"/>
                    </a:lnTo>
                    <a:lnTo>
                      <a:pt x="306" y="304"/>
                    </a:lnTo>
                    <a:lnTo>
                      <a:pt x="307" y="304"/>
                    </a:lnTo>
                    <a:lnTo>
                      <a:pt x="308" y="305"/>
                    </a:lnTo>
                    <a:lnTo>
                      <a:pt x="309" y="305"/>
                    </a:lnTo>
                    <a:lnTo>
                      <a:pt x="309" y="307"/>
                    </a:lnTo>
                    <a:lnTo>
                      <a:pt x="310" y="308"/>
                    </a:lnTo>
                    <a:lnTo>
                      <a:pt x="310" y="309"/>
                    </a:lnTo>
                    <a:lnTo>
                      <a:pt x="311" y="309"/>
                    </a:lnTo>
                    <a:lnTo>
                      <a:pt x="311" y="310"/>
                    </a:lnTo>
                    <a:lnTo>
                      <a:pt x="312" y="310"/>
                    </a:lnTo>
                    <a:lnTo>
                      <a:pt x="313" y="310"/>
                    </a:lnTo>
                    <a:lnTo>
                      <a:pt x="313" y="311"/>
                    </a:lnTo>
                    <a:lnTo>
                      <a:pt x="314" y="311"/>
                    </a:lnTo>
                    <a:lnTo>
                      <a:pt x="315" y="312"/>
                    </a:lnTo>
                    <a:lnTo>
                      <a:pt x="316" y="312"/>
                    </a:lnTo>
                    <a:lnTo>
                      <a:pt x="316" y="313"/>
                    </a:lnTo>
                    <a:lnTo>
                      <a:pt x="317" y="313"/>
                    </a:lnTo>
                    <a:lnTo>
                      <a:pt x="317" y="314"/>
                    </a:lnTo>
                    <a:lnTo>
                      <a:pt x="317" y="315"/>
                    </a:lnTo>
                    <a:lnTo>
                      <a:pt x="318" y="315"/>
                    </a:lnTo>
                    <a:lnTo>
                      <a:pt x="318" y="314"/>
                    </a:lnTo>
                    <a:lnTo>
                      <a:pt x="318" y="313"/>
                    </a:lnTo>
                    <a:lnTo>
                      <a:pt x="319" y="313"/>
                    </a:lnTo>
                    <a:lnTo>
                      <a:pt x="320" y="314"/>
                    </a:lnTo>
                    <a:lnTo>
                      <a:pt x="324" y="316"/>
                    </a:lnTo>
                    <a:lnTo>
                      <a:pt x="327" y="319"/>
                    </a:lnTo>
                    <a:lnTo>
                      <a:pt x="331" y="323"/>
                    </a:lnTo>
                    <a:lnTo>
                      <a:pt x="333" y="324"/>
                    </a:lnTo>
                    <a:lnTo>
                      <a:pt x="336" y="327"/>
                    </a:lnTo>
                    <a:lnTo>
                      <a:pt x="338" y="329"/>
                    </a:lnTo>
                    <a:lnTo>
                      <a:pt x="339" y="330"/>
                    </a:lnTo>
                    <a:lnTo>
                      <a:pt x="337" y="333"/>
                    </a:lnTo>
                    <a:lnTo>
                      <a:pt x="334" y="337"/>
                    </a:lnTo>
                    <a:lnTo>
                      <a:pt x="330" y="340"/>
                    </a:lnTo>
                    <a:lnTo>
                      <a:pt x="328" y="343"/>
                    </a:lnTo>
                    <a:lnTo>
                      <a:pt x="327" y="344"/>
                    </a:lnTo>
                    <a:lnTo>
                      <a:pt x="305" y="369"/>
                    </a:lnTo>
                    <a:lnTo>
                      <a:pt x="287" y="389"/>
                    </a:lnTo>
                    <a:lnTo>
                      <a:pt x="282" y="393"/>
                    </a:lnTo>
                    <a:lnTo>
                      <a:pt x="278" y="398"/>
                    </a:lnTo>
                    <a:lnTo>
                      <a:pt x="269" y="409"/>
                    </a:lnTo>
                    <a:lnTo>
                      <a:pt x="253" y="426"/>
                    </a:lnTo>
                    <a:lnTo>
                      <a:pt x="244" y="435"/>
                    </a:lnTo>
                    <a:lnTo>
                      <a:pt x="233" y="448"/>
                    </a:lnTo>
                    <a:lnTo>
                      <a:pt x="225" y="456"/>
                    </a:lnTo>
                    <a:lnTo>
                      <a:pt x="222" y="459"/>
                    </a:lnTo>
                    <a:lnTo>
                      <a:pt x="221" y="460"/>
                    </a:lnTo>
                    <a:lnTo>
                      <a:pt x="218" y="465"/>
                    </a:lnTo>
                    <a:lnTo>
                      <a:pt x="214" y="470"/>
                    </a:lnTo>
                    <a:lnTo>
                      <a:pt x="210" y="474"/>
                    </a:lnTo>
                    <a:lnTo>
                      <a:pt x="208" y="476"/>
                    </a:lnTo>
                    <a:lnTo>
                      <a:pt x="206" y="477"/>
                    </a:lnTo>
                    <a:lnTo>
                      <a:pt x="204" y="479"/>
                    </a:lnTo>
                    <a:lnTo>
                      <a:pt x="203" y="479"/>
                    </a:lnTo>
                    <a:lnTo>
                      <a:pt x="202" y="479"/>
                    </a:lnTo>
                    <a:lnTo>
                      <a:pt x="203" y="478"/>
                    </a:lnTo>
                    <a:lnTo>
                      <a:pt x="202" y="478"/>
                    </a:lnTo>
                    <a:lnTo>
                      <a:pt x="202" y="477"/>
                    </a:lnTo>
                    <a:lnTo>
                      <a:pt x="201" y="477"/>
                    </a:lnTo>
                    <a:lnTo>
                      <a:pt x="200" y="477"/>
                    </a:lnTo>
                    <a:lnTo>
                      <a:pt x="199" y="477"/>
                    </a:lnTo>
                    <a:lnTo>
                      <a:pt x="199" y="476"/>
                    </a:lnTo>
                    <a:lnTo>
                      <a:pt x="199" y="475"/>
                    </a:lnTo>
                    <a:lnTo>
                      <a:pt x="199" y="474"/>
                    </a:lnTo>
                    <a:lnTo>
                      <a:pt x="199" y="473"/>
                    </a:lnTo>
                    <a:lnTo>
                      <a:pt x="198" y="473"/>
                    </a:lnTo>
                    <a:lnTo>
                      <a:pt x="197" y="473"/>
                    </a:lnTo>
                    <a:lnTo>
                      <a:pt x="197" y="472"/>
                    </a:lnTo>
                    <a:lnTo>
                      <a:pt x="196" y="472"/>
                    </a:lnTo>
                    <a:lnTo>
                      <a:pt x="196" y="471"/>
                    </a:lnTo>
                    <a:lnTo>
                      <a:pt x="195" y="471"/>
                    </a:lnTo>
                    <a:lnTo>
                      <a:pt x="194" y="471"/>
                    </a:lnTo>
                    <a:lnTo>
                      <a:pt x="194" y="470"/>
                    </a:lnTo>
                    <a:lnTo>
                      <a:pt x="193" y="470"/>
                    </a:lnTo>
                    <a:lnTo>
                      <a:pt x="192" y="470"/>
                    </a:lnTo>
                    <a:lnTo>
                      <a:pt x="192" y="469"/>
                    </a:lnTo>
                    <a:lnTo>
                      <a:pt x="191" y="469"/>
                    </a:lnTo>
                    <a:lnTo>
                      <a:pt x="191" y="468"/>
                    </a:lnTo>
                    <a:lnTo>
                      <a:pt x="191" y="467"/>
                    </a:lnTo>
                    <a:lnTo>
                      <a:pt x="191" y="466"/>
                    </a:lnTo>
                    <a:lnTo>
                      <a:pt x="190" y="465"/>
                    </a:lnTo>
                    <a:lnTo>
                      <a:pt x="190" y="464"/>
                    </a:lnTo>
                    <a:lnTo>
                      <a:pt x="190" y="463"/>
                    </a:lnTo>
                    <a:lnTo>
                      <a:pt x="190" y="462"/>
                    </a:lnTo>
                    <a:lnTo>
                      <a:pt x="191" y="462"/>
                    </a:lnTo>
                    <a:lnTo>
                      <a:pt x="191" y="460"/>
                    </a:lnTo>
                    <a:lnTo>
                      <a:pt x="190" y="460"/>
                    </a:lnTo>
                    <a:lnTo>
                      <a:pt x="190" y="459"/>
                    </a:lnTo>
                    <a:lnTo>
                      <a:pt x="189" y="458"/>
                    </a:lnTo>
                    <a:lnTo>
                      <a:pt x="187" y="458"/>
                    </a:lnTo>
                    <a:lnTo>
                      <a:pt x="187" y="457"/>
                    </a:lnTo>
                    <a:lnTo>
                      <a:pt x="186" y="457"/>
                    </a:lnTo>
                    <a:lnTo>
                      <a:pt x="186" y="456"/>
                    </a:lnTo>
                    <a:lnTo>
                      <a:pt x="185" y="456"/>
                    </a:lnTo>
                    <a:lnTo>
                      <a:pt x="185" y="455"/>
                    </a:lnTo>
                    <a:lnTo>
                      <a:pt x="184" y="454"/>
                    </a:lnTo>
                    <a:lnTo>
                      <a:pt x="184" y="455"/>
                    </a:lnTo>
                    <a:lnTo>
                      <a:pt x="184" y="454"/>
                    </a:lnTo>
                    <a:lnTo>
                      <a:pt x="183" y="454"/>
                    </a:lnTo>
                    <a:lnTo>
                      <a:pt x="182" y="454"/>
                    </a:lnTo>
                    <a:lnTo>
                      <a:pt x="182" y="453"/>
                    </a:lnTo>
                    <a:lnTo>
                      <a:pt x="182" y="452"/>
                    </a:lnTo>
                    <a:lnTo>
                      <a:pt x="181" y="452"/>
                    </a:lnTo>
                    <a:lnTo>
                      <a:pt x="180" y="451"/>
                    </a:lnTo>
                    <a:lnTo>
                      <a:pt x="180" y="450"/>
                    </a:lnTo>
                    <a:lnTo>
                      <a:pt x="180" y="449"/>
                    </a:lnTo>
                    <a:lnTo>
                      <a:pt x="180" y="448"/>
                    </a:lnTo>
                    <a:lnTo>
                      <a:pt x="179" y="448"/>
                    </a:lnTo>
                    <a:lnTo>
                      <a:pt x="178" y="447"/>
                    </a:lnTo>
                    <a:lnTo>
                      <a:pt x="178" y="446"/>
                    </a:lnTo>
                    <a:lnTo>
                      <a:pt x="178" y="445"/>
                    </a:lnTo>
                    <a:lnTo>
                      <a:pt x="177" y="444"/>
                    </a:lnTo>
                    <a:lnTo>
                      <a:pt x="177" y="443"/>
                    </a:lnTo>
                    <a:lnTo>
                      <a:pt x="177" y="441"/>
                    </a:lnTo>
                    <a:lnTo>
                      <a:pt x="176" y="441"/>
                    </a:lnTo>
                    <a:lnTo>
                      <a:pt x="177" y="440"/>
                    </a:lnTo>
                    <a:lnTo>
                      <a:pt x="176" y="440"/>
                    </a:lnTo>
                    <a:lnTo>
                      <a:pt x="176" y="439"/>
                    </a:lnTo>
                    <a:lnTo>
                      <a:pt x="176" y="438"/>
                    </a:lnTo>
                    <a:lnTo>
                      <a:pt x="176" y="437"/>
                    </a:lnTo>
                    <a:lnTo>
                      <a:pt x="176" y="436"/>
                    </a:lnTo>
                    <a:lnTo>
                      <a:pt x="176" y="435"/>
                    </a:lnTo>
                    <a:lnTo>
                      <a:pt x="176" y="434"/>
                    </a:lnTo>
                    <a:lnTo>
                      <a:pt x="176" y="433"/>
                    </a:lnTo>
                    <a:lnTo>
                      <a:pt x="175" y="433"/>
                    </a:lnTo>
                    <a:lnTo>
                      <a:pt x="175" y="432"/>
                    </a:lnTo>
                    <a:lnTo>
                      <a:pt x="175" y="431"/>
                    </a:lnTo>
                    <a:lnTo>
                      <a:pt x="174" y="431"/>
                    </a:lnTo>
                    <a:lnTo>
                      <a:pt x="174" y="430"/>
                    </a:lnTo>
                    <a:lnTo>
                      <a:pt x="175" y="430"/>
                    </a:lnTo>
                    <a:lnTo>
                      <a:pt x="175" y="429"/>
                    </a:lnTo>
                    <a:lnTo>
                      <a:pt x="175" y="428"/>
                    </a:lnTo>
                    <a:lnTo>
                      <a:pt x="174" y="428"/>
                    </a:lnTo>
                    <a:lnTo>
                      <a:pt x="175" y="428"/>
                    </a:lnTo>
                    <a:lnTo>
                      <a:pt x="174" y="427"/>
                    </a:lnTo>
                    <a:lnTo>
                      <a:pt x="174" y="426"/>
                    </a:lnTo>
                    <a:lnTo>
                      <a:pt x="173" y="426"/>
                    </a:lnTo>
                    <a:lnTo>
                      <a:pt x="173" y="425"/>
                    </a:lnTo>
                    <a:lnTo>
                      <a:pt x="173" y="424"/>
                    </a:lnTo>
                    <a:lnTo>
                      <a:pt x="174" y="424"/>
                    </a:lnTo>
                    <a:lnTo>
                      <a:pt x="174" y="423"/>
                    </a:lnTo>
                    <a:lnTo>
                      <a:pt x="174" y="421"/>
                    </a:lnTo>
                    <a:lnTo>
                      <a:pt x="175" y="421"/>
                    </a:lnTo>
                    <a:lnTo>
                      <a:pt x="175" y="420"/>
                    </a:lnTo>
                    <a:lnTo>
                      <a:pt x="174" y="420"/>
                    </a:lnTo>
                    <a:lnTo>
                      <a:pt x="175" y="420"/>
                    </a:lnTo>
                    <a:lnTo>
                      <a:pt x="174" y="419"/>
                    </a:lnTo>
                    <a:lnTo>
                      <a:pt x="174" y="418"/>
                    </a:lnTo>
                    <a:lnTo>
                      <a:pt x="175" y="418"/>
                    </a:lnTo>
                    <a:lnTo>
                      <a:pt x="175" y="417"/>
                    </a:lnTo>
                    <a:lnTo>
                      <a:pt x="174" y="417"/>
                    </a:lnTo>
                    <a:lnTo>
                      <a:pt x="175" y="417"/>
                    </a:lnTo>
                    <a:lnTo>
                      <a:pt x="175" y="416"/>
                    </a:lnTo>
                    <a:lnTo>
                      <a:pt x="174" y="415"/>
                    </a:lnTo>
                    <a:lnTo>
                      <a:pt x="174" y="414"/>
                    </a:lnTo>
                    <a:lnTo>
                      <a:pt x="174" y="413"/>
                    </a:lnTo>
                    <a:lnTo>
                      <a:pt x="173" y="413"/>
                    </a:lnTo>
                    <a:lnTo>
                      <a:pt x="173" y="412"/>
                    </a:lnTo>
                    <a:lnTo>
                      <a:pt x="174" y="411"/>
                    </a:lnTo>
                    <a:lnTo>
                      <a:pt x="174" y="410"/>
                    </a:lnTo>
                    <a:lnTo>
                      <a:pt x="174" y="409"/>
                    </a:lnTo>
                    <a:lnTo>
                      <a:pt x="173" y="409"/>
                    </a:lnTo>
                    <a:lnTo>
                      <a:pt x="173" y="408"/>
                    </a:lnTo>
                    <a:lnTo>
                      <a:pt x="173" y="407"/>
                    </a:lnTo>
                    <a:lnTo>
                      <a:pt x="172" y="407"/>
                    </a:lnTo>
                    <a:lnTo>
                      <a:pt x="172" y="406"/>
                    </a:lnTo>
                    <a:lnTo>
                      <a:pt x="171" y="406"/>
                    </a:lnTo>
                    <a:lnTo>
                      <a:pt x="171" y="405"/>
                    </a:lnTo>
                    <a:lnTo>
                      <a:pt x="170" y="405"/>
                    </a:lnTo>
                    <a:lnTo>
                      <a:pt x="170" y="404"/>
                    </a:lnTo>
                    <a:lnTo>
                      <a:pt x="169" y="404"/>
                    </a:lnTo>
                    <a:lnTo>
                      <a:pt x="169" y="402"/>
                    </a:lnTo>
                    <a:lnTo>
                      <a:pt x="169" y="401"/>
                    </a:lnTo>
                    <a:lnTo>
                      <a:pt x="167" y="401"/>
                    </a:lnTo>
                    <a:lnTo>
                      <a:pt x="169" y="401"/>
                    </a:lnTo>
                    <a:lnTo>
                      <a:pt x="169" y="400"/>
                    </a:lnTo>
                    <a:lnTo>
                      <a:pt x="167" y="400"/>
                    </a:lnTo>
                    <a:lnTo>
                      <a:pt x="167" y="399"/>
                    </a:lnTo>
                    <a:lnTo>
                      <a:pt x="166" y="399"/>
                    </a:lnTo>
                    <a:lnTo>
                      <a:pt x="166" y="398"/>
                    </a:lnTo>
                    <a:lnTo>
                      <a:pt x="166" y="397"/>
                    </a:lnTo>
                    <a:lnTo>
                      <a:pt x="165" y="397"/>
                    </a:lnTo>
                    <a:lnTo>
                      <a:pt x="166" y="396"/>
                    </a:lnTo>
                    <a:lnTo>
                      <a:pt x="165" y="396"/>
                    </a:lnTo>
                    <a:lnTo>
                      <a:pt x="165" y="395"/>
                    </a:lnTo>
                    <a:lnTo>
                      <a:pt x="165" y="394"/>
                    </a:lnTo>
                    <a:lnTo>
                      <a:pt x="165" y="393"/>
                    </a:lnTo>
                    <a:lnTo>
                      <a:pt x="165" y="392"/>
                    </a:lnTo>
                    <a:lnTo>
                      <a:pt x="164" y="392"/>
                    </a:lnTo>
                    <a:lnTo>
                      <a:pt x="163" y="392"/>
                    </a:lnTo>
                    <a:lnTo>
                      <a:pt x="162" y="392"/>
                    </a:lnTo>
                    <a:lnTo>
                      <a:pt x="162" y="391"/>
                    </a:lnTo>
                    <a:lnTo>
                      <a:pt x="162" y="390"/>
                    </a:lnTo>
                    <a:lnTo>
                      <a:pt x="161" y="390"/>
                    </a:lnTo>
                    <a:lnTo>
                      <a:pt x="161" y="389"/>
                    </a:lnTo>
                    <a:lnTo>
                      <a:pt x="160" y="388"/>
                    </a:lnTo>
                    <a:lnTo>
                      <a:pt x="160" y="387"/>
                    </a:lnTo>
                    <a:lnTo>
                      <a:pt x="159" y="387"/>
                    </a:lnTo>
                    <a:lnTo>
                      <a:pt x="158" y="387"/>
                    </a:lnTo>
                    <a:lnTo>
                      <a:pt x="158" y="386"/>
                    </a:lnTo>
                    <a:lnTo>
                      <a:pt x="157" y="386"/>
                    </a:lnTo>
                    <a:lnTo>
                      <a:pt x="157" y="385"/>
                    </a:lnTo>
                    <a:lnTo>
                      <a:pt x="157" y="383"/>
                    </a:lnTo>
                    <a:lnTo>
                      <a:pt x="157" y="382"/>
                    </a:lnTo>
                    <a:lnTo>
                      <a:pt x="157" y="381"/>
                    </a:lnTo>
                    <a:lnTo>
                      <a:pt x="156" y="381"/>
                    </a:lnTo>
                    <a:lnTo>
                      <a:pt x="155" y="380"/>
                    </a:lnTo>
                    <a:lnTo>
                      <a:pt x="154" y="380"/>
                    </a:lnTo>
                    <a:lnTo>
                      <a:pt x="155" y="379"/>
                    </a:lnTo>
                    <a:lnTo>
                      <a:pt x="154" y="379"/>
                    </a:lnTo>
                    <a:lnTo>
                      <a:pt x="154" y="378"/>
                    </a:lnTo>
                    <a:lnTo>
                      <a:pt x="154" y="377"/>
                    </a:lnTo>
                    <a:lnTo>
                      <a:pt x="153" y="377"/>
                    </a:lnTo>
                    <a:lnTo>
                      <a:pt x="152" y="377"/>
                    </a:lnTo>
                    <a:lnTo>
                      <a:pt x="151" y="376"/>
                    </a:lnTo>
                    <a:lnTo>
                      <a:pt x="151" y="375"/>
                    </a:lnTo>
                    <a:lnTo>
                      <a:pt x="150" y="374"/>
                    </a:lnTo>
                    <a:lnTo>
                      <a:pt x="148" y="373"/>
                    </a:lnTo>
                    <a:lnTo>
                      <a:pt x="147" y="373"/>
                    </a:lnTo>
                    <a:lnTo>
                      <a:pt x="146" y="373"/>
                    </a:lnTo>
                    <a:lnTo>
                      <a:pt x="146" y="372"/>
                    </a:lnTo>
                    <a:lnTo>
                      <a:pt x="145" y="372"/>
                    </a:lnTo>
                    <a:lnTo>
                      <a:pt x="145" y="371"/>
                    </a:lnTo>
                    <a:lnTo>
                      <a:pt x="144" y="371"/>
                    </a:lnTo>
                    <a:lnTo>
                      <a:pt x="144" y="370"/>
                    </a:lnTo>
                    <a:lnTo>
                      <a:pt x="143" y="370"/>
                    </a:lnTo>
                    <a:lnTo>
                      <a:pt x="142" y="369"/>
                    </a:lnTo>
                    <a:lnTo>
                      <a:pt x="141" y="369"/>
                    </a:lnTo>
                    <a:lnTo>
                      <a:pt x="140" y="369"/>
                    </a:lnTo>
                    <a:lnTo>
                      <a:pt x="139" y="369"/>
                    </a:lnTo>
                    <a:lnTo>
                      <a:pt x="138" y="368"/>
                    </a:lnTo>
                    <a:lnTo>
                      <a:pt x="137" y="368"/>
                    </a:lnTo>
                    <a:lnTo>
                      <a:pt x="137" y="369"/>
                    </a:lnTo>
                    <a:lnTo>
                      <a:pt x="136" y="369"/>
                    </a:lnTo>
                    <a:lnTo>
                      <a:pt x="136" y="368"/>
                    </a:lnTo>
                    <a:lnTo>
                      <a:pt x="135" y="368"/>
                    </a:lnTo>
                    <a:lnTo>
                      <a:pt x="134" y="368"/>
                    </a:lnTo>
                    <a:lnTo>
                      <a:pt x="133" y="368"/>
                    </a:lnTo>
                    <a:lnTo>
                      <a:pt x="132" y="368"/>
                    </a:lnTo>
                    <a:lnTo>
                      <a:pt x="132" y="367"/>
                    </a:lnTo>
                    <a:lnTo>
                      <a:pt x="132" y="366"/>
                    </a:lnTo>
                    <a:lnTo>
                      <a:pt x="131" y="366"/>
                    </a:lnTo>
                    <a:lnTo>
                      <a:pt x="130" y="366"/>
                    </a:lnTo>
                    <a:lnTo>
                      <a:pt x="130" y="365"/>
                    </a:lnTo>
                    <a:lnTo>
                      <a:pt x="128" y="365"/>
                    </a:lnTo>
                    <a:lnTo>
                      <a:pt x="127" y="363"/>
                    </a:lnTo>
                    <a:lnTo>
                      <a:pt x="127" y="362"/>
                    </a:lnTo>
                    <a:lnTo>
                      <a:pt x="126" y="362"/>
                    </a:lnTo>
                    <a:lnTo>
                      <a:pt x="125" y="362"/>
                    </a:lnTo>
                    <a:lnTo>
                      <a:pt x="124" y="362"/>
                    </a:lnTo>
                    <a:lnTo>
                      <a:pt x="123" y="362"/>
                    </a:lnTo>
                    <a:lnTo>
                      <a:pt x="122" y="362"/>
                    </a:lnTo>
                    <a:lnTo>
                      <a:pt x="121" y="362"/>
                    </a:lnTo>
                    <a:lnTo>
                      <a:pt x="120" y="362"/>
                    </a:lnTo>
                    <a:lnTo>
                      <a:pt x="119" y="362"/>
                    </a:lnTo>
                    <a:lnTo>
                      <a:pt x="118" y="362"/>
                    </a:lnTo>
                    <a:lnTo>
                      <a:pt x="117" y="363"/>
                    </a:lnTo>
                    <a:lnTo>
                      <a:pt x="116" y="363"/>
                    </a:lnTo>
                    <a:lnTo>
                      <a:pt x="115" y="363"/>
                    </a:lnTo>
                    <a:lnTo>
                      <a:pt x="114" y="363"/>
                    </a:lnTo>
                    <a:lnTo>
                      <a:pt x="113" y="363"/>
                    </a:lnTo>
                    <a:lnTo>
                      <a:pt x="113" y="362"/>
                    </a:lnTo>
                    <a:lnTo>
                      <a:pt x="112" y="362"/>
                    </a:lnTo>
                    <a:lnTo>
                      <a:pt x="111" y="362"/>
                    </a:lnTo>
                    <a:lnTo>
                      <a:pt x="109" y="361"/>
                    </a:lnTo>
                    <a:lnTo>
                      <a:pt x="108" y="361"/>
                    </a:lnTo>
                    <a:lnTo>
                      <a:pt x="107" y="361"/>
                    </a:lnTo>
                    <a:lnTo>
                      <a:pt x="106" y="361"/>
                    </a:lnTo>
                    <a:lnTo>
                      <a:pt x="106" y="360"/>
                    </a:lnTo>
                    <a:lnTo>
                      <a:pt x="105" y="360"/>
                    </a:lnTo>
                    <a:lnTo>
                      <a:pt x="104" y="360"/>
                    </a:lnTo>
                    <a:lnTo>
                      <a:pt x="104" y="359"/>
                    </a:lnTo>
                    <a:lnTo>
                      <a:pt x="103" y="359"/>
                    </a:lnTo>
                    <a:lnTo>
                      <a:pt x="102" y="359"/>
                    </a:lnTo>
                    <a:lnTo>
                      <a:pt x="101" y="358"/>
                    </a:lnTo>
                    <a:lnTo>
                      <a:pt x="100" y="358"/>
                    </a:lnTo>
                    <a:lnTo>
                      <a:pt x="99" y="357"/>
                    </a:lnTo>
                    <a:lnTo>
                      <a:pt x="98" y="356"/>
                    </a:lnTo>
                    <a:lnTo>
                      <a:pt x="98" y="355"/>
                    </a:lnTo>
                    <a:lnTo>
                      <a:pt x="97" y="355"/>
                    </a:lnTo>
                    <a:lnTo>
                      <a:pt x="96" y="355"/>
                    </a:lnTo>
                    <a:lnTo>
                      <a:pt x="96" y="354"/>
                    </a:lnTo>
                    <a:lnTo>
                      <a:pt x="95" y="354"/>
                    </a:lnTo>
                    <a:lnTo>
                      <a:pt x="94" y="354"/>
                    </a:lnTo>
                    <a:lnTo>
                      <a:pt x="94" y="353"/>
                    </a:lnTo>
                    <a:lnTo>
                      <a:pt x="93" y="352"/>
                    </a:lnTo>
                    <a:lnTo>
                      <a:pt x="93" y="351"/>
                    </a:lnTo>
                    <a:lnTo>
                      <a:pt x="93" y="350"/>
                    </a:lnTo>
                    <a:lnTo>
                      <a:pt x="93" y="349"/>
                    </a:lnTo>
                    <a:lnTo>
                      <a:pt x="93" y="348"/>
                    </a:lnTo>
                    <a:lnTo>
                      <a:pt x="93" y="347"/>
                    </a:lnTo>
                    <a:lnTo>
                      <a:pt x="93" y="346"/>
                    </a:lnTo>
                    <a:lnTo>
                      <a:pt x="92" y="346"/>
                    </a:lnTo>
                    <a:lnTo>
                      <a:pt x="90" y="344"/>
                    </a:lnTo>
                    <a:lnTo>
                      <a:pt x="89" y="344"/>
                    </a:lnTo>
                    <a:lnTo>
                      <a:pt x="89" y="343"/>
                    </a:lnTo>
                    <a:lnTo>
                      <a:pt x="87" y="342"/>
                    </a:lnTo>
                    <a:lnTo>
                      <a:pt x="80" y="337"/>
                    </a:lnTo>
                    <a:lnTo>
                      <a:pt x="73" y="333"/>
                    </a:lnTo>
                    <a:lnTo>
                      <a:pt x="65" y="328"/>
                    </a:lnTo>
                    <a:lnTo>
                      <a:pt x="65" y="327"/>
                    </a:lnTo>
                    <a:lnTo>
                      <a:pt x="66" y="326"/>
                    </a:lnTo>
                    <a:lnTo>
                      <a:pt x="67" y="324"/>
                    </a:lnTo>
                    <a:lnTo>
                      <a:pt x="67" y="323"/>
                    </a:lnTo>
                    <a:lnTo>
                      <a:pt x="67" y="322"/>
                    </a:lnTo>
                    <a:lnTo>
                      <a:pt x="68" y="322"/>
                    </a:lnTo>
                    <a:lnTo>
                      <a:pt x="68" y="321"/>
                    </a:lnTo>
                    <a:lnTo>
                      <a:pt x="68" y="320"/>
                    </a:lnTo>
                    <a:lnTo>
                      <a:pt x="68" y="319"/>
                    </a:lnTo>
                    <a:lnTo>
                      <a:pt x="67" y="319"/>
                    </a:lnTo>
                    <a:lnTo>
                      <a:pt x="67" y="318"/>
                    </a:lnTo>
                    <a:lnTo>
                      <a:pt x="67" y="317"/>
                    </a:lnTo>
                    <a:lnTo>
                      <a:pt x="66" y="317"/>
                    </a:lnTo>
                    <a:lnTo>
                      <a:pt x="66" y="316"/>
                    </a:lnTo>
                    <a:lnTo>
                      <a:pt x="66" y="315"/>
                    </a:lnTo>
                    <a:lnTo>
                      <a:pt x="66" y="314"/>
                    </a:lnTo>
                    <a:lnTo>
                      <a:pt x="66" y="313"/>
                    </a:lnTo>
                    <a:lnTo>
                      <a:pt x="66" y="312"/>
                    </a:lnTo>
                    <a:lnTo>
                      <a:pt x="67" y="312"/>
                    </a:lnTo>
                    <a:lnTo>
                      <a:pt x="67" y="311"/>
                    </a:lnTo>
                    <a:lnTo>
                      <a:pt x="67" y="310"/>
                    </a:lnTo>
                    <a:lnTo>
                      <a:pt x="67" y="309"/>
                    </a:lnTo>
                    <a:lnTo>
                      <a:pt x="66" y="309"/>
                    </a:lnTo>
                    <a:lnTo>
                      <a:pt x="66" y="308"/>
                    </a:lnTo>
                    <a:lnTo>
                      <a:pt x="65" y="308"/>
                    </a:lnTo>
                    <a:lnTo>
                      <a:pt x="65" y="307"/>
                    </a:lnTo>
                    <a:lnTo>
                      <a:pt x="64" y="307"/>
                    </a:lnTo>
                    <a:lnTo>
                      <a:pt x="64" y="305"/>
                    </a:lnTo>
                    <a:lnTo>
                      <a:pt x="63" y="305"/>
                    </a:lnTo>
                    <a:lnTo>
                      <a:pt x="62" y="304"/>
                    </a:lnTo>
                    <a:lnTo>
                      <a:pt x="61" y="304"/>
                    </a:lnTo>
                    <a:lnTo>
                      <a:pt x="61" y="303"/>
                    </a:lnTo>
                    <a:lnTo>
                      <a:pt x="60" y="303"/>
                    </a:lnTo>
                    <a:lnTo>
                      <a:pt x="59" y="303"/>
                    </a:lnTo>
                    <a:lnTo>
                      <a:pt x="59" y="302"/>
                    </a:lnTo>
                    <a:lnTo>
                      <a:pt x="58" y="301"/>
                    </a:lnTo>
                    <a:lnTo>
                      <a:pt x="58" y="300"/>
                    </a:lnTo>
                    <a:lnTo>
                      <a:pt x="57" y="300"/>
                    </a:lnTo>
                    <a:lnTo>
                      <a:pt x="57" y="299"/>
                    </a:lnTo>
                    <a:lnTo>
                      <a:pt x="56" y="299"/>
                    </a:lnTo>
                    <a:lnTo>
                      <a:pt x="55" y="298"/>
                    </a:lnTo>
                    <a:lnTo>
                      <a:pt x="55" y="297"/>
                    </a:lnTo>
                    <a:lnTo>
                      <a:pt x="54" y="296"/>
                    </a:lnTo>
                    <a:lnTo>
                      <a:pt x="54" y="295"/>
                    </a:lnTo>
                    <a:lnTo>
                      <a:pt x="53" y="294"/>
                    </a:lnTo>
                    <a:lnTo>
                      <a:pt x="51" y="294"/>
                    </a:lnTo>
                    <a:lnTo>
                      <a:pt x="51" y="293"/>
                    </a:lnTo>
                    <a:lnTo>
                      <a:pt x="50" y="293"/>
                    </a:lnTo>
                    <a:lnTo>
                      <a:pt x="50" y="292"/>
                    </a:lnTo>
                    <a:lnTo>
                      <a:pt x="49" y="292"/>
                    </a:lnTo>
                    <a:lnTo>
                      <a:pt x="49" y="291"/>
                    </a:lnTo>
                    <a:lnTo>
                      <a:pt x="48" y="291"/>
                    </a:lnTo>
                    <a:lnTo>
                      <a:pt x="47" y="290"/>
                    </a:lnTo>
                    <a:lnTo>
                      <a:pt x="46" y="290"/>
                    </a:lnTo>
                    <a:lnTo>
                      <a:pt x="46" y="289"/>
                    </a:lnTo>
                    <a:lnTo>
                      <a:pt x="46" y="288"/>
                    </a:lnTo>
                    <a:lnTo>
                      <a:pt x="47" y="288"/>
                    </a:lnTo>
                    <a:lnTo>
                      <a:pt x="47" y="287"/>
                    </a:lnTo>
                    <a:lnTo>
                      <a:pt x="47" y="285"/>
                    </a:lnTo>
                    <a:lnTo>
                      <a:pt x="46" y="285"/>
                    </a:lnTo>
                    <a:lnTo>
                      <a:pt x="46" y="284"/>
                    </a:lnTo>
                    <a:lnTo>
                      <a:pt x="45" y="284"/>
                    </a:lnTo>
                    <a:lnTo>
                      <a:pt x="45" y="283"/>
                    </a:lnTo>
                    <a:lnTo>
                      <a:pt x="45" y="282"/>
                    </a:lnTo>
                    <a:lnTo>
                      <a:pt x="44" y="281"/>
                    </a:lnTo>
                    <a:lnTo>
                      <a:pt x="44" y="280"/>
                    </a:lnTo>
                    <a:lnTo>
                      <a:pt x="43" y="280"/>
                    </a:lnTo>
                    <a:lnTo>
                      <a:pt x="43" y="279"/>
                    </a:lnTo>
                    <a:lnTo>
                      <a:pt x="42" y="279"/>
                    </a:lnTo>
                    <a:lnTo>
                      <a:pt x="42" y="278"/>
                    </a:lnTo>
                    <a:lnTo>
                      <a:pt x="41" y="278"/>
                    </a:lnTo>
                    <a:lnTo>
                      <a:pt x="41" y="277"/>
                    </a:lnTo>
                    <a:lnTo>
                      <a:pt x="41" y="276"/>
                    </a:lnTo>
                    <a:lnTo>
                      <a:pt x="41" y="275"/>
                    </a:lnTo>
                    <a:lnTo>
                      <a:pt x="40" y="275"/>
                    </a:lnTo>
                    <a:lnTo>
                      <a:pt x="40" y="274"/>
                    </a:lnTo>
                    <a:lnTo>
                      <a:pt x="41" y="273"/>
                    </a:lnTo>
                    <a:lnTo>
                      <a:pt x="40" y="272"/>
                    </a:lnTo>
                    <a:lnTo>
                      <a:pt x="40" y="271"/>
                    </a:lnTo>
                    <a:lnTo>
                      <a:pt x="40" y="270"/>
                    </a:lnTo>
                    <a:lnTo>
                      <a:pt x="41" y="270"/>
                    </a:lnTo>
                    <a:lnTo>
                      <a:pt x="41" y="269"/>
                    </a:lnTo>
                    <a:lnTo>
                      <a:pt x="41" y="268"/>
                    </a:lnTo>
                    <a:lnTo>
                      <a:pt x="40" y="266"/>
                    </a:lnTo>
                    <a:lnTo>
                      <a:pt x="39" y="266"/>
                    </a:lnTo>
                    <a:lnTo>
                      <a:pt x="38" y="266"/>
                    </a:lnTo>
                    <a:lnTo>
                      <a:pt x="38" y="265"/>
                    </a:lnTo>
                    <a:lnTo>
                      <a:pt x="37" y="265"/>
                    </a:lnTo>
                    <a:lnTo>
                      <a:pt x="36" y="265"/>
                    </a:lnTo>
                    <a:lnTo>
                      <a:pt x="36" y="264"/>
                    </a:lnTo>
                    <a:lnTo>
                      <a:pt x="35" y="263"/>
                    </a:lnTo>
                    <a:lnTo>
                      <a:pt x="34" y="263"/>
                    </a:lnTo>
                    <a:lnTo>
                      <a:pt x="32" y="263"/>
                    </a:lnTo>
                    <a:lnTo>
                      <a:pt x="31" y="263"/>
                    </a:lnTo>
                    <a:lnTo>
                      <a:pt x="31" y="262"/>
                    </a:lnTo>
                    <a:lnTo>
                      <a:pt x="30" y="262"/>
                    </a:lnTo>
                    <a:lnTo>
                      <a:pt x="30" y="261"/>
                    </a:lnTo>
                    <a:lnTo>
                      <a:pt x="29" y="262"/>
                    </a:lnTo>
                    <a:lnTo>
                      <a:pt x="28" y="262"/>
                    </a:lnTo>
                    <a:lnTo>
                      <a:pt x="28" y="261"/>
                    </a:lnTo>
                    <a:lnTo>
                      <a:pt x="27" y="261"/>
                    </a:lnTo>
                    <a:lnTo>
                      <a:pt x="27" y="260"/>
                    </a:lnTo>
                    <a:lnTo>
                      <a:pt x="24" y="263"/>
                    </a:lnTo>
                    <a:lnTo>
                      <a:pt x="25" y="263"/>
                    </a:lnTo>
                    <a:lnTo>
                      <a:pt x="20" y="266"/>
                    </a:lnTo>
                    <a:lnTo>
                      <a:pt x="20" y="269"/>
                    </a:lnTo>
                    <a:lnTo>
                      <a:pt x="22" y="272"/>
                    </a:lnTo>
                    <a:lnTo>
                      <a:pt x="19" y="272"/>
                    </a:lnTo>
                    <a:lnTo>
                      <a:pt x="19" y="274"/>
                    </a:lnTo>
                    <a:lnTo>
                      <a:pt x="17" y="274"/>
                    </a:lnTo>
                    <a:lnTo>
                      <a:pt x="17" y="273"/>
                    </a:lnTo>
                    <a:lnTo>
                      <a:pt x="15" y="269"/>
                    </a:lnTo>
                    <a:lnTo>
                      <a:pt x="14" y="265"/>
                    </a:lnTo>
                    <a:lnTo>
                      <a:pt x="11" y="266"/>
                    </a:lnTo>
                    <a:lnTo>
                      <a:pt x="10" y="266"/>
                    </a:lnTo>
                    <a:lnTo>
                      <a:pt x="5" y="266"/>
                    </a:lnTo>
                    <a:lnTo>
                      <a:pt x="5" y="265"/>
                    </a:lnTo>
                    <a:lnTo>
                      <a:pt x="6" y="261"/>
                    </a:lnTo>
                    <a:lnTo>
                      <a:pt x="7" y="259"/>
                    </a:lnTo>
                    <a:lnTo>
                      <a:pt x="7" y="257"/>
                    </a:lnTo>
                    <a:lnTo>
                      <a:pt x="8" y="255"/>
                    </a:lnTo>
                    <a:lnTo>
                      <a:pt x="9" y="254"/>
                    </a:lnTo>
                    <a:lnTo>
                      <a:pt x="10" y="253"/>
                    </a:lnTo>
                    <a:lnTo>
                      <a:pt x="11" y="254"/>
                    </a:lnTo>
                    <a:lnTo>
                      <a:pt x="14" y="253"/>
                    </a:lnTo>
                    <a:lnTo>
                      <a:pt x="16" y="252"/>
                    </a:lnTo>
                    <a:lnTo>
                      <a:pt x="17" y="251"/>
                    </a:lnTo>
                    <a:lnTo>
                      <a:pt x="20" y="249"/>
                    </a:lnTo>
                    <a:lnTo>
                      <a:pt x="19" y="248"/>
                    </a:lnTo>
                    <a:lnTo>
                      <a:pt x="18" y="248"/>
                    </a:lnTo>
                    <a:lnTo>
                      <a:pt x="18" y="246"/>
                    </a:lnTo>
                    <a:lnTo>
                      <a:pt x="17" y="246"/>
                    </a:lnTo>
                    <a:lnTo>
                      <a:pt x="18" y="245"/>
                    </a:lnTo>
                    <a:lnTo>
                      <a:pt x="18" y="244"/>
                    </a:lnTo>
                    <a:lnTo>
                      <a:pt x="17" y="244"/>
                    </a:lnTo>
                    <a:lnTo>
                      <a:pt x="16" y="244"/>
                    </a:lnTo>
                    <a:lnTo>
                      <a:pt x="17" y="243"/>
                    </a:lnTo>
                    <a:lnTo>
                      <a:pt x="17" y="242"/>
                    </a:lnTo>
                    <a:lnTo>
                      <a:pt x="17" y="241"/>
                    </a:lnTo>
                    <a:lnTo>
                      <a:pt x="17" y="240"/>
                    </a:lnTo>
                    <a:lnTo>
                      <a:pt x="18" y="240"/>
                    </a:lnTo>
                    <a:lnTo>
                      <a:pt x="18" y="239"/>
                    </a:lnTo>
                    <a:lnTo>
                      <a:pt x="19" y="239"/>
                    </a:lnTo>
                    <a:lnTo>
                      <a:pt x="19" y="238"/>
                    </a:lnTo>
                    <a:lnTo>
                      <a:pt x="18" y="238"/>
                    </a:lnTo>
                    <a:lnTo>
                      <a:pt x="17" y="237"/>
                    </a:lnTo>
                    <a:lnTo>
                      <a:pt x="17" y="236"/>
                    </a:lnTo>
                    <a:lnTo>
                      <a:pt x="16" y="236"/>
                    </a:lnTo>
                    <a:lnTo>
                      <a:pt x="15" y="236"/>
                    </a:lnTo>
                    <a:lnTo>
                      <a:pt x="15" y="235"/>
                    </a:lnTo>
                    <a:lnTo>
                      <a:pt x="15" y="234"/>
                    </a:lnTo>
                    <a:lnTo>
                      <a:pt x="14" y="234"/>
                    </a:lnTo>
                    <a:lnTo>
                      <a:pt x="14" y="235"/>
                    </a:lnTo>
                    <a:lnTo>
                      <a:pt x="12" y="235"/>
                    </a:lnTo>
                    <a:lnTo>
                      <a:pt x="11" y="234"/>
                    </a:lnTo>
                    <a:lnTo>
                      <a:pt x="11" y="235"/>
                    </a:lnTo>
                    <a:lnTo>
                      <a:pt x="10" y="234"/>
                    </a:lnTo>
                    <a:lnTo>
                      <a:pt x="10" y="233"/>
                    </a:lnTo>
                    <a:lnTo>
                      <a:pt x="11" y="233"/>
                    </a:lnTo>
                    <a:lnTo>
                      <a:pt x="11" y="232"/>
                    </a:lnTo>
                    <a:lnTo>
                      <a:pt x="10" y="232"/>
                    </a:lnTo>
                    <a:lnTo>
                      <a:pt x="10" y="231"/>
                    </a:lnTo>
                    <a:lnTo>
                      <a:pt x="9" y="231"/>
                    </a:lnTo>
                    <a:lnTo>
                      <a:pt x="9" y="230"/>
                    </a:lnTo>
                    <a:lnTo>
                      <a:pt x="9" y="229"/>
                    </a:lnTo>
                    <a:lnTo>
                      <a:pt x="8" y="229"/>
                    </a:lnTo>
                    <a:lnTo>
                      <a:pt x="8" y="227"/>
                    </a:lnTo>
                    <a:lnTo>
                      <a:pt x="7" y="227"/>
                    </a:lnTo>
                    <a:lnTo>
                      <a:pt x="7" y="226"/>
                    </a:lnTo>
                    <a:lnTo>
                      <a:pt x="7" y="225"/>
                    </a:lnTo>
                    <a:lnTo>
                      <a:pt x="6" y="225"/>
                    </a:lnTo>
                    <a:lnTo>
                      <a:pt x="5" y="225"/>
                    </a:lnTo>
                    <a:lnTo>
                      <a:pt x="4" y="224"/>
                    </a:lnTo>
                    <a:lnTo>
                      <a:pt x="4" y="223"/>
                    </a:lnTo>
                    <a:lnTo>
                      <a:pt x="5" y="223"/>
                    </a:lnTo>
                    <a:lnTo>
                      <a:pt x="6" y="222"/>
                    </a:lnTo>
                    <a:lnTo>
                      <a:pt x="6" y="221"/>
                    </a:lnTo>
                    <a:lnTo>
                      <a:pt x="5" y="221"/>
                    </a:lnTo>
                    <a:lnTo>
                      <a:pt x="5" y="220"/>
                    </a:lnTo>
                    <a:lnTo>
                      <a:pt x="5" y="219"/>
                    </a:lnTo>
                    <a:lnTo>
                      <a:pt x="5" y="218"/>
                    </a:lnTo>
                    <a:lnTo>
                      <a:pt x="5" y="217"/>
                    </a:lnTo>
                    <a:lnTo>
                      <a:pt x="4" y="217"/>
                    </a:lnTo>
                    <a:lnTo>
                      <a:pt x="4" y="216"/>
                    </a:lnTo>
                    <a:lnTo>
                      <a:pt x="4" y="215"/>
                    </a:lnTo>
                    <a:lnTo>
                      <a:pt x="5" y="215"/>
                    </a:lnTo>
                    <a:lnTo>
                      <a:pt x="5" y="214"/>
                    </a:lnTo>
                    <a:lnTo>
                      <a:pt x="6" y="214"/>
                    </a:lnTo>
                    <a:lnTo>
                      <a:pt x="7" y="214"/>
                    </a:lnTo>
                    <a:lnTo>
                      <a:pt x="7" y="213"/>
                    </a:lnTo>
                    <a:lnTo>
                      <a:pt x="6" y="213"/>
                    </a:lnTo>
                    <a:lnTo>
                      <a:pt x="6" y="212"/>
                    </a:lnTo>
                    <a:lnTo>
                      <a:pt x="6" y="211"/>
                    </a:lnTo>
                    <a:lnTo>
                      <a:pt x="7" y="211"/>
                    </a:lnTo>
                    <a:lnTo>
                      <a:pt x="7" y="210"/>
                    </a:lnTo>
                    <a:lnTo>
                      <a:pt x="8" y="210"/>
                    </a:lnTo>
                    <a:lnTo>
                      <a:pt x="8" y="208"/>
                    </a:lnTo>
                    <a:lnTo>
                      <a:pt x="9" y="208"/>
                    </a:lnTo>
                    <a:lnTo>
                      <a:pt x="9" y="207"/>
                    </a:lnTo>
                    <a:lnTo>
                      <a:pt x="8" y="207"/>
                    </a:lnTo>
                    <a:lnTo>
                      <a:pt x="8" y="206"/>
                    </a:lnTo>
                    <a:lnTo>
                      <a:pt x="8" y="205"/>
                    </a:lnTo>
                    <a:lnTo>
                      <a:pt x="7" y="204"/>
                    </a:lnTo>
                    <a:lnTo>
                      <a:pt x="7" y="203"/>
                    </a:lnTo>
                    <a:lnTo>
                      <a:pt x="8" y="202"/>
                    </a:lnTo>
                    <a:lnTo>
                      <a:pt x="9" y="202"/>
                    </a:lnTo>
                    <a:lnTo>
                      <a:pt x="9" y="201"/>
                    </a:lnTo>
                    <a:lnTo>
                      <a:pt x="9" y="200"/>
                    </a:lnTo>
                    <a:lnTo>
                      <a:pt x="8" y="200"/>
                    </a:lnTo>
                    <a:lnTo>
                      <a:pt x="7" y="199"/>
                    </a:lnTo>
                    <a:lnTo>
                      <a:pt x="7" y="198"/>
                    </a:lnTo>
                    <a:lnTo>
                      <a:pt x="7" y="197"/>
                    </a:lnTo>
                    <a:lnTo>
                      <a:pt x="7" y="196"/>
                    </a:lnTo>
                    <a:lnTo>
                      <a:pt x="6" y="196"/>
                    </a:lnTo>
                    <a:lnTo>
                      <a:pt x="6" y="195"/>
                    </a:lnTo>
                    <a:lnTo>
                      <a:pt x="5" y="195"/>
                    </a:lnTo>
                    <a:lnTo>
                      <a:pt x="5" y="194"/>
                    </a:lnTo>
                    <a:lnTo>
                      <a:pt x="6" y="194"/>
                    </a:lnTo>
                    <a:lnTo>
                      <a:pt x="7" y="193"/>
                    </a:lnTo>
                    <a:lnTo>
                      <a:pt x="8" y="193"/>
                    </a:lnTo>
                    <a:lnTo>
                      <a:pt x="8" y="192"/>
                    </a:lnTo>
                    <a:lnTo>
                      <a:pt x="8" y="191"/>
                    </a:lnTo>
                    <a:lnTo>
                      <a:pt x="9" y="191"/>
                    </a:lnTo>
                    <a:lnTo>
                      <a:pt x="9" y="190"/>
                    </a:lnTo>
                    <a:lnTo>
                      <a:pt x="8" y="188"/>
                    </a:lnTo>
                    <a:lnTo>
                      <a:pt x="8" y="187"/>
                    </a:lnTo>
                    <a:lnTo>
                      <a:pt x="7" y="187"/>
                    </a:lnTo>
                    <a:lnTo>
                      <a:pt x="7" y="186"/>
                    </a:lnTo>
                    <a:lnTo>
                      <a:pt x="6" y="186"/>
                    </a:lnTo>
                    <a:lnTo>
                      <a:pt x="5" y="186"/>
                    </a:lnTo>
                    <a:lnTo>
                      <a:pt x="4" y="186"/>
                    </a:lnTo>
                    <a:lnTo>
                      <a:pt x="4" y="185"/>
                    </a:lnTo>
                    <a:lnTo>
                      <a:pt x="4" y="184"/>
                    </a:lnTo>
                    <a:lnTo>
                      <a:pt x="3" y="184"/>
                    </a:lnTo>
                    <a:lnTo>
                      <a:pt x="3" y="183"/>
                    </a:lnTo>
                    <a:lnTo>
                      <a:pt x="2" y="183"/>
                    </a:lnTo>
                    <a:lnTo>
                      <a:pt x="2" y="182"/>
                    </a:lnTo>
                    <a:lnTo>
                      <a:pt x="1" y="182"/>
                    </a:lnTo>
                    <a:lnTo>
                      <a:pt x="1" y="183"/>
                    </a:lnTo>
                    <a:lnTo>
                      <a:pt x="1" y="184"/>
                    </a:lnTo>
                    <a:lnTo>
                      <a:pt x="0" y="184"/>
                    </a:lnTo>
                  </a:path>
                </a:pathLst>
              </a:custGeom>
              <a:solidFill>
                <a:srgbClr val="6666FF"/>
              </a:solidFill>
              <a:ln w="19050" cap="flat">
                <a:solidFill>
                  <a:srgbClr val="6666FF"/>
                </a:solidFill>
                <a:prstDash val="solid"/>
                <a:miter lim="800000"/>
                <a:headEnd/>
                <a:tailEnd/>
              </a:ln>
            </p:spPr>
            <p:txBody>
              <a:bodyPr/>
              <a:lstStyle/>
              <a:p>
                <a:endParaRPr lang="en-US" sz="1013" dirty="0"/>
              </a:p>
            </p:txBody>
          </p:sp>
          <p:sp>
            <p:nvSpPr>
              <p:cNvPr id="19535" name="Freeform 34"/>
              <p:cNvSpPr>
                <a:spLocks/>
              </p:cNvSpPr>
              <p:nvPr/>
            </p:nvSpPr>
            <p:spPr bwMode="auto">
              <a:xfrm>
                <a:off x="4366" y="2644"/>
                <a:ext cx="76" cy="180"/>
              </a:xfrm>
              <a:custGeom>
                <a:avLst/>
                <a:gdLst>
                  <a:gd name="T0" fmla="*/ 43 w 76"/>
                  <a:gd name="T1" fmla="*/ 177 h 180"/>
                  <a:gd name="T2" fmla="*/ 43 w 76"/>
                  <a:gd name="T3" fmla="*/ 173 h 180"/>
                  <a:gd name="T4" fmla="*/ 37 w 76"/>
                  <a:gd name="T5" fmla="*/ 170 h 180"/>
                  <a:gd name="T6" fmla="*/ 34 w 76"/>
                  <a:gd name="T7" fmla="*/ 170 h 180"/>
                  <a:gd name="T8" fmla="*/ 32 w 76"/>
                  <a:gd name="T9" fmla="*/ 170 h 180"/>
                  <a:gd name="T10" fmla="*/ 32 w 76"/>
                  <a:gd name="T11" fmla="*/ 165 h 180"/>
                  <a:gd name="T12" fmla="*/ 32 w 76"/>
                  <a:gd name="T13" fmla="*/ 161 h 180"/>
                  <a:gd name="T14" fmla="*/ 30 w 76"/>
                  <a:gd name="T15" fmla="*/ 159 h 180"/>
                  <a:gd name="T16" fmla="*/ 29 w 76"/>
                  <a:gd name="T17" fmla="*/ 162 h 180"/>
                  <a:gd name="T18" fmla="*/ 26 w 76"/>
                  <a:gd name="T19" fmla="*/ 164 h 180"/>
                  <a:gd name="T20" fmla="*/ 23 w 76"/>
                  <a:gd name="T21" fmla="*/ 162 h 180"/>
                  <a:gd name="T22" fmla="*/ 23 w 76"/>
                  <a:gd name="T23" fmla="*/ 160 h 180"/>
                  <a:gd name="T24" fmla="*/ 23 w 76"/>
                  <a:gd name="T25" fmla="*/ 157 h 180"/>
                  <a:gd name="T26" fmla="*/ 20 w 76"/>
                  <a:gd name="T27" fmla="*/ 156 h 180"/>
                  <a:gd name="T28" fmla="*/ 20 w 76"/>
                  <a:gd name="T29" fmla="*/ 158 h 180"/>
                  <a:gd name="T30" fmla="*/ 16 w 76"/>
                  <a:gd name="T31" fmla="*/ 156 h 180"/>
                  <a:gd name="T32" fmla="*/ 15 w 76"/>
                  <a:gd name="T33" fmla="*/ 151 h 180"/>
                  <a:gd name="T34" fmla="*/ 15 w 76"/>
                  <a:gd name="T35" fmla="*/ 148 h 180"/>
                  <a:gd name="T36" fmla="*/ 17 w 76"/>
                  <a:gd name="T37" fmla="*/ 147 h 180"/>
                  <a:gd name="T38" fmla="*/ 13 w 76"/>
                  <a:gd name="T39" fmla="*/ 145 h 180"/>
                  <a:gd name="T40" fmla="*/ 10 w 76"/>
                  <a:gd name="T41" fmla="*/ 143 h 180"/>
                  <a:gd name="T42" fmla="*/ 8 w 76"/>
                  <a:gd name="T43" fmla="*/ 140 h 180"/>
                  <a:gd name="T44" fmla="*/ 11 w 76"/>
                  <a:gd name="T45" fmla="*/ 137 h 180"/>
                  <a:gd name="T46" fmla="*/ 8 w 76"/>
                  <a:gd name="T47" fmla="*/ 134 h 180"/>
                  <a:gd name="T48" fmla="*/ 0 w 76"/>
                  <a:gd name="T49" fmla="*/ 126 h 180"/>
                  <a:gd name="T50" fmla="*/ 3 w 76"/>
                  <a:gd name="T51" fmla="*/ 123 h 180"/>
                  <a:gd name="T52" fmla="*/ 6 w 76"/>
                  <a:gd name="T53" fmla="*/ 118 h 180"/>
                  <a:gd name="T54" fmla="*/ 8 w 76"/>
                  <a:gd name="T55" fmla="*/ 115 h 180"/>
                  <a:gd name="T56" fmla="*/ 9 w 76"/>
                  <a:gd name="T57" fmla="*/ 111 h 180"/>
                  <a:gd name="T58" fmla="*/ 10 w 76"/>
                  <a:gd name="T59" fmla="*/ 105 h 180"/>
                  <a:gd name="T60" fmla="*/ 10 w 76"/>
                  <a:gd name="T61" fmla="*/ 100 h 180"/>
                  <a:gd name="T62" fmla="*/ 10 w 76"/>
                  <a:gd name="T63" fmla="*/ 95 h 180"/>
                  <a:gd name="T64" fmla="*/ 8 w 76"/>
                  <a:gd name="T65" fmla="*/ 91 h 180"/>
                  <a:gd name="T66" fmla="*/ 6 w 76"/>
                  <a:gd name="T67" fmla="*/ 86 h 180"/>
                  <a:gd name="T68" fmla="*/ 5 w 76"/>
                  <a:gd name="T69" fmla="*/ 81 h 180"/>
                  <a:gd name="T70" fmla="*/ 4 w 76"/>
                  <a:gd name="T71" fmla="*/ 76 h 180"/>
                  <a:gd name="T72" fmla="*/ 4 w 76"/>
                  <a:gd name="T73" fmla="*/ 71 h 180"/>
                  <a:gd name="T74" fmla="*/ 3 w 76"/>
                  <a:gd name="T75" fmla="*/ 65 h 180"/>
                  <a:gd name="T76" fmla="*/ 4 w 76"/>
                  <a:gd name="T77" fmla="*/ 61 h 180"/>
                  <a:gd name="T78" fmla="*/ 4 w 76"/>
                  <a:gd name="T79" fmla="*/ 56 h 180"/>
                  <a:gd name="T80" fmla="*/ 5 w 76"/>
                  <a:gd name="T81" fmla="*/ 51 h 180"/>
                  <a:gd name="T82" fmla="*/ 6 w 76"/>
                  <a:gd name="T83" fmla="*/ 45 h 180"/>
                  <a:gd name="T84" fmla="*/ 9 w 76"/>
                  <a:gd name="T85" fmla="*/ 40 h 180"/>
                  <a:gd name="T86" fmla="*/ 12 w 76"/>
                  <a:gd name="T87" fmla="*/ 38 h 180"/>
                  <a:gd name="T88" fmla="*/ 16 w 76"/>
                  <a:gd name="T89" fmla="*/ 35 h 180"/>
                  <a:gd name="T90" fmla="*/ 21 w 76"/>
                  <a:gd name="T91" fmla="*/ 33 h 180"/>
                  <a:gd name="T92" fmla="*/ 24 w 76"/>
                  <a:gd name="T93" fmla="*/ 31 h 180"/>
                  <a:gd name="T94" fmla="*/ 28 w 76"/>
                  <a:gd name="T95" fmla="*/ 28 h 180"/>
                  <a:gd name="T96" fmla="*/ 31 w 76"/>
                  <a:gd name="T97" fmla="*/ 26 h 180"/>
                  <a:gd name="T98" fmla="*/ 36 w 76"/>
                  <a:gd name="T99" fmla="*/ 24 h 180"/>
                  <a:gd name="T100" fmla="*/ 41 w 76"/>
                  <a:gd name="T101" fmla="*/ 23 h 180"/>
                  <a:gd name="T102" fmla="*/ 45 w 76"/>
                  <a:gd name="T103" fmla="*/ 22 h 180"/>
                  <a:gd name="T104" fmla="*/ 50 w 76"/>
                  <a:gd name="T105" fmla="*/ 20 h 180"/>
                  <a:gd name="T106" fmla="*/ 54 w 76"/>
                  <a:gd name="T107" fmla="*/ 19 h 180"/>
                  <a:gd name="T108" fmla="*/ 59 w 76"/>
                  <a:gd name="T109" fmla="*/ 18 h 180"/>
                  <a:gd name="T110" fmla="*/ 62 w 76"/>
                  <a:gd name="T111" fmla="*/ 16 h 180"/>
                  <a:gd name="T112" fmla="*/ 65 w 76"/>
                  <a:gd name="T113" fmla="*/ 14 h 180"/>
                  <a:gd name="T114" fmla="*/ 68 w 76"/>
                  <a:gd name="T115" fmla="*/ 12 h 180"/>
                  <a:gd name="T116" fmla="*/ 70 w 76"/>
                  <a:gd name="T117" fmla="*/ 7 h 180"/>
                  <a:gd name="T118" fmla="*/ 73 w 76"/>
                  <a:gd name="T119" fmla="*/ 4 h 180"/>
                  <a:gd name="T120" fmla="*/ 76 w 76"/>
                  <a:gd name="T121" fmla="*/ 1 h 1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76" h="180">
                    <a:moveTo>
                      <a:pt x="44" y="180"/>
                    </a:moveTo>
                    <a:lnTo>
                      <a:pt x="43" y="180"/>
                    </a:lnTo>
                    <a:lnTo>
                      <a:pt x="44" y="179"/>
                    </a:lnTo>
                    <a:lnTo>
                      <a:pt x="44" y="178"/>
                    </a:lnTo>
                    <a:lnTo>
                      <a:pt x="43" y="177"/>
                    </a:lnTo>
                    <a:lnTo>
                      <a:pt x="44" y="177"/>
                    </a:lnTo>
                    <a:lnTo>
                      <a:pt x="44" y="176"/>
                    </a:lnTo>
                    <a:lnTo>
                      <a:pt x="44" y="175"/>
                    </a:lnTo>
                    <a:lnTo>
                      <a:pt x="43" y="174"/>
                    </a:lnTo>
                    <a:lnTo>
                      <a:pt x="43" y="173"/>
                    </a:lnTo>
                    <a:lnTo>
                      <a:pt x="42" y="173"/>
                    </a:lnTo>
                    <a:lnTo>
                      <a:pt x="41" y="172"/>
                    </a:lnTo>
                    <a:lnTo>
                      <a:pt x="40" y="172"/>
                    </a:lnTo>
                    <a:lnTo>
                      <a:pt x="39" y="171"/>
                    </a:lnTo>
                    <a:lnTo>
                      <a:pt x="37" y="170"/>
                    </a:lnTo>
                    <a:lnTo>
                      <a:pt x="36" y="170"/>
                    </a:lnTo>
                    <a:lnTo>
                      <a:pt x="35" y="169"/>
                    </a:lnTo>
                    <a:lnTo>
                      <a:pt x="34" y="168"/>
                    </a:lnTo>
                    <a:lnTo>
                      <a:pt x="34" y="169"/>
                    </a:lnTo>
                    <a:lnTo>
                      <a:pt x="34" y="170"/>
                    </a:lnTo>
                    <a:lnTo>
                      <a:pt x="35" y="170"/>
                    </a:lnTo>
                    <a:lnTo>
                      <a:pt x="35" y="171"/>
                    </a:lnTo>
                    <a:lnTo>
                      <a:pt x="34" y="171"/>
                    </a:lnTo>
                    <a:lnTo>
                      <a:pt x="33" y="171"/>
                    </a:lnTo>
                    <a:lnTo>
                      <a:pt x="32" y="170"/>
                    </a:lnTo>
                    <a:lnTo>
                      <a:pt x="33" y="169"/>
                    </a:lnTo>
                    <a:lnTo>
                      <a:pt x="33" y="168"/>
                    </a:lnTo>
                    <a:lnTo>
                      <a:pt x="32" y="168"/>
                    </a:lnTo>
                    <a:lnTo>
                      <a:pt x="32" y="167"/>
                    </a:lnTo>
                    <a:lnTo>
                      <a:pt x="32" y="165"/>
                    </a:lnTo>
                    <a:lnTo>
                      <a:pt x="32" y="164"/>
                    </a:lnTo>
                    <a:lnTo>
                      <a:pt x="32" y="163"/>
                    </a:lnTo>
                    <a:lnTo>
                      <a:pt x="31" y="163"/>
                    </a:lnTo>
                    <a:lnTo>
                      <a:pt x="31" y="162"/>
                    </a:lnTo>
                    <a:lnTo>
                      <a:pt x="32" y="161"/>
                    </a:lnTo>
                    <a:lnTo>
                      <a:pt x="33" y="161"/>
                    </a:lnTo>
                    <a:lnTo>
                      <a:pt x="33" y="160"/>
                    </a:lnTo>
                    <a:lnTo>
                      <a:pt x="32" y="160"/>
                    </a:lnTo>
                    <a:lnTo>
                      <a:pt x="31" y="159"/>
                    </a:lnTo>
                    <a:lnTo>
                      <a:pt x="30" y="159"/>
                    </a:lnTo>
                    <a:lnTo>
                      <a:pt x="29" y="160"/>
                    </a:lnTo>
                    <a:lnTo>
                      <a:pt x="28" y="160"/>
                    </a:lnTo>
                    <a:lnTo>
                      <a:pt x="28" y="161"/>
                    </a:lnTo>
                    <a:lnTo>
                      <a:pt x="28" y="162"/>
                    </a:lnTo>
                    <a:lnTo>
                      <a:pt x="29" y="162"/>
                    </a:lnTo>
                    <a:lnTo>
                      <a:pt x="30" y="163"/>
                    </a:lnTo>
                    <a:lnTo>
                      <a:pt x="29" y="163"/>
                    </a:lnTo>
                    <a:lnTo>
                      <a:pt x="28" y="163"/>
                    </a:lnTo>
                    <a:lnTo>
                      <a:pt x="27" y="163"/>
                    </a:lnTo>
                    <a:lnTo>
                      <a:pt x="26" y="164"/>
                    </a:lnTo>
                    <a:lnTo>
                      <a:pt x="25" y="164"/>
                    </a:lnTo>
                    <a:lnTo>
                      <a:pt x="24" y="164"/>
                    </a:lnTo>
                    <a:lnTo>
                      <a:pt x="24" y="163"/>
                    </a:lnTo>
                    <a:lnTo>
                      <a:pt x="23" y="163"/>
                    </a:lnTo>
                    <a:lnTo>
                      <a:pt x="23" y="162"/>
                    </a:lnTo>
                    <a:lnTo>
                      <a:pt x="23" y="161"/>
                    </a:lnTo>
                    <a:lnTo>
                      <a:pt x="22" y="161"/>
                    </a:lnTo>
                    <a:lnTo>
                      <a:pt x="22" y="160"/>
                    </a:lnTo>
                    <a:lnTo>
                      <a:pt x="22" y="159"/>
                    </a:lnTo>
                    <a:lnTo>
                      <a:pt x="23" y="160"/>
                    </a:lnTo>
                    <a:lnTo>
                      <a:pt x="24" y="160"/>
                    </a:lnTo>
                    <a:lnTo>
                      <a:pt x="25" y="160"/>
                    </a:lnTo>
                    <a:lnTo>
                      <a:pt x="25" y="159"/>
                    </a:lnTo>
                    <a:lnTo>
                      <a:pt x="24" y="158"/>
                    </a:lnTo>
                    <a:lnTo>
                      <a:pt x="23" y="157"/>
                    </a:lnTo>
                    <a:lnTo>
                      <a:pt x="22" y="157"/>
                    </a:lnTo>
                    <a:lnTo>
                      <a:pt x="22" y="156"/>
                    </a:lnTo>
                    <a:lnTo>
                      <a:pt x="21" y="156"/>
                    </a:lnTo>
                    <a:lnTo>
                      <a:pt x="20" y="155"/>
                    </a:lnTo>
                    <a:lnTo>
                      <a:pt x="20" y="156"/>
                    </a:lnTo>
                    <a:lnTo>
                      <a:pt x="21" y="157"/>
                    </a:lnTo>
                    <a:lnTo>
                      <a:pt x="21" y="158"/>
                    </a:lnTo>
                    <a:lnTo>
                      <a:pt x="21" y="159"/>
                    </a:lnTo>
                    <a:lnTo>
                      <a:pt x="20" y="159"/>
                    </a:lnTo>
                    <a:lnTo>
                      <a:pt x="20" y="158"/>
                    </a:lnTo>
                    <a:lnTo>
                      <a:pt x="18" y="158"/>
                    </a:lnTo>
                    <a:lnTo>
                      <a:pt x="18" y="157"/>
                    </a:lnTo>
                    <a:lnTo>
                      <a:pt x="17" y="157"/>
                    </a:lnTo>
                    <a:lnTo>
                      <a:pt x="17" y="156"/>
                    </a:lnTo>
                    <a:lnTo>
                      <a:pt x="16" y="156"/>
                    </a:lnTo>
                    <a:lnTo>
                      <a:pt x="16" y="155"/>
                    </a:lnTo>
                    <a:lnTo>
                      <a:pt x="16" y="154"/>
                    </a:lnTo>
                    <a:lnTo>
                      <a:pt x="16" y="153"/>
                    </a:lnTo>
                    <a:lnTo>
                      <a:pt x="15" y="152"/>
                    </a:lnTo>
                    <a:lnTo>
                      <a:pt x="15" y="151"/>
                    </a:lnTo>
                    <a:lnTo>
                      <a:pt x="15" y="150"/>
                    </a:lnTo>
                    <a:lnTo>
                      <a:pt x="14" y="150"/>
                    </a:lnTo>
                    <a:lnTo>
                      <a:pt x="14" y="149"/>
                    </a:lnTo>
                    <a:lnTo>
                      <a:pt x="14" y="148"/>
                    </a:lnTo>
                    <a:lnTo>
                      <a:pt x="15" y="148"/>
                    </a:lnTo>
                    <a:lnTo>
                      <a:pt x="16" y="148"/>
                    </a:lnTo>
                    <a:lnTo>
                      <a:pt x="16" y="149"/>
                    </a:lnTo>
                    <a:lnTo>
                      <a:pt x="17" y="149"/>
                    </a:lnTo>
                    <a:lnTo>
                      <a:pt x="17" y="148"/>
                    </a:lnTo>
                    <a:lnTo>
                      <a:pt x="17" y="147"/>
                    </a:lnTo>
                    <a:lnTo>
                      <a:pt x="16" y="147"/>
                    </a:lnTo>
                    <a:lnTo>
                      <a:pt x="15" y="147"/>
                    </a:lnTo>
                    <a:lnTo>
                      <a:pt x="15" y="145"/>
                    </a:lnTo>
                    <a:lnTo>
                      <a:pt x="14" y="145"/>
                    </a:lnTo>
                    <a:lnTo>
                      <a:pt x="13" y="145"/>
                    </a:lnTo>
                    <a:lnTo>
                      <a:pt x="12" y="145"/>
                    </a:lnTo>
                    <a:lnTo>
                      <a:pt x="12" y="144"/>
                    </a:lnTo>
                    <a:lnTo>
                      <a:pt x="11" y="144"/>
                    </a:lnTo>
                    <a:lnTo>
                      <a:pt x="10" y="144"/>
                    </a:lnTo>
                    <a:lnTo>
                      <a:pt x="10" y="143"/>
                    </a:lnTo>
                    <a:lnTo>
                      <a:pt x="9" y="143"/>
                    </a:lnTo>
                    <a:lnTo>
                      <a:pt x="8" y="142"/>
                    </a:lnTo>
                    <a:lnTo>
                      <a:pt x="7" y="141"/>
                    </a:lnTo>
                    <a:lnTo>
                      <a:pt x="7" y="140"/>
                    </a:lnTo>
                    <a:lnTo>
                      <a:pt x="8" y="140"/>
                    </a:lnTo>
                    <a:lnTo>
                      <a:pt x="8" y="139"/>
                    </a:lnTo>
                    <a:lnTo>
                      <a:pt x="9" y="139"/>
                    </a:lnTo>
                    <a:lnTo>
                      <a:pt x="10" y="139"/>
                    </a:lnTo>
                    <a:lnTo>
                      <a:pt x="11" y="138"/>
                    </a:lnTo>
                    <a:lnTo>
                      <a:pt x="11" y="137"/>
                    </a:lnTo>
                    <a:lnTo>
                      <a:pt x="11" y="136"/>
                    </a:lnTo>
                    <a:lnTo>
                      <a:pt x="10" y="136"/>
                    </a:lnTo>
                    <a:lnTo>
                      <a:pt x="10" y="135"/>
                    </a:lnTo>
                    <a:lnTo>
                      <a:pt x="9" y="134"/>
                    </a:lnTo>
                    <a:lnTo>
                      <a:pt x="8" y="134"/>
                    </a:lnTo>
                    <a:lnTo>
                      <a:pt x="7" y="133"/>
                    </a:lnTo>
                    <a:lnTo>
                      <a:pt x="5" y="132"/>
                    </a:lnTo>
                    <a:lnTo>
                      <a:pt x="2" y="130"/>
                    </a:lnTo>
                    <a:lnTo>
                      <a:pt x="0" y="128"/>
                    </a:lnTo>
                    <a:lnTo>
                      <a:pt x="0" y="126"/>
                    </a:lnTo>
                    <a:lnTo>
                      <a:pt x="1" y="126"/>
                    </a:lnTo>
                    <a:lnTo>
                      <a:pt x="1" y="125"/>
                    </a:lnTo>
                    <a:lnTo>
                      <a:pt x="2" y="124"/>
                    </a:lnTo>
                    <a:lnTo>
                      <a:pt x="2" y="123"/>
                    </a:lnTo>
                    <a:lnTo>
                      <a:pt x="3" y="123"/>
                    </a:lnTo>
                    <a:lnTo>
                      <a:pt x="3" y="122"/>
                    </a:lnTo>
                    <a:lnTo>
                      <a:pt x="4" y="121"/>
                    </a:lnTo>
                    <a:lnTo>
                      <a:pt x="4" y="120"/>
                    </a:lnTo>
                    <a:lnTo>
                      <a:pt x="5" y="119"/>
                    </a:lnTo>
                    <a:lnTo>
                      <a:pt x="6" y="118"/>
                    </a:lnTo>
                    <a:lnTo>
                      <a:pt x="6" y="117"/>
                    </a:lnTo>
                    <a:lnTo>
                      <a:pt x="7" y="117"/>
                    </a:lnTo>
                    <a:lnTo>
                      <a:pt x="7" y="116"/>
                    </a:lnTo>
                    <a:lnTo>
                      <a:pt x="7" y="115"/>
                    </a:lnTo>
                    <a:lnTo>
                      <a:pt x="8" y="115"/>
                    </a:lnTo>
                    <a:lnTo>
                      <a:pt x="8" y="114"/>
                    </a:lnTo>
                    <a:lnTo>
                      <a:pt x="8" y="113"/>
                    </a:lnTo>
                    <a:lnTo>
                      <a:pt x="8" y="112"/>
                    </a:lnTo>
                    <a:lnTo>
                      <a:pt x="9" y="112"/>
                    </a:lnTo>
                    <a:lnTo>
                      <a:pt x="9" y="111"/>
                    </a:lnTo>
                    <a:lnTo>
                      <a:pt x="9" y="110"/>
                    </a:lnTo>
                    <a:lnTo>
                      <a:pt x="9" y="109"/>
                    </a:lnTo>
                    <a:lnTo>
                      <a:pt x="9" y="108"/>
                    </a:lnTo>
                    <a:lnTo>
                      <a:pt x="9" y="106"/>
                    </a:lnTo>
                    <a:lnTo>
                      <a:pt x="10" y="105"/>
                    </a:lnTo>
                    <a:lnTo>
                      <a:pt x="10" y="104"/>
                    </a:lnTo>
                    <a:lnTo>
                      <a:pt x="10" y="103"/>
                    </a:lnTo>
                    <a:lnTo>
                      <a:pt x="10" y="102"/>
                    </a:lnTo>
                    <a:lnTo>
                      <a:pt x="10" y="101"/>
                    </a:lnTo>
                    <a:lnTo>
                      <a:pt x="10" y="100"/>
                    </a:lnTo>
                    <a:lnTo>
                      <a:pt x="10" y="99"/>
                    </a:lnTo>
                    <a:lnTo>
                      <a:pt x="10" y="98"/>
                    </a:lnTo>
                    <a:lnTo>
                      <a:pt x="10" y="97"/>
                    </a:lnTo>
                    <a:lnTo>
                      <a:pt x="10" y="96"/>
                    </a:lnTo>
                    <a:lnTo>
                      <a:pt x="10" y="95"/>
                    </a:lnTo>
                    <a:lnTo>
                      <a:pt x="9" y="94"/>
                    </a:lnTo>
                    <a:lnTo>
                      <a:pt x="9" y="93"/>
                    </a:lnTo>
                    <a:lnTo>
                      <a:pt x="9" y="92"/>
                    </a:lnTo>
                    <a:lnTo>
                      <a:pt x="8" y="92"/>
                    </a:lnTo>
                    <a:lnTo>
                      <a:pt x="8" y="91"/>
                    </a:lnTo>
                    <a:lnTo>
                      <a:pt x="8" y="90"/>
                    </a:lnTo>
                    <a:lnTo>
                      <a:pt x="7" y="90"/>
                    </a:lnTo>
                    <a:lnTo>
                      <a:pt x="7" y="89"/>
                    </a:lnTo>
                    <a:lnTo>
                      <a:pt x="7" y="87"/>
                    </a:lnTo>
                    <a:lnTo>
                      <a:pt x="6" y="86"/>
                    </a:lnTo>
                    <a:lnTo>
                      <a:pt x="6" y="85"/>
                    </a:lnTo>
                    <a:lnTo>
                      <a:pt x="6" y="84"/>
                    </a:lnTo>
                    <a:lnTo>
                      <a:pt x="5" y="83"/>
                    </a:lnTo>
                    <a:lnTo>
                      <a:pt x="5" y="82"/>
                    </a:lnTo>
                    <a:lnTo>
                      <a:pt x="5" y="81"/>
                    </a:lnTo>
                    <a:lnTo>
                      <a:pt x="4" y="80"/>
                    </a:lnTo>
                    <a:lnTo>
                      <a:pt x="4" y="79"/>
                    </a:lnTo>
                    <a:lnTo>
                      <a:pt x="4" y="78"/>
                    </a:lnTo>
                    <a:lnTo>
                      <a:pt x="4" y="77"/>
                    </a:lnTo>
                    <a:lnTo>
                      <a:pt x="4" y="76"/>
                    </a:lnTo>
                    <a:lnTo>
                      <a:pt x="4" y="75"/>
                    </a:lnTo>
                    <a:lnTo>
                      <a:pt x="4" y="74"/>
                    </a:lnTo>
                    <a:lnTo>
                      <a:pt x="4" y="73"/>
                    </a:lnTo>
                    <a:lnTo>
                      <a:pt x="4" y="72"/>
                    </a:lnTo>
                    <a:lnTo>
                      <a:pt x="4" y="71"/>
                    </a:lnTo>
                    <a:lnTo>
                      <a:pt x="3" y="70"/>
                    </a:lnTo>
                    <a:lnTo>
                      <a:pt x="4" y="69"/>
                    </a:lnTo>
                    <a:lnTo>
                      <a:pt x="3" y="67"/>
                    </a:lnTo>
                    <a:lnTo>
                      <a:pt x="3" y="66"/>
                    </a:lnTo>
                    <a:lnTo>
                      <a:pt x="3" y="65"/>
                    </a:lnTo>
                    <a:lnTo>
                      <a:pt x="3" y="64"/>
                    </a:lnTo>
                    <a:lnTo>
                      <a:pt x="3" y="63"/>
                    </a:lnTo>
                    <a:lnTo>
                      <a:pt x="3" y="62"/>
                    </a:lnTo>
                    <a:lnTo>
                      <a:pt x="3" y="61"/>
                    </a:lnTo>
                    <a:lnTo>
                      <a:pt x="4" y="61"/>
                    </a:lnTo>
                    <a:lnTo>
                      <a:pt x="4" y="60"/>
                    </a:lnTo>
                    <a:lnTo>
                      <a:pt x="4" y="59"/>
                    </a:lnTo>
                    <a:lnTo>
                      <a:pt x="4" y="58"/>
                    </a:lnTo>
                    <a:lnTo>
                      <a:pt x="4" y="57"/>
                    </a:lnTo>
                    <a:lnTo>
                      <a:pt x="4" y="56"/>
                    </a:lnTo>
                    <a:lnTo>
                      <a:pt x="4" y="55"/>
                    </a:lnTo>
                    <a:lnTo>
                      <a:pt x="4" y="54"/>
                    </a:lnTo>
                    <a:lnTo>
                      <a:pt x="4" y="53"/>
                    </a:lnTo>
                    <a:lnTo>
                      <a:pt x="4" y="52"/>
                    </a:lnTo>
                    <a:lnTo>
                      <a:pt x="5" y="51"/>
                    </a:lnTo>
                    <a:lnTo>
                      <a:pt x="5" y="50"/>
                    </a:lnTo>
                    <a:lnTo>
                      <a:pt x="5" y="48"/>
                    </a:lnTo>
                    <a:lnTo>
                      <a:pt x="5" y="47"/>
                    </a:lnTo>
                    <a:lnTo>
                      <a:pt x="6" y="46"/>
                    </a:lnTo>
                    <a:lnTo>
                      <a:pt x="6" y="45"/>
                    </a:lnTo>
                    <a:lnTo>
                      <a:pt x="7" y="44"/>
                    </a:lnTo>
                    <a:lnTo>
                      <a:pt x="7" y="43"/>
                    </a:lnTo>
                    <a:lnTo>
                      <a:pt x="8" y="42"/>
                    </a:lnTo>
                    <a:lnTo>
                      <a:pt x="9" y="41"/>
                    </a:lnTo>
                    <a:lnTo>
                      <a:pt x="9" y="40"/>
                    </a:lnTo>
                    <a:lnTo>
                      <a:pt x="10" y="40"/>
                    </a:lnTo>
                    <a:lnTo>
                      <a:pt x="10" y="39"/>
                    </a:lnTo>
                    <a:lnTo>
                      <a:pt x="11" y="39"/>
                    </a:lnTo>
                    <a:lnTo>
                      <a:pt x="11" y="38"/>
                    </a:lnTo>
                    <a:lnTo>
                      <a:pt x="12" y="38"/>
                    </a:lnTo>
                    <a:lnTo>
                      <a:pt x="13" y="37"/>
                    </a:lnTo>
                    <a:lnTo>
                      <a:pt x="14" y="37"/>
                    </a:lnTo>
                    <a:lnTo>
                      <a:pt x="15" y="36"/>
                    </a:lnTo>
                    <a:lnTo>
                      <a:pt x="16" y="36"/>
                    </a:lnTo>
                    <a:lnTo>
                      <a:pt x="16" y="35"/>
                    </a:lnTo>
                    <a:lnTo>
                      <a:pt x="17" y="35"/>
                    </a:lnTo>
                    <a:lnTo>
                      <a:pt x="17" y="34"/>
                    </a:lnTo>
                    <a:lnTo>
                      <a:pt x="18" y="34"/>
                    </a:lnTo>
                    <a:lnTo>
                      <a:pt x="20" y="33"/>
                    </a:lnTo>
                    <a:lnTo>
                      <a:pt x="21" y="33"/>
                    </a:lnTo>
                    <a:lnTo>
                      <a:pt x="21" y="32"/>
                    </a:lnTo>
                    <a:lnTo>
                      <a:pt x="22" y="32"/>
                    </a:lnTo>
                    <a:lnTo>
                      <a:pt x="23" y="32"/>
                    </a:lnTo>
                    <a:lnTo>
                      <a:pt x="23" y="31"/>
                    </a:lnTo>
                    <a:lnTo>
                      <a:pt x="24" y="31"/>
                    </a:lnTo>
                    <a:lnTo>
                      <a:pt x="25" y="29"/>
                    </a:lnTo>
                    <a:lnTo>
                      <a:pt x="26" y="29"/>
                    </a:lnTo>
                    <a:lnTo>
                      <a:pt x="26" y="28"/>
                    </a:lnTo>
                    <a:lnTo>
                      <a:pt x="27" y="28"/>
                    </a:lnTo>
                    <a:lnTo>
                      <a:pt x="28" y="28"/>
                    </a:lnTo>
                    <a:lnTo>
                      <a:pt x="28" y="27"/>
                    </a:lnTo>
                    <a:lnTo>
                      <a:pt x="29" y="27"/>
                    </a:lnTo>
                    <a:lnTo>
                      <a:pt x="30" y="27"/>
                    </a:lnTo>
                    <a:lnTo>
                      <a:pt x="30" y="26"/>
                    </a:lnTo>
                    <a:lnTo>
                      <a:pt x="31" y="26"/>
                    </a:lnTo>
                    <a:lnTo>
                      <a:pt x="32" y="26"/>
                    </a:lnTo>
                    <a:lnTo>
                      <a:pt x="33" y="25"/>
                    </a:lnTo>
                    <a:lnTo>
                      <a:pt x="34" y="25"/>
                    </a:lnTo>
                    <a:lnTo>
                      <a:pt x="35" y="24"/>
                    </a:lnTo>
                    <a:lnTo>
                      <a:pt x="36" y="24"/>
                    </a:lnTo>
                    <a:lnTo>
                      <a:pt x="37" y="24"/>
                    </a:lnTo>
                    <a:lnTo>
                      <a:pt x="37" y="23"/>
                    </a:lnTo>
                    <a:lnTo>
                      <a:pt x="39" y="23"/>
                    </a:lnTo>
                    <a:lnTo>
                      <a:pt x="40" y="23"/>
                    </a:lnTo>
                    <a:lnTo>
                      <a:pt x="41" y="23"/>
                    </a:lnTo>
                    <a:lnTo>
                      <a:pt x="41" y="22"/>
                    </a:lnTo>
                    <a:lnTo>
                      <a:pt x="42" y="22"/>
                    </a:lnTo>
                    <a:lnTo>
                      <a:pt x="43" y="22"/>
                    </a:lnTo>
                    <a:lnTo>
                      <a:pt x="44" y="22"/>
                    </a:lnTo>
                    <a:lnTo>
                      <a:pt x="45" y="22"/>
                    </a:lnTo>
                    <a:lnTo>
                      <a:pt x="46" y="21"/>
                    </a:lnTo>
                    <a:lnTo>
                      <a:pt x="47" y="21"/>
                    </a:lnTo>
                    <a:lnTo>
                      <a:pt x="48" y="21"/>
                    </a:lnTo>
                    <a:lnTo>
                      <a:pt x="49" y="21"/>
                    </a:lnTo>
                    <a:lnTo>
                      <a:pt x="50" y="20"/>
                    </a:lnTo>
                    <a:lnTo>
                      <a:pt x="51" y="20"/>
                    </a:lnTo>
                    <a:lnTo>
                      <a:pt x="52" y="20"/>
                    </a:lnTo>
                    <a:lnTo>
                      <a:pt x="53" y="20"/>
                    </a:lnTo>
                    <a:lnTo>
                      <a:pt x="53" y="19"/>
                    </a:lnTo>
                    <a:lnTo>
                      <a:pt x="54" y="19"/>
                    </a:lnTo>
                    <a:lnTo>
                      <a:pt x="55" y="19"/>
                    </a:lnTo>
                    <a:lnTo>
                      <a:pt x="56" y="19"/>
                    </a:lnTo>
                    <a:lnTo>
                      <a:pt x="56" y="18"/>
                    </a:lnTo>
                    <a:lnTo>
                      <a:pt x="58" y="18"/>
                    </a:lnTo>
                    <a:lnTo>
                      <a:pt x="59" y="18"/>
                    </a:lnTo>
                    <a:lnTo>
                      <a:pt x="59" y="17"/>
                    </a:lnTo>
                    <a:lnTo>
                      <a:pt x="60" y="17"/>
                    </a:lnTo>
                    <a:lnTo>
                      <a:pt x="61" y="17"/>
                    </a:lnTo>
                    <a:lnTo>
                      <a:pt x="61" y="16"/>
                    </a:lnTo>
                    <a:lnTo>
                      <a:pt x="62" y="16"/>
                    </a:lnTo>
                    <a:lnTo>
                      <a:pt x="63" y="16"/>
                    </a:lnTo>
                    <a:lnTo>
                      <a:pt x="63" y="15"/>
                    </a:lnTo>
                    <a:lnTo>
                      <a:pt x="64" y="15"/>
                    </a:lnTo>
                    <a:lnTo>
                      <a:pt x="65" y="15"/>
                    </a:lnTo>
                    <a:lnTo>
                      <a:pt x="65" y="14"/>
                    </a:lnTo>
                    <a:lnTo>
                      <a:pt x="66" y="14"/>
                    </a:lnTo>
                    <a:lnTo>
                      <a:pt x="66" y="13"/>
                    </a:lnTo>
                    <a:lnTo>
                      <a:pt x="67" y="13"/>
                    </a:lnTo>
                    <a:lnTo>
                      <a:pt x="67" y="12"/>
                    </a:lnTo>
                    <a:lnTo>
                      <a:pt x="68" y="12"/>
                    </a:lnTo>
                    <a:lnTo>
                      <a:pt x="68" y="11"/>
                    </a:lnTo>
                    <a:lnTo>
                      <a:pt x="69" y="9"/>
                    </a:lnTo>
                    <a:lnTo>
                      <a:pt x="69" y="8"/>
                    </a:lnTo>
                    <a:lnTo>
                      <a:pt x="70" y="8"/>
                    </a:lnTo>
                    <a:lnTo>
                      <a:pt x="70" y="7"/>
                    </a:lnTo>
                    <a:lnTo>
                      <a:pt x="71" y="7"/>
                    </a:lnTo>
                    <a:lnTo>
                      <a:pt x="71" y="6"/>
                    </a:lnTo>
                    <a:lnTo>
                      <a:pt x="72" y="6"/>
                    </a:lnTo>
                    <a:lnTo>
                      <a:pt x="72" y="5"/>
                    </a:lnTo>
                    <a:lnTo>
                      <a:pt x="73" y="4"/>
                    </a:lnTo>
                    <a:lnTo>
                      <a:pt x="74" y="3"/>
                    </a:lnTo>
                    <a:lnTo>
                      <a:pt x="74" y="2"/>
                    </a:lnTo>
                    <a:lnTo>
                      <a:pt x="75" y="2"/>
                    </a:lnTo>
                    <a:lnTo>
                      <a:pt x="75" y="1"/>
                    </a:lnTo>
                    <a:lnTo>
                      <a:pt x="76" y="1"/>
                    </a:lnTo>
                    <a:lnTo>
                      <a:pt x="76" y="0"/>
                    </a:lnTo>
                  </a:path>
                </a:pathLst>
              </a:custGeom>
              <a:solidFill>
                <a:srgbClr val="6666FF"/>
              </a:solidFill>
              <a:ln w="19050" cap="flat">
                <a:solidFill>
                  <a:srgbClr val="6666FF"/>
                </a:solidFill>
                <a:prstDash val="solid"/>
                <a:miter lim="800000"/>
                <a:headEnd/>
                <a:tailEnd/>
              </a:ln>
            </p:spPr>
            <p:txBody>
              <a:bodyPr/>
              <a:lstStyle/>
              <a:p>
                <a:endParaRPr lang="en-US" sz="1013" dirty="0"/>
              </a:p>
            </p:txBody>
          </p:sp>
        </p:grpSp>
        <p:sp>
          <p:nvSpPr>
            <p:cNvPr id="19513" name="Freeform 35"/>
            <p:cNvSpPr>
              <a:spLocks/>
            </p:cNvSpPr>
            <p:nvPr/>
          </p:nvSpPr>
          <p:spPr bwMode="auto">
            <a:xfrm>
              <a:off x="5073" y="1242"/>
              <a:ext cx="372" cy="473"/>
            </a:xfrm>
            <a:custGeom>
              <a:avLst/>
              <a:gdLst>
                <a:gd name="T0" fmla="*/ 214 w 372"/>
                <a:gd name="T1" fmla="*/ 53 h 473"/>
                <a:gd name="T2" fmla="*/ 271 w 372"/>
                <a:gd name="T3" fmla="*/ 84 h 473"/>
                <a:gd name="T4" fmla="*/ 229 w 372"/>
                <a:gd name="T5" fmla="*/ 193 h 473"/>
                <a:gd name="T6" fmla="*/ 222 w 372"/>
                <a:gd name="T7" fmla="*/ 234 h 473"/>
                <a:gd name="T8" fmla="*/ 291 w 372"/>
                <a:gd name="T9" fmla="*/ 277 h 473"/>
                <a:gd name="T10" fmla="*/ 334 w 372"/>
                <a:gd name="T11" fmla="*/ 314 h 473"/>
                <a:gd name="T12" fmla="*/ 339 w 372"/>
                <a:gd name="T13" fmla="*/ 328 h 473"/>
                <a:gd name="T14" fmla="*/ 338 w 372"/>
                <a:gd name="T15" fmla="*/ 343 h 473"/>
                <a:gd name="T16" fmla="*/ 350 w 372"/>
                <a:gd name="T17" fmla="*/ 350 h 473"/>
                <a:gd name="T18" fmla="*/ 348 w 372"/>
                <a:gd name="T19" fmla="*/ 366 h 473"/>
                <a:gd name="T20" fmla="*/ 349 w 372"/>
                <a:gd name="T21" fmla="*/ 380 h 473"/>
                <a:gd name="T22" fmla="*/ 354 w 372"/>
                <a:gd name="T23" fmla="*/ 395 h 473"/>
                <a:gd name="T24" fmla="*/ 364 w 372"/>
                <a:gd name="T25" fmla="*/ 407 h 473"/>
                <a:gd name="T26" fmla="*/ 371 w 372"/>
                <a:gd name="T27" fmla="*/ 422 h 473"/>
                <a:gd name="T28" fmla="*/ 366 w 372"/>
                <a:gd name="T29" fmla="*/ 425 h 473"/>
                <a:gd name="T30" fmla="*/ 360 w 372"/>
                <a:gd name="T31" fmla="*/ 432 h 473"/>
                <a:gd name="T32" fmla="*/ 356 w 372"/>
                <a:gd name="T33" fmla="*/ 446 h 473"/>
                <a:gd name="T34" fmla="*/ 358 w 372"/>
                <a:gd name="T35" fmla="*/ 461 h 473"/>
                <a:gd name="T36" fmla="*/ 350 w 372"/>
                <a:gd name="T37" fmla="*/ 473 h 473"/>
                <a:gd name="T38" fmla="*/ 287 w 372"/>
                <a:gd name="T39" fmla="*/ 426 h 473"/>
                <a:gd name="T40" fmla="*/ 231 w 372"/>
                <a:gd name="T41" fmla="*/ 395 h 473"/>
                <a:gd name="T42" fmla="*/ 222 w 372"/>
                <a:gd name="T43" fmla="*/ 383 h 473"/>
                <a:gd name="T44" fmla="*/ 217 w 372"/>
                <a:gd name="T45" fmla="*/ 370 h 473"/>
                <a:gd name="T46" fmla="*/ 220 w 372"/>
                <a:gd name="T47" fmla="*/ 365 h 473"/>
                <a:gd name="T48" fmla="*/ 210 w 372"/>
                <a:gd name="T49" fmla="*/ 355 h 473"/>
                <a:gd name="T50" fmla="*/ 206 w 372"/>
                <a:gd name="T51" fmla="*/ 349 h 473"/>
                <a:gd name="T52" fmla="*/ 200 w 372"/>
                <a:gd name="T53" fmla="*/ 340 h 473"/>
                <a:gd name="T54" fmla="*/ 209 w 372"/>
                <a:gd name="T55" fmla="*/ 325 h 473"/>
                <a:gd name="T56" fmla="*/ 211 w 372"/>
                <a:gd name="T57" fmla="*/ 309 h 473"/>
                <a:gd name="T58" fmla="*/ 209 w 372"/>
                <a:gd name="T59" fmla="*/ 295 h 473"/>
                <a:gd name="T60" fmla="*/ 210 w 372"/>
                <a:gd name="T61" fmla="*/ 286 h 473"/>
                <a:gd name="T62" fmla="*/ 203 w 372"/>
                <a:gd name="T63" fmla="*/ 276 h 473"/>
                <a:gd name="T64" fmla="*/ 192 w 372"/>
                <a:gd name="T65" fmla="*/ 275 h 473"/>
                <a:gd name="T66" fmla="*/ 195 w 372"/>
                <a:gd name="T67" fmla="*/ 263 h 473"/>
                <a:gd name="T68" fmla="*/ 192 w 372"/>
                <a:gd name="T69" fmla="*/ 248 h 473"/>
                <a:gd name="T70" fmla="*/ 182 w 372"/>
                <a:gd name="T71" fmla="*/ 253 h 473"/>
                <a:gd name="T72" fmla="*/ 168 w 372"/>
                <a:gd name="T73" fmla="*/ 249 h 473"/>
                <a:gd name="T74" fmla="*/ 157 w 372"/>
                <a:gd name="T75" fmla="*/ 244 h 473"/>
                <a:gd name="T76" fmla="*/ 146 w 372"/>
                <a:gd name="T77" fmla="*/ 245 h 473"/>
                <a:gd name="T78" fmla="*/ 139 w 372"/>
                <a:gd name="T79" fmla="*/ 234 h 473"/>
                <a:gd name="T80" fmla="*/ 125 w 372"/>
                <a:gd name="T81" fmla="*/ 236 h 473"/>
                <a:gd name="T82" fmla="*/ 112 w 372"/>
                <a:gd name="T83" fmla="*/ 235 h 473"/>
                <a:gd name="T84" fmla="*/ 99 w 372"/>
                <a:gd name="T85" fmla="*/ 230 h 473"/>
                <a:gd name="T86" fmla="*/ 91 w 372"/>
                <a:gd name="T87" fmla="*/ 221 h 473"/>
                <a:gd name="T88" fmla="*/ 77 w 372"/>
                <a:gd name="T89" fmla="*/ 216 h 473"/>
                <a:gd name="T90" fmla="*/ 66 w 372"/>
                <a:gd name="T91" fmla="*/ 226 h 473"/>
                <a:gd name="T92" fmla="*/ 67 w 372"/>
                <a:gd name="T93" fmla="*/ 215 h 473"/>
                <a:gd name="T94" fmla="*/ 68 w 372"/>
                <a:gd name="T95" fmla="*/ 204 h 473"/>
                <a:gd name="T96" fmla="*/ 61 w 372"/>
                <a:gd name="T97" fmla="*/ 198 h 473"/>
                <a:gd name="T98" fmla="*/ 55 w 372"/>
                <a:gd name="T99" fmla="*/ 187 h 473"/>
                <a:gd name="T100" fmla="*/ 42 w 372"/>
                <a:gd name="T101" fmla="*/ 187 h 473"/>
                <a:gd name="T102" fmla="*/ 28 w 372"/>
                <a:gd name="T103" fmla="*/ 192 h 473"/>
                <a:gd name="T104" fmla="*/ 19 w 372"/>
                <a:gd name="T105" fmla="*/ 197 h 473"/>
                <a:gd name="T106" fmla="*/ 7 w 372"/>
                <a:gd name="T107" fmla="*/ 206 h 473"/>
                <a:gd name="T108" fmla="*/ 2 w 372"/>
                <a:gd name="T109" fmla="*/ 204 h 473"/>
                <a:gd name="T110" fmla="*/ 4 w 372"/>
                <a:gd name="T111" fmla="*/ 190 h 473"/>
                <a:gd name="T112" fmla="*/ 7 w 372"/>
                <a:gd name="T113" fmla="*/ 174 h 473"/>
                <a:gd name="T114" fmla="*/ 13 w 372"/>
                <a:gd name="T115" fmla="*/ 162 h 473"/>
                <a:gd name="T116" fmla="*/ 8 w 372"/>
                <a:gd name="T117" fmla="*/ 151 h 473"/>
                <a:gd name="T118" fmla="*/ 3 w 372"/>
                <a:gd name="T119" fmla="*/ 141 h 473"/>
                <a:gd name="T120" fmla="*/ 33 w 372"/>
                <a:gd name="T121" fmla="*/ 107 h 473"/>
                <a:gd name="T122" fmla="*/ 126 w 372"/>
                <a:gd name="T123" fmla="*/ 1 h 47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72" h="473">
                  <a:moveTo>
                    <a:pt x="128" y="0"/>
                  </a:moveTo>
                  <a:lnTo>
                    <a:pt x="130" y="2"/>
                  </a:lnTo>
                  <a:lnTo>
                    <a:pt x="145" y="12"/>
                  </a:lnTo>
                  <a:lnTo>
                    <a:pt x="157" y="19"/>
                  </a:lnTo>
                  <a:lnTo>
                    <a:pt x="174" y="30"/>
                  </a:lnTo>
                  <a:lnTo>
                    <a:pt x="178" y="32"/>
                  </a:lnTo>
                  <a:lnTo>
                    <a:pt x="186" y="36"/>
                  </a:lnTo>
                  <a:lnTo>
                    <a:pt x="192" y="40"/>
                  </a:lnTo>
                  <a:lnTo>
                    <a:pt x="197" y="42"/>
                  </a:lnTo>
                  <a:lnTo>
                    <a:pt x="200" y="44"/>
                  </a:lnTo>
                  <a:lnTo>
                    <a:pt x="203" y="46"/>
                  </a:lnTo>
                  <a:lnTo>
                    <a:pt x="206" y="48"/>
                  </a:lnTo>
                  <a:lnTo>
                    <a:pt x="208" y="49"/>
                  </a:lnTo>
                  <a:lnTo>
                    <a:pt x="209" y="49"/>
                  </a:lnTo>
                  <a:lnTo>
                    <a:pt x="210" y="50"/>
                  </a:lnTo>
                  <a:lnTo>
                    <a:pt x="214" y="53"/>
                  </a:lnTo>
                  <a:lnTo>
                    <a:pt x="219" y="55"/>
                  </a:lnTo>
                  <a:lnTo>
                    <a:pt x="220" y="56"/>
                  </a:lnTo>
                  <a:lnTo>
                    <a:pt x="221" y="56"/>
                  </a:lnTo>
                  <a:lnTo>
                    <a:pt x="222" y="57"/>
                  </a:lnTo>
                  <a:lnTo>
                    <a:pt x="227" y="59"/>
                  </a:lnTo>
                  <a:lnTo>
                    <a:pt x="229" y="61"/>
                  </a:lnTo>
                  <a:lnTo>
                    <a:pt x="231" y="62"/>
                  </a:lnTo>
                  <a:lnTo>
                    <a:pt x="232" y="63"/>
                  </a:lnTo>
                  <a:lnTo>
                    <a:pt x="234" y="64"/>
                  </a:lnTo>
                  <a:lnTo>
                    <a:pt x="235" y="64"/>
                  </a:lnTo>
                  <a:lnTo>
                    <a:pt x="236" y="65"/>
                  </a:lnTo>
                  <a:lnTo>
                    <a:pt x="237" y="66"/>
                  </a:lnTo>
                  <a:lnTo>
                    <a:pt x="244" y="70"/>
                  </a:lnTo>
                  <a:lnTo>
                    <a:pt x="253" y="75"/>
                  </a:lnTo>
                  <a:lnTo>
                    <a:pt x="264" y="81"/>
                  </a:lnTo>
                  <a:lnTo>
                    <a:pt x="271" y="84"/>
                  </a:lnTo>
                  <a:lnTo>
                    <a:pt x="271" y="85"/>
                  </a:lnTo>
                  <a:lnTo>
                    <a:pt x="270" y="87"/>
                  </a:lnTo>
                  <a:lnTo>
                    <a:pt x="269" y="91"/>
                  </a:lnTo>
                  <a:lnTo>
                    <a:pt x="267" y="95"/>
                  </a:lnTo>
                  <a:lnTo>
                    <a:pt x="267" y="96"/>
                  </a:lnTo>
                  <a:lnTo>
                    <a:pt x="261" y="110"/>
                  </a:lnTo>
                  <a:lnTo>
                    <a:pt x="252" y="133"/>
                  </a:lnTo>
                  <a:lnTo>
                    <a:pt x="245" y="153"/>
                  </a:lnTo>
                  <a:lnTo>
                    <a:pt x="237" y="172"/>
                  </a:lnTo>
                  <a:lnTo>
                    <a:pt x="236" y="174"/>
                  </a:lnTo>
                  <a:lnTo>
                    <a:pt x="235" y="175"/>
                  </a:lnTo>
                  <a:lnTo>
                    <a:pt x="235" y="176"/>
                  </a:lnTo>
                  <a:lnTo>
                    <a:pt x="234" y="180"/>
                  </a:lnTo>
                  <a:lnTo>
                    <a:pt x="232" y="185"/>
                  </a:lnTo>
                  <a:lnTo>
                    <a:pt x="231" y="189"/>
                  </a:lnTo>
                  <a:lnTo>
                    <a:pt x="229" y="193"/>
                  </a:lnTo>
                  <a:lnTo>
                    <a:pt x="227" y="199"/>
                  </a:lnTo>
                  <a:lnTo>
                    <a:pt x="223" y="207"/>
                  </a:lnTo>
                  <a:lnTo>
                    <a:pt x="220" y="215"/>
                  </a:lnTo>
                  <a:lnTo>
                    <a:pt x="217" y="222"/>
                  </a:lnTo>
                  <a:lnTo>
                    <a:pt x="216" y="226"/>
                  </a:lnTo>
                  <a:lnTo>
                    <a:pt x="215" y="228"/>
                  </a:lnTo>
                  <a:lnTo>
                    <a:pt x="216" y="228"/>
                  </a:lnTo>
                  <a:lnTo>
                    <a:pt x="216" y="229"/>
                  </a:lnTo>
                  <a:lnTo>
                    <a:pt x="217" y="230"/>
                  </a:lnTo>
                  <a:lnTo>
                    <a:pt x="218" y="231"/>
                  </a:lnTo>
                  <a:lnTo>
                    <a:pt x="219" y="232"/>
                  </a:lnTo>
                  <a:lnTo>
                    <a:pt x="220" y="232"/>
                  </a:lnTo>
                  <a:lnTo>
                    <a:pt x="220" y="233"/>
                  </a:lnTo>
                  <a:lnTo>
                    <a:pt x="221" y="233"/>
                  </a:lnTo>
                  <a:lnTo>
                    <a:pt x="221" y="234"/>
                  </a:lnTo>
                  <a:lnTo>
                    <a:pt x="222" y="234"/>
                  </a:lnTo>
                  <a:lnTo>
                    <a:pt x="222" y="235"/>
                  </a:lnTo>
                  <a:lnTo>
                    <a:pt x="223" y="235"/>
                  </a:lnTo>
                  <a:lnTo>
                    <a:pt x="225" y="237"/>
                  </a:lnTo>
                  <a:lnTo>
                    <a:pt x="226" y="239"/>
                  </a:lnTo>
                  <a:lnTo>
                    <a:pt x="227" y="241"/>
                  </a:lnTo>
                  <a:lnTo>
                    <a:pt x="228" y="244"/>
                  </a:lnTo>
                  <a:lnTo>
                    <a:pt x="229" y="245"/>
                  </a:lnTo>
                  <a:lnTo>
                    <a:pt x="230" y="246"/>
                  </a:lnTo>
                  <a:lnTo>
                    <a:pt x="231" y="248"/>
                  </a:lnTo>
                  <a:lnTo>
                    <a:pt x="232" y="250"/>
                  </a:lnTo>
                  <a:lnTo>
                    <a:pt x="232" y="251"/>
                  </a:lnTo>
                  <a:lnTo>
                    <a:pt x="237" y="258"/>
                  </a:lnTo>
                  <a:lnTo>
                    <a:pt x="238" y="260"/>
                  </a:lnTo>
                  <a:lnTo>
                    <a:pt x="260" y="274"/>
                  </a:lnTo>
                  <a:lnTo>
                    <a:pt x="272" y="275"/>
                  </a:lnTo>
                  <a:lnTo>
                    <a:pt x="291" y="277"/>
                  </a:lnTo>
                  <a:lnTo>
                    <a:pt x="311" y="279"/>
                  </a:lnTo>
                  <a:lnTo>
                    <a:pt x="312" y="270"/>
                  </a:lnTo>
                  <a:lnTo>
                    <a:pt x="322" y="278"/>
                  </a:lnTo>
                  <a:lnTo>
                    <a:pt x="331" y="286"/>
                  </a:lnTo>
                  <a:lnTo>
                    <a:pt x="339" y="292"/>
                  </a:lnTo>
                  <a:lnTo>
                    <a:pt x="338" y="294"/>
                  </a:lnTo>
                  <a:lnTo>
                    <a:pt x="338" y="295"/>
                  </a:lnTo>
                  <a:lnTo>
                    <a:pt x="337" y="301"/>
                  </a:lnTo>
                  <a:lnTo>
                    <a:pt x="336" y="305"/>
                  </a:lnTo>
                  <a:lnTo>
                    <a:pt x="335" y="307"/>
                  </a:lnTo>
                  <a:lnTo>
                    <a:pt x="335" y="309"/>
                  </a:lnTo>
                  <a:lnTo>
                    <a:pt x="335" y="310"/>
                  </a:lnTo>
                  <a:lnTo>
                    <a:pt x="334" y="311"/>
                  </a:lnTo>
                  <a:lnTo>
                    <a:pt x="334" y="312"/>
                  </a:lnTo>
                  <a:lnTo>
                    <a:pt x="334" y="313"/>
                  </a:lnTo>
                  <a:lnTo>
                    <a:pt x="334" y="314"/>
                  </a:lnTo>
                  <a:lnTo>
                    <a:pt x="333" y="315"/>
                  </a:lnTo>
                  <a:lnTo>
                    <a:pt x="333" y="317"/>
                  </a:lnTo>
                  <a:lnTo>
                    <a:pt x="333" y="318"/>
                  </a:lnTo>
                  <a:lnTo>
                    <a:pt x="332" y="322"/>
                  </a:lnTo>
                  <a:lnTo>
                    <a:pt x="332" y="323"/>
                  </a:lnTo>
                  <a:lnTo>
                    <a:pt x="333" y="323"/>
                  </a:lnTo>
                  <a:lnTo>
                    <a:pt x="334" y="323"/>
                  </a:lnTo>
                  <a:lnTo>
                    <a:pt x="335" y="323"/>
                  </a:lnTo>
                  <a:lnTo>
                    <a:pt x="335" y="324"/>
                  </a:lnTo>
                  <a:lnTo>
                    <a:pt x="336" y="324"/>
                  </a:lnTo>
                  <a:lnTo>
                    <a:pt x="336" y="325"/>
                  </a:lnTo>
                  <a:lnTo>
                    <a:pt x="337" y="325"/>
                  </a:lnTo>
                  <a:lnTo>
                    <a:pt x="337" y="326"/>
                  </a:lnTo>
                  <a:lnTo>
                    <a:pt x="338" y="327"/>
                  </a:lnTo>
                  <a:lnTo>
                    <a:pt x="338" y="328"/>
                  </a:lnTo>
                  <a:lnTo>
                    <a:pt x="339" y="328"/>
                  </a:lnTo>
                  <a:lnTo>
                    <a:pt x="339" y="329"/>
                  </a:lnTo>
                  <a:lnTo>
                    <a:pt x="339" y="330"/>
                  </a:lnTo>
                  <a:lnTo>
                    <a:pt x="341" y="330"/>
                  </a:lnTo>
                  <a:lnTo>
                    <a:pt x="341" y="331"/>
                  </a:lnTo>
                  <a:lnTo>
                    <a:pt x="341" y="332"/>
                  </a:lnTo>
                  <a:lnTo>
                    <a:pt x="341" y="333"/>
                  </a:lnTo>
                  <a:lnTo>
                    <a:pt x="341" y="334"/>
                  </a:lnTo>
                  <a:lnTo>
                    <a:pt x="339" y="334"/>
                  </a:lnTo>
                  <a:lnTo>
                    <a:pt x="339" y="335"/>
                  </a:lnTo>
                  <a:lnTo>
                    <a:pt x="338" y="336"/>
                  </a:lnTo>
                  <a:lnTo>
                    <a:pt x="338" y="337"/>
                  </a:lnTo>
                  <a:lnTo>
                    <a:pt x="338" y="338"/>
                  </a:lnTo>
                  <a:lnTo>
                    <a:pt x="338" y="340"/>
                  </a:lnTo>
                  <a:lnTo>
                    <a:pt x="338" y="341"/>
                  </a:lnTo>
                  <a:lnTo>
                    <a:pt x="338" y="342"/>
                  </a:lnTo>
                  <a:lnTo>
                    <a:pt x="338" y="343"/>
                  </a:lnTo>
                  <a:lnTo>
                    <a:pt x="339" y="343"/>
                  </a:lnTo>
                  <a:lnTo>
                    <a:pt x="339" y="344"/>
                  </a:lnTo>
                  <a:lnTo>
                    <a:pt x="341" y="345"/>
                  </a:lnTo>
                  <a:lnTo>
                    <a:pt x="342" y="346"/>
                  </a:lnTo>
                  <a:lnTo>
                    <a:pt x="343" y="346"/>
                  </a:lnTo>
                  <a:lnTo>
                    <a:pt x="344" y="346"/>
                  </a:lnTo>
                  <a:lnTo>
                    <a:pt x="345" y="346"/>
                  </a:lnTo>
                  <a:lnTo>
                    <a:pt x="346" y="346"/>
                  </a:lnTo>
                  <a:lnTo>
                    <a:pt x="347" y="346"/>
                  </a:lnTo>
                  <a:lnTo>
                    <a:pt x="348" y="346"/>
                  </a:lnTo>
                  <a:lnTo>
                    <a:pt x="348" y="347"/>
                  </a:lnTo>
                  <a:lnTo>
                    <a:pt x="349" y="347"/>
                  </a:lnTo>
                  <a:lnTo>
                    <a:pt x="349" y="348"/>
                  </a:lnTo>
                  <a:lnTo>
                    <a:pt x="350" y="348"/>
                  </a:lnTo>
                  <a:lnTo>
                    <a:pt x="350" y="349"/>
                  </a:lnTo>
                  <a:lnTo>
                    <a:pt x="350" y="350"/>
                  </a:lnTo>
                  <a:lnTo>
                    <a:pt x="350" y="351"/>
                  </a:lnTo>
                  <a:lnTo>
                    <a:pt x="349" y="351"/>
                  </a:lnTo>
                  <a:lnTo>
                    <a:pt x="349" y="352"/>
                  </a:lnTo>
                  <a:lnTo>
                    <a:pt x="349" y="353"/>
                  </a:lnTo>
                  <a:lnTo>
                    <a:pt x="348" y="354"/>
                  </a:lnTo>
                  <a:lnTo>
                    <a:pt x="348" y="355"/>
                  </a:lnTo>
                  <a:lnTo>
                    <a:pt x="347" y="356"/>
                  </a:lnTo>
                  <a:lnTo>
                    <a:pt x="347" y="357"/>
                  </a:lnTo>
                  <a:lnTo>
                    <a:pt x="347" y="358"/>
                  </a:lnTo>
                  <a:lnTo>
                    <a:pt x="347" y="360"/>
                  </a:lnTo>
                  <a:lnTo>
                    <a:pt x="347" y="361"/>
                  </a:lnTo>
                  <a:lnTo>
                    <a:pt x="347" y="362"/>
                  </a:lnTo>
                  <a:lnTo>
                    <a:pt x="348" y="363"/>
                  </a:lnTo>
                  <a:lnTo>
                    <a:pt x="348" y="364"/>
                  </a:lnTo>
                  <a:lnTo>
                    <a:pt x="348" y="365"/>
                  </a:lnTo>
                  <a:lnTo>
                    <a:pt x="348" y="366"/>
                  </a:lnTo>
                  <a:lnTo>
                    <a:pt x="348" y="367"/>
                  </a:lnTo>
                  <a:lnTo>
                    <a:pt x="348" y="368"/>
                  </a:lnTo>
                  <a:lnTo>
                    <a:pt x="348" y="369"/>
                  </a:lnTo>
                  <a:lnTo>
                    <a:pt x="347" y="369"/>
                  </a:lnTo>
                  <a:lnTo>
                    <a:pt x="347" y="370"/>
                  </a:lnTo>
                  <a:lnTo>
                    <a:pt x="347" y="371"/>
                  </a:lnTo>
                  <a:lnTo>
                    <a:pt x="347" y="372"/>
                  </a:lnTo>
                  <a:lnTo>
                    <a:pt x="346" y="373"/>
                  </a:lnTo>
                  <a:lnTo>
                    <a:pt x="346" y="374"/>
                  </a:lnTo>
                  <a:lnTo>
                    <a:pt x="346" y="375"/>
                  </a:lnTo>
                  <a:lnTo>
                    <a:pt x="347" y="376"/>
                  </a:lnTo>
                  <a:lnTo>
                    <a:pt x="347" y="377"/>
                  </a:lnTo>
                  <a:lnTo>
                    <a:pt x="347" y="379"/>
                  </a:lnTo>
                  <a:lnTo>
                    <a:pt x="348" y="379"/>
                  </a:lnTo>
                  <a:lnTo>
                    <a:pt x="348" y="380"/>
                  </a:lnTo>
                  <a:lnTo>
                    <a:pt x="349" y="380"/>
                  </a:lnTo>
                  <a:lnTo>
                    <a:pt x="349" y="381"/>
                  </a:lnTo>
                  <a:lnTo>
                    <a:pt x="350" y="381"/>
                  </a:lnTo>
                  <a:lnTo>
                    <a:pt x="351" y="382"/>
                  </a:lnTo>
                  <a:lnTo>
                    <a:pt x="350" y="384"/>
                  </a:lnTo>
                  <a:lnTo>
                    <a:pt x="350" y="385"/>
                  </a:lnTo>
                  <a:lnTo>
                    <a:pt x="350" y="386"/>
                  </a:lnTo>
                  <a:lnTo>
                    <a:pt x="350" y="387"/>
                  </a:lnTo>
                  <a:lnTo>
                    <a:pt x="350" y="388"/>
                  </a:lnTo>
                  <a:lnTo>
                    <a:pt x="350" y="389"/>
                  </a:lnTo>
                  <a:lnTo>
                    <a:pt x="350" y="390"/>
                  </a:lnTo>
                  <a:lnTo>
                    <a:pt x="350" y="391"/>
                  </a:lnTo>
                  <a:lnTo>
                    <a:pt x="350" y="392"/>
                  </a:lnTo>
                  <a:lnTo>
                    <a:pt x="351" y="393"/>
                  </a:lnTo>
                  <a:lnTo>
                    <a:pt x="352" y="394"/>
                  </a:lnTo>
                  <a:lnTo>
                    <a:pt x="353" y="395"/>
                  </a:lnTo>
                  <a:lnTo>
                    <a:pt x="354" y="395"/>
                  </a:lnTo>
                  <a:lnTo>
                    <a:pt x="355" y="396"/>
                  </a:lnTo>
                  <a:lnTo>
                    <a:pt x="356" y="397"/>
                  </a:lnTo>
                  <a:lnTo>
                    <a:pt x="357" y="397"/>
                  </a:lnTo>
                  <a:lnTo>
                    <a:pt x="358" y="399"/>
                  </a:lnTo>
                  <a:lnTo>
                    <a:pt x="358" y="400"/>
                  </a:lnTo>
                  <a:lnTo>
                    <a:pt x="360" y="400"/>
                  </a:lnTo>
                  <a:lnTo>
                    <a:pt x="360" y="401"/>
                  </a:lnTo>
                  <a:lnTo>
                    <a:pt x="360" y="402"/>
                  </a:lnTo>
                  <a:lnTo>
                    <a:pt x="361" y="402"/>
                  </a:lnTo>
                  <a:lnTo>
                    <a:pt x="362" y="403"/>
                  </a:lnTo>
                  <a:lnTo>
                    <a:pt x="362" y="404"/>
                  </a:lnTo>
                  <a:lnTo>
                    <a:pt x="363" y="404"/>
                  </a:lnTo>
                  <a:lnTo>
                    <a:pt x="363" y="405"/>
                  </a:lnTo>
                  <a:lnTo>
                    <a:pt x="364" y="405"/>
                  </a:lnTo>
                  <a:lnTo>
                    <a:pt x="364" y="406"/>
                  </a:lnTo>
                  <a:lnTo>
                    <a:pt x="364" y="407"/>
                  </a:lnTo>
                  <a:lnTo>
                    <a:pt x="365" y="408"/>
                  </a:lnTo>
                  <a:lnTo>
                    <a:pt x="365" y="409"/>
                  </a:lnTo>
                  <a:lnTo>
                    <a:pt x="365" y="410"/>
                  </a:lnTo>
                  <a:lnTo>
                    <a:pt x="365" y="411"/>
                  </a:lnTo>
                  <a:lnTo>
                    <a:pt x="366" y="411"/>
                  </a:lnTo>
                  <a:lnTo>
                    <a:pt x="366" y="412"/>
                  </a:lnTo>
                  <a:lnTo>
                    <a:pt x="367" y="413"/>
                  </a:lnTo>
                  <a:lnTo>
                    <a:pt x="367" y="414"/>
                  </a:lnTo>
                  <a:lnTo>
                    <a:pt x="367" y="415"/>
                  </a:lnTo>
                  <a:lnTo>
                    <a:pt x="368" y="416"/>
                  </a:lnTo>
                  <a:lnTo>
                    <a:pt x="368" y="418"/>
                  </a:lnTo>
                  <a:lnTo>
                    <a:pt x="369" y="418"/>
                  </a:lnTo>
                  <a:lnTo>
                    <a:pt x="370" y="419"/>
                  </a:lnTo>
                  <a:lnTo>
                    <a:pt x="371" y="420"/>
                  </a:lnTo>
                  <a:lnTo>
                    <a:pt x="371" y="421"/>
                  </a:lnTo>
                  <a:lnTo>
                    <a:pt x="371" y="422"/>
                  </a:lnTo>
                  <a:lnTo>
                    <a:pt x="372" y="422"/>
                  </a:lnTo>
                  <a:lnTo>
                    <a:pt x="372" y="423"/>
                  </a:lnTo>
                  <a:lnTo>
                    <a:pt x="372" y="424"/>
                  </a:lnTo>
                  <a:lnTo>
                    <a:pt x="371" y="425"/>
                  </a:lnTo>
                  <a:lnTo>
                    <a:pt x="371" y="426"/>
                  </a:lnTo>
                  <a:lnTo>
                    <a:pt x="371" y="427"/>
                  </a:lnTo>
                  <a:lnTo>
                    <a:pt x="371" y="428"/>
                  </a:lnTo>
                  <a:lnTo>
                    <a:pt x="370" y="428"/>
                  </a:lnTo>
                  <a:lnTo>
                    <a:pt x="370" y="429"/>
                  </a:lnTo>
                  <a:lnTo>
                    <a:pt x="369" y="429"/>
                  </a:lnTo>
                  <a:lnTo>
                    <a:pt x="368" y="429"/>
                  </a:lnTo>
                  <a:lnTo>
                    <a:pt x="367" y="429"/>
                  </a:lnTo>
                  <a:lnTo>
                    <a:pt x="367" y="428"/>
                  </a:lnTo>
                  <a:lnTo>
                    <a:pt x="367" y="427"/>
                  </a:lnTo>
                  <a:lnTo>
                    <a:pt x="367" y="426"/>
                  </a:lnTo>
                  <a:lnTo>
                    <a:pt x="366" y="425"/>
                  </a:lnTo>
                  <a:lnTo>
                    <a:pt x="365" y="424"/>
                  </a:lnTo>
                  <a:lnTo>
                    <a:pt x="364" y="424"/>
                  </a:lnTo>
                  <a:lnTo>
                    <a:pt x="363" y="424"/>
                  </a:lnTo>
                  <a:lnTo>
                    <a:pt x="362" y="424"/>
                  </a:lnTo>
                  <a:lnTo>
                    <a:pt x="361" y="424"/>
                  </a:lnTo>
                  <a:lnTo>
                    <a:pt x="361" y="425"/>
                  </a:lnTo>
                  <a:lnTo>
                    <a:pt x="360" y="425"/>
                  </a:lnTo>
                  <a:lnTo>
                    <a:pt x="358" y="425"/>
                  </a:lnTo>
                  <a:lnTo>
                    <a:pt x="358" y="426"/>
                  </a:lnTo>
                  <a:lnTo>
                    <a:pt x="358" y="427"/>
                  </a:lnTo>
                  <a:lnTo>
                    <a:pt x="358" y="428"/>
                  </a:lnTo>
                  <a:lnTo>
                    <a:pt x="358" y="429"/>
                  </a:lnTo>
                  <a:lnTo>
                    <a:pt x="360" y="429"/>
                  </a:lnTo>
                  <a:lnTo>
                    <a:pt x="360" y="430"/>
                  </a:lnTo>
                  <a:lnTo>
                    <a:pt x="360" y="431"/>
                  </a:lnTo>
                  <a:lnTo>
                    <a:pt x="360" y="432"/>
                  </a:lnTo>
                  <a:lnTo>
                    <a:pt x="361" y="433"/>
                  </a:lnTo>
                  <a:lnTo>
                    <a:pt x="361" y="434"/>
                  </a:lnTo>
                  <a:lnTo>
                    <a:pt x="360" y="434"/>
                  </a:lnTo>
                  <a:lnTo>
                    <a:pt x="360" y="435"/>
                  </a:lnTo>
                  <a:lnTo>
                    <a:pt x="360" y="437"/>
                  </a:lnTo>
                  <a:lnTo>
                    <a:pt x="360" y="438"/>
                  </a:lnTo>
                  <a:lnTo>
                    <a:pt x="358" y="439"/>
                  </a:lnTo>
                  <a:lnTo>
                    <a:pt x="358" y="440"/>
                  </a:lnTo>
                  <a:lnTo>
                    <a:pt x="358" y="441"/>
                  </a:lnTo>
                  <a:lnTo>
                    <a:pt x="357" y="441"/>
                  </a:lnTo>
                  <a:lnTo>
                    <a:pt x="357" y="442"/>
                  </a:lnTo>
                  <a:lnTo>
                    <a:pt x="357" y="443"/>
                  </a:lnTo>
                  <a:lnTo>
                    <a:pt x="357" y="444"/>
                  </a:lnTo>
                  <a:lnTo>
                    <a:pt x="357" y="445"/>
                  </a:lnTo>
                  <a:lnTo>
                    <a:pt x="357" y="446"/>
                  </a:lnTo>
                  <a:lnTo>
                    <a:pt x="356" y="446"/>
                  </a:lnTo>
                  <a:lnTo>
                    <a:pt x="356" y="447"/>
                  </a:lnTo>
                  <a:lnTo>
                    <a:pt x="356" y="448"/>
                  </a:lnTo>
                  <a:lnTo>
                    <a:pt x="355" y="448"/>
                  </a:lnTo>
                  <a:lnTo>
                    <a:pt x="355" y="449"/>
                  </a:lnTo>
                  <a:lnTo>
                    <a:pt x="355" y="450"/>
                  </a:lnTo>
                  <a:lnTo>
                    <a:pt x="356" y="451"/>
                  </a:lnTo>
                  <a:lnTo>
                    <a:pt x="356" y="452"/>
                  </a:lnTo>
                  <a:lnTo>
                    <a:pt x="356" y="453"/>
                  </a:lnTo>
                  <a:lnTo>
                    <a:pt x="357" y="454"/>
                  </a:lnTo>
                  <a:lnTo>
                    <a:pt x="357" y="455"/>
                  </a:lnTo>
                  <a:lnTo>
                    <a:pt x="357" y="457"/>
                  </a:lnTo>
                  <a:lnTo>
                    <a:pt x="358" y="457"/>
                  </a:lnTo>
                  <a:lnTo>
                    <a:pt x="358" y="458"/>
                  </a:lnTo>
                  <a:lnTo>
                    <a:pt x="358" y="459"/>
                  </a:lnTo>
                  <a:lnTo>
                    <a:pt x="358" y="460"/>
                  </a:lnTo>
                  <a:lnTo>
                    <a:pt x="358" y="461"/>
                  </a:lnTo>
                  <a:lnTo>
                    <a:pt x="358" y="462"/>
                  </a:lnTo>
                  <a:lnTo>
                    <a:pt x="358" y="463"/>
                  </a:lnTo>
                  <a:lnTo>
                    <a:pt x="357" y="464"/>
                  </a:lnTo>
                  <a:lnTo>
                    <a:pt x="357" y="465"/>
                  </a:lnTo>
                  <a:lnTo>
                    <a:pt x="357" y="466"/>
                  </a:lnTo>
                  <a:lnTo>
                    <a:pt x="357" y="467"/>
                  </a:lnTo>
                  <a:lnTo>
                    <a:pt x="356" y="467"/>
                  </a:lnTo>
                  <a:lnTo>
                    <a:pt x="356" y="468"/>
                  </a:lnTo>
                  <a:lnTo>
                    <a:pt x="356" y="469"/>
                  </a:lnTo>
                  <a:lnTo>
                    <a:pt x="355" y="470"/>
                  </a:lnTo>
                  <a:lnTo>
                    <a:pt x="354" y="471"/>
                  </a:lnTo>
                  <a:lnTo>
                    <a:pt x="353" y="472"/>
                  </a:lnTo>
                  <a:lnTo>
                    <a:pt x="352" y="472"/>
                  </a:lnTo>
                  <a:lnTo>
                    <a:pt x="351" y="472"/>
                  </a:lnTo>
                  <a:lnTo>
                    <a:pt x="351" y="473"/>
                  </a:lnTo>
                  <a:lnTo>
                    <a:pt x="350" y="473"/>
                  </a:lnTo>
                  <a:lnTo>
                    <a:pt x="350" y="472"/>
                  </a:lnTo>
                  <a:lnTo>
                    <a:pt x="346" y="469"/>
                  </a:lnTo>
                  <a:lnTo>
                    <a:pt x="342" y="467"/>
                  </a:lnTo>
                  <a:lnTo>
                    <a:pt x="337" y="464"/>
                  </a:lnTo>
                  <a:lnTo>
                    <a:pt x="333" y="461"/>
                  </a:lnTo>
                  <a:lnTo>
                    <a:pt x="330" y="459"/>
                  </a:lnTo>
                  <a:lnTo>
                    <a:pt x="326" y="455"/>
                  </a:lnTo>
                  <a:lnTo>
                    <a:pt x="319" y="451"/>
                  </a:lnTo>
                  <a:lnTo>
                    <a:pt x="315" y="448"/>
                  </a:lnTo>
                  <a:lnTo>
                    <a:pt x="311" y="445"/>
                  </a:lnTo>
                  <a:lnTo>
                    <a:pt x="305" y="441"/>
                  </a:lnTo>
                  <a:lnTo>
                    <a:pt x="300" y="438"/>
                  </a:lnTo>
                  <a:lnTo>
                    <a:pt x="298" y="435"/>
                  </a:lnTo>
                  <a:lnTo>
                    <a:pt x="292" y="431"/>
                  </a:lnTo>
                  <a:lnTo>
                    <a:pt x="286" y="427"/>
                  </a:lnTo>
                  <a:lnTo>
                    <a:pt x="287" y="426"/>
                  </a:lnTo>
                  <a:lnTo>
                    <a:pt x="287" y="424"/>
                  </a:lnTo>
                  <a:lnTo>
                    <a:pt x="283" y="422"/>
                  </a:lnTo>
                  <a:lnTo>
                    <a:pt x="283" y="424"/>
                  </a:lnTo>
                  <a:lnTo>
                    <a:pt x="279" y="423"/>
                  </a:lnTo>
                  <a:lnTo>
                    <a:pt x="273" y="419"/>
                  </a:lnTo>
                  <a:lnTo>
                    <a:pt x="264" y="411"/>
                  </a:lnTo>
                  <a:lnTo>
                    <a:pt x="255" y="405"/>
                  </a:lnTo>
                  <a:lnTo>
                    <a:pt x="251" y="402"/>
                  </a:lnTo>
                  <a:lnTo>
                    <a:pt x="247" y="399"/>
                  </a:lnTo>
                  <a:lnTo>
                    <a:pt x="245" y="399"/>
                  </a:lnTo>
                  <a:lnTo>
                    <a:pt x="242" y="399"/>
                  </a:lnTo>
                  <a:lnTo>
                    <a:pt x="240" y="399"/>
                  </a:lnTo>
                  <a:lnTo>
                    <a:pt x="237" y="397"/>
                  </a:lnTo>
                  <a:lnTo>
                    <a:pt x="233" y="397"/>
                  </a:lnTo>
                  <a:lnTo>
                    <a:pt x="232" y="395"/>
                  </a:lnTo>
                  <a:lnTo>
                    <a:pt x="231" y="395"/>
                  </a:lnTo>
                  <a:lnTo>
                    <a:pt x="230" y="395"/>
                  </a:lnTo>
                  <a:lnTo>
                    <a:pt x="229" y="395"/>
                  </a:lnTo>
                  <a:lnTo>
                    <a:pt x="228" y="394"/>
                  </a:lnTo>
                  <a:lnTo>
                    <a:pt x="227" y="393"/>
                  </a:lnTo>
                  <a:lnTo>
                    <a:pt x="226" y="392"/>
                  </a:lnTo>
                  <a:lnTo>
                    <a:pt x="225" y="392"/>
                  </a:lnTo>
                  <a:lnTo>
                    <a:pt x="225" y="391"/>
                  </a:lnTo>
                  <a:lnTo>
                    <a:pt x="223" y="391"/>
                  </a:lnTo>
                  <a:lnTo>
                    <a:pt x="223" y="390"/>
                  </a:lnTo>
                  <a:lnTo>
                    <a:pt x="223" y="389"/>
                  </a:lnTo>
                  <a:lnTo>
                    <a:pt x="222" y="388"/>
                  </a:lnTo>
                  <a:lnTo>
                    <a:pt x="222" y="387"/>
                  </a:lnTo>
                  <a:lnTo>
                    <a:pt x="222" y="386"/>
                  </a:lnTo>
                  <a:lnTo>
                    <a:pt x="222" y="385"/>
                  </a:lnTo>
                  <a:lnTo>
                    <a:pt x="222" y="384"/>
                  </a:lnTo>
                  <a:lnTo>
                    <a:pt x="222" y="383"/>
                  </a:lnTo>
                  <a:lnTo>
                    <a:pt x="221" y="382"/>
                  </a:lnTo>
                  <a:lnTo>
                    <a:pt x="221" y="381"/>
                  </a:lnTo>
                  <a:lnTo>
                    <a:pt x="220" y="381"/>
                  </a:lnTo>
                  <a:lnTo>
                    <a:pt x="220" y="380"/>
                  </a:lnTo>
                  <a:lnTo>
                    <a:pt x="219" y="380"/>
                  </a:lnTo>
                  <a:lnTo>
                    <a:pt x="218" y="379"/>
                  </a:lnTo>
                  <a:lnTo>
                    <a:pt x="217" y="379"/>
                  </a:lnTo>
                  <a:lnTo>
                    <a:pt x="216" y="377"/>
                  </a:lnTo>
                  <a:lnTo>
                    <a:pt x="216" y="376"/>
                  </a:lnTo>
                  <a:lnTo>
                    <a:pt x="216" y="375"/>
                  </a:lnTo>
                  <a:lnTo>
                    <a:pt x="216" y="374"/>
                  </a:lnTo>
                  <a:lnTo>
                    <a:pt x="217" y="373"/>
                  </a:lnTo>
                  <a:lnTo>
                    <a:pt x="217" y="372"/>
                  </a:lnTo>
                  <a:lnTo>
                    <a:pt x="217" y="371"/>
                  </a:lnTo>
                  <a:lnTo>
                    <a:pt x="218" y="370"/>
                  </a:lnTo>
                  <a:lnTo>
                    <a:pt x="217" y="370"/>
                  </a:lnTo>
                  <a:lnTo>
                    <a:pt x="216" y="369"/>
                  </a:lnTo>
                  <a:lnTo>
                    <a:pt x="216" y="368"/>
                  </a:lnTo>
                  <a:lnTo>
                    <a:pt x="215" y="368"/>
                  </a:lnTo>
                  <a:lnTo>
                    <a:pt x="215" y="367"/>
                  </a:lnTo>
                  <a:lnTo>
                    <a:pt x="215" y="366"/>
                  </a:lnTo>
                  <a:lnTo>
                    <a:pt x="216" y="366"/>
                  </a:lnTo>
                  <a:lnTo>
                    <a:pt x="217" y="365"/>
                  </a:lnTo>
                  <a:lnTo>
                    <a:pt x="216" y="365"/>
                  </a:lnTo>
                  <a:lnTo>
                    <a:pt x="216" y="364"/>
                  </a:lnTo>
                  <a:lnTo>
                    <a:pt x="216" y="363"/>
                  </a:lnTo>
                  <a:lnTo>
                    <a:pt x="217" y="362"/>
                  </a:lnTo>
                  <a:lnTo>
                    <a:pt x="218" y="362"/>
                  </a:lnTo>
                  <a:lnTo>
                    <a:pt x="218" y="363"/>
                  </a:lnTo>
                  <a:lnTo>
                    <a:pt x="218" y="364"/>
                  </a:lnTo>
                  <a:lnTo>
                    <a:pt x="219" y="365"/>
                  </a:lnTo>
                  <a:lnTo>
                    <a:pt x="220" y="365"/>
                  </a:lnTo>
                  <a:lnTo>
                    <a:pt x="221" y="365"/>
                  </a:lnTo>
                  <a:lnTo>
                    <a:pt x="221" y="364"/>
                  </a:lnTo>
                  <a:lnTo>
                    <a:pt x="221" y="363"/>
                  </a:lnTo>
                  <a:lnTo>
                    <a:pt x="221" y="362"/>
                  </a:lnTo>
                  <a:lnTo>
                    <a:pt x="220" y="361"/>
                  </a:lnTo>
                  <a:lnTo>
                    <a:pt x="220" y="360"/>
                  </a:lnTo>
                  <a:lnTo>
                    <a:pt x="218" y="357"/>
                  </a:lnTo>
                  <a:lnTo>
                    <a:pt x="217" y="356"/>
                  </a:lnTo>
                  <a:lnTo>
                    <a:pt x="217" y="355"/>
                  </a:lnTo>
                  <a:lnTo>
                    <a:pt x="216" y="355"/>
                  </a:lnTo>
                  <a:lnTo>
                    <a:pt x="215" y="355"/>
                  </a:lnTo>
                  <a:lnTo>
                    <a:pt x="214" y="355"/>
                  </a:lnTo>
                  <a:lnTo>
                    <a:pt x="213" y="355"/>
                  </a:lnTo>
                  <a:lnTo>
                    <a:pt x="212" y="355"/>
                  </a:lnTo>
                  <a:lnTo>
                    <a:pt x="211" y="355"/>
                  </a:lnTo>
                  <a:lnTo>
                    <a:pt x="210" y="355"/>
                  </a:lnTo>
                  <a:lnTo>
                    <a:pt x="210" y="354"/>
                  </a:lnTo>
                  <a:lnTo>
                    <a:pt x="211" y="354"/>
                  </a:lnTo>
                  <a:lnTo>
                    <a:pt x="211" y="353"/>
                  </a:lnTo>
                  <a:lnTo>
                    <a:pt x="211" y="352"/>
                  </a:lnTo>
                  <a:lnTo>
                    <a:pt x="210" y="352"/>
                  </a:lnTo>
                  <a:lnTo>
                    <a:pt x="209" y="352"/>
                  </a:lnTo>
                  <a:lnTo>
                    <a:pt x="209" y="353"/>
                  </a:lnTo>
                  <a:lnTo>
                    <a:pt x="208" y="353"/>
                  </a:lnTo>
                  <a:lnTo>
                    <a:pt x="207" y="353"/>
                  </a:lnTo>
                  <a:lnTo>
                    <a:pt x="206" y="353"/>
                  </a:lnTo>
                  <a:lnTo>
                    <a:pt x="204" y="353"/>
                  </a:lnTo>
                  <a:lnTo>
                    <a:pt x="204" y="352"/>
                  </a:lnTo>
                  <a:lnTo>
                    <a:pt x="204" y="351"/>
                  </a:lnTo>
                  <a:lnTo>
                    <a:pt x="206" y="351"/>
                  </a:lnTo>
                  <a:lnTo>
                    <a:pt x="206" y="350"/>
                  </a:lnTo>
                  <a:lnTo>
                    <a:pt x="206" y="349"/>
                  </a:lnTo>
                  <a:lnTo>
                    <a:pt x="204" y="349"/>
                  </a:lnTo>
                  <a:lnTo>
                    <a:pt x="204" y="348"/>
                  </a:lnTo>
                  <a:lnTo>
                    <a:pt x="203" y="348"/>
                  </a:lnTo>
                  <a:lnTo>
                    <a:pt x="203" y="347"/>
                  </a:lnTo>
                  <a:lnTo>
                    <a:pt x="204" y="347"/>
                  </a:lnTo>
                  <a:lnTo>
                    <a:pt x="204" y="346"/>
                  </a:lnTo>
                  <a:lnTo>
                    <a:pt x="203" y="346"/>
                  </a:lnTo>
                  <a:lnTo>
                    <a:pt x="203" y="345"/>
                  </a:lnTo>
                  <a:lnTo>
                    <a:pt x="202" y="345"/>
                  </a:lnTo>
                  <a:lnTo>
                    <a:pt x="201" y="345"/>
                  </a:lnTo>
                  <a:lnTo>
                    <a:pt x="201" y="344"/>
                  </a:lnTo>
                  <a:lnTo>
                    <a:pt x="201" y="343"/>
                  </a:lnTo>
                  <a:lnTo>
                    <a:pt x="201" y="342"/>
                  </a:lnTo>
                  <a:lnTo>
                    <a:pt x="201" y="341"/>
                  </a:lnTo>
                  <a:lnTo>
                    <a:pt x="200" y="341"/>
                  </a:lnTo>
                  <a:lnTo>
                    <a:pt x="200" y="340"/>
                  </a:lnTo>
                  <a:lnTo>
                    <a:pt x="200" y="338"/>
                  </a:lnTo>
                  <a:lnTo>
                    <a:pt x="201" y="338"/>
                  </a:lnTo>
                  <a:lnTo>
                    <a:pt x="201" y="337"/>
                  </a:lnTo>
                  <a:lnTo>
                    <a:pt x="202" y="337"/>
                  </a:lnTo>
                  <a:lnTo>
                    <a:pt x="203" y="336"/>
                  </a:lnTo>
                  <a:lnTo>
                    <a:pt x="204" y="335"/>
                  </a:lnTo>
                  <a:lnTo>
                    <a:pt x="204" y="334"/>
                  </a:lnTo>
                  <a:lnTo>
                    <a:pt x="206" y="333"/>
                  </a:lnTo>
                  <a:lnTo>
                    <a:pt x="206" y="332"/>
                  </a:lnTo>
                  <a:lnTo>
                    <a:pt x="207" y="331"/>
                  </a:lnTo>
                  <a:lnTo>
                    <a:pt x="207" y="330"/>
                  </a:lnTo>
                  <a:lnTo>
                    <a:pt x="208" y="328"/>
                  </a:lnTo>
                  <a:lnTo>
                    <a:pt x="208" y="327"/>
                  </a:lnTo>
                  <a:lnTo>
                    <a:pt x="208" y="326"/>
                  </a:lnTo>
                  <a:lnTo>
                    <a:pt x="209" y="326"/>
                  </a:lnTo>
                  <a:lnTo>
                    <a:pt x="209" y="325"/>
                  </a:lnTo>
                  <a:lnTo>
                    <a:pt x="209" y="324"/>
                  </a:lnTo>
                  <a:lnTo>
                    <a:pt x="209" y="323"/>
                  </a:lnTo>
                  <a:lnTo>
                    <a:pt x="210" y="323"/>
                  </a:lnTo>
                  <a:lnTo>
                    <a:pt x="210" y="322"/>
                  </a:lnTo>
                  <a:lnTo>
                    <a:pt x="210" y="321"/>
                  </a:lnTo>
                  <a:lnTo>
                    <a:pt x="210" y="319"/>
                  </a:lnTo>
                  <a:lnTo>
                    <a:pt x="210" y="318"/>
                  </a:lnTo>
                  <a:lnTo>
                    <a:pt x="210" y="317"/>
                  </a:lnTo>
                  <a:lnTo>
                    <a:pt x="210" y="316"/>
                  </a:lnTo>
                  <a:lnTo>
                    <a:pt x="210" y="315"/>
                  </a:lnTo>
                  <a:lnTo>
                    <a:pt x="211" y="314"/>
                  </a:lnTo>
                  <a:lnTo>
                    <a:pt x="211" y="313"/>
                  </a:lnTo>
                  <a:lnTo>
                    <a:pt x="211" y="312"/>
                  </a:lnTo>
                  <a:lnTo>
                    <a:pt x="211" y="311"/>
                  </a:lnTo>
                  <a:lnTo>
                    <a:pt x="211" y="310"/>
                  </a:lnTo>
                  <a:lnTo>
                    <a:pt x="211" y="309"/>
                  </a:lnTo>
                  <a:lnTo>
                    <a:pt x="211" y="308"/>
                  </a:lnTo>
                  <a:lnTo>
                    <a:pt x="212" y="307"/>
                  </a:lnTo>
                  <a:lnTo>
                    <a:pt x="211" y="307"/>
                  </a:lnTo>
                  <a:lnTo>
                    <a:pt x="211" y="306"/>
                  </a:lnTo>
                  <a:lnTo>
                    <a:pt x="210" y="306"/>
                  </a:lnTo>
                  <a:lnTo>
                    <a:pt x="210" y="305"/>
                  </a:lnTo>
                  <a:lnTo>
                    <a:pt x="209" y="305"/>
                  </a:lnTo>
                  <a:lnTo>
                    <a:pt x="209" y="304"/>
                  </a:lnTo>
                  <a:lnTo>
                    <a:pt x="209" y="303"/>
                  </a:lnTo>
                  <a:lnTo>
                    <a:pt x="209" y="302"/>
                  </a:lnTo>
                  <a:lnTo>
                    <a:pt x="209" y="301"/>
                  </a:lnTo>
                  <a:lnTo>
                    <a:pt x="209" y="299"/>
                  </a:lnTo>
                  <a:lnTo>
                    <a:pt x="209" y="298"/>
                  </a:lnTo>
                  <a:lnTo>
                    <a:pt x="209" y="297"/>
                  </a:lnTo>
                  <a:lnTo>
                    <a:pt x="209" y="296"/>
                  </a:lnTo>
                  <a:lnTo>
                    <a:pt x="209" y="295"/>
                  </a:lnTo>
                  <a:lnTo>
                    <a:pt x="210" y="295"/>
                  </a:lnTo>
                  <a:lnTo>
                    <a:pt x="210" y="294"/>
                  </a:lnTo>
                  <a:lnTo>
                    <a:pt x="209" y="293"/>
                  </a:lnTo>
                  <a:lnTo>
                    <a:pt x="208" y="293"/>
                  </a:lnTo>
                  <a:lnTo>
                    <a:pt x="208" y="292"/>
                  </a:lnTo>
                  <a:lnTo>
                    <a:pt x="208" y="291"/>
                  </a:lnTo>
                  <a:lnTo>
                    <a:pt x="208" y="290"/>
                  </a:lnTo>
                  <a:lnTo>
                    <a:pt x="208" y="289"/>
                  </a:lnTo>
                  <a:lnTo>
                    <a:pt x="207" y="289"/>
                  </a:lnTo>
                  <a:lnTo>
                    <a:pt x="207" y="288"/>
                  </a:lnTo>
                  <a:lnTo>
                    <a:pt x="207" y="287"/>
                  </a:lnTo>
                  <a:lnTo>
                    <a:pt x="207" y="286"/>
                  </a:lnTo>
                  <a:lnTo>
                    <a:pt x="208" y="286"/>
                  </a:lnTo>
                  <a:lnTo>
                    <a:pt x="209" y="285"/>
                  </a:lnTo>
                  <a:lnTo>
                    <a:pt x="209" y="286"/>
                  </a:lnTo>
                  <a:lnTo>
                    <a:pt x="210" y="286"/>
                  </a:lnTo>
                  <a:lnTo>
                    <a:pt x="211" y="286"/>
                  </a:lnTo>
                  <a:lnTo>
                    <a:pt x="211" y="285"/>
                  </a:lnTo>
                  <a:lnTo>
                    <a:pt x="211" y="284"/>
                  </a:lnTo>
                  <a:lnTo>
                    <a:pt x="211" y="283"/>
                  </a:lnTo>
                  <a:lnTo>
                    <a:pt x="210" y="282"/>
                  </a:lnTo>
                  <a:lnTo>
                    <a:pt x="210" y="280"/>
                  </a:lnTo>
                  <a:lnTo>
                    <a:pt x="209" y="280"/>
                  </a:lnTo>
                  <a:lnTo>
                    <a:pt x="208" y="280"/>
                  </a:lnTo>
                  <a:lnTo>
                    <a:pt x="208" y="279"/>
                  </a:lnTo>
                  <a:lnTo>
                    <a:pt x="207" y="279"/>
                  </a:lnTo>
                  <a:lnTo>
                    <a:pt x="207" y="278"/>
                  </a:lnTo>
                  <a:lnTo>
                    <a:pt x="207" y="277"/>
                  </a:lnTo>
                  <a:lnTo>
                    <a:pt x="207" y="276"/>
                  </a:lnTo>
                  <a:lnTo>
                    <a:pt x="206" y="276"/>
                  </a:lnTo>
                  <a:lnTo>
                    <a:pt x="204" y="276"/>
                  </a:lnTo>
                  <a:lnTo>
                    <a:pt x="203" y="276"/>
                  </a:lnTo>
                  <a:lnTo>
                    <a:pt x="202" y="276"/>
                  </a:lnTo>
                  <a:lnTo>
                    <a:pt x="201" y="276"/>
                  </a:lnTo>
                  <a:lnTo>
                    <a:pt x="200" y="276"/>
                  </a:lnTo>
                  <a:lnTo>
                    <a:pt x="199" y="275"/>
                  </a:lnTo>
                  <a:lnTo>
                    <a:pt x="198" y="275"/>
                  </a:lnTo>
                  <a:lnTo>
                    <a:pt x="198" y="276"/>
                  </a:lnTo>
                  <a:lnTo>
                    <a:pt x="197" y="276"/>
                  </a:lnTo>
                  <a:lnTo>
                    <a:pt x="197" y="275"/>
                  </a:lnTo>
                  <a:lnTo>
                    <a:pt x="196" y="275"/>
                  </a:lnTo>
                  <a:lnTo>
                    <a:pt x="196" y="276"/>
                  </a:lnTo>
                  <a:lnTo>
                    <a:pt x="195" y="276"/>
                  </a:lnTo>
                  <a:lnTo>
                    <a:pt x="195" y="277"/>
                  </a:lnTo>
                  <a:lnTo>
                    <a:pt x="194" y="277"/>
                  </a:lnTo>
                  <a:lnTo>
                    <a:pt x="194" y="276"/>
                  </a:lnTo>
                  <a:lnTo>
                    <a:pt x="193" y="276"/>
                  </a:lnTo>
                  <a:lnTo>
                    <a:pt x="192" y="275"/>
                  </a:lnTo>
                  <a:lnTo>
                    <a:pt x="193" y="274"/>
                  </a:lnTo>
                  <a:lnTo>
                    <a:pt x="193" y="273"/>
                  </a:lnTo>
                  <a:lnTo>
                    <a:pt x="192" y="273"/>
                  </a:lnTo>
                  <a:lnTo>
                    <a:pt x="192" y="272"/>
                  </a:lnTo>
                  <a:lnTo>
                    <a:pt x="192" y="271"/>
                  </a:lnTo>
                  <a:lnTo>
                    <a:pt x="193" y="271"/>
                  </a:lnTo>
                  <a:lnTo>
                    <a:pt x="193" y="270"/>
                  </a:lnTo>
                  <a:lnTo>
                    <a:pt x="194" y="269"/>
                  </a:lnTo>
                  <a:lnTo>
                    <a:pt x="195" y="268"/>
                  </a:lnTo>
                  <a:lnTo>
                    <a:pt x="196" y="267"/>
                  </a:lnTo>
                  <a:lnTo>
                    <a:pt x="196" y="266"/>
                  </a:lnTo>
                  <a:lnTo>
                    <a:pt x="197" y="266"/>
                  </a:lnTo>
                  <a:lnTo>
                    <a:pt x="196" y="265"/>
                  </a:lnTo>
                  <a:lnTo>
                    <a:pt x="196" y="264"/>
                  </a:lnTo>
                  <a:lnTo>
                    <a:pt x="196" y="263"/>
                  </a:lnTo>
                  <a:lnTo>
                    <a:pt x="195" y="263"/>
                  </a:lnTo>
                  <a:lnTo>
                    <a:pt x="194" y="262"/>
                  </a:lnTo>
                  <a:lnTo>
                    <a:pt x="194" y="260"/>
                  </a:lnTo>
                  <a:lnTo>
                    <a:pt x="195" y="259"/>
                  </a:lnTo>
                  <a:lnTo>
                    <a:pt x="194" y="258"/>
                  </a:lnTo>
                  <a:lnTo>
                    <a:pt x="194" y="257"/>
                  </a:lnTo>
                  <a:lnTo>
                    <a:pt x="194" y="256"/>
                  </a:lnTo>
                  <a:lnTo>
                    <a:pt x="193" y="256"/>
                  </a:lnTo>
                  <a:lnTo>
                    <a:pt x="193" y="255"/>
                  </a:lnTo>
                  <a:lnTo>
                    <a:pt x="192" y="255"/>
                  </a:lnTo>
                  <a:lnTo>
                    <a:pt x="192" y="254"/>
                  </a:lnTo>
                  <a:lnTo>
                    <a:pt x="192" y="253"/>
                  </a:lnTo>
                  <a:lnTo>
                    <a:pt x="192" y="252"/>
                  </a:lnTo>
                  <a:lnTo>
                    <a:pt x="192" y="251"/>
                  </a:lnTo>
                  <a:lnTo>
                    <a:pt x="192" y="250"/>
                  </a:lnTo>
                  <a:lnTo>
                    <a:pt x="192" y="249"/>
                  </a:lnTo>
                  <a:lnTo>
                    <a:pt x="192" y="248"/>
                  </a:lnTo>
                  <a:lnTo>
                    <a:pt x="191" y="248"/>
                  </a:lnTo>
                  <a:lnTo>
                    <a:pt x="191" y="247"/>
                  </a:lnTo>
                  <a:lnTo>
                    <a:pt x="190" y="247"/>
                  </a:lnTo>
                  <a:lnTo>
                    <a:pt x="190" y="248"/>
                  </a:lnTo>
                  <a:lnTo>
                    <a:pt x="189" y="248"/>
                  </a:lnTo>
                  <a:lnTo>
                    <a:pt x="189" y="249"/>
                  </a:lnTo>
                  <a:lnTo>
                    <a:pt x="189" y="250"/>
                  </a:lnTo>
                  <a:lnTo>
                    <a:pt x="189" y="251"/>
                  </a:lnTo>
                  <a:lnTo>
                    <a:pt x="189" y="252"/>
                  </a:lnTo>
                  <a:lnTo>
                    <a:pt x="188" y="252"/>
                  </a:lnTo>
                  <a:lnTo>
                    <a:pt x="187" y="252"/>
                  </a:lnTo>
                  <a:lnTo>
                    <a:pt x="186" y="252"/>
                  </a:lnTo>
                  <a:lnTo>
                    <a:pt x="184" y="252"/>
                  </a:lnTo>
                  <a:lnTo>
                    <a:pt x="183" y="252"/>
                  </a:lnTo>
                  <a:lnTo>
                    <a:pt x="182" y="252"/>
                  </a:lnTo>
                  <a:lnTo>
                    <a:pt x="182" y="253"/>
                  </a:lnTo>
                  <a:lnTo>
                    <a:pt x="181" y="253"/>
                  </a:lnTo>
                  <a:lnTo>
                    <a:pt x="180" y="252"/>
                  </a:lnTo>
                  <a:lnTo>
                    <a:pt x="179" y="252"/>
                  </a:lnTo>
                  <a:lnTo>
                    <a:pt x="178" y="251"/>
                  </a:lnTo>
                  <a:lnTo>
                    <a:pt x="178" y="250"/>
                  </a:lnTo>
                  <a:lnTo>
                    <a:pt x="177" y="250"/>
                  </a:lnTo>
                  <a:lnTo>
                    <a:pt x="177" y="249"/>
                  </a:lnTo>
                  <a:lnTo>
                    <a:pt x="176" y="249"/>
                  </a:lnTo>
                  <a:lnTo>
                    <a:pt x="175" y="248"/>
                  </a:lnTo>
                  <a:lnTo>
                    <a:pt x="174" y="248"/>
                  </a:lnTo>
                  <a:lnTo>
                    <a:pt x="173" y="249"/>
                  </a:lnTo>
                  <a:lnTo>
                    <a:pt x="172" y="249"/>
                  </a:lnTo>
                  <a:lnTo>
                    <a:pt x="171" y="249"/>
                  </a:lnTo>
                  <a:lnTo>
                    <a:pt x="170" y="249"/>
                  </a:lnTo>
                  <a:lnTo>
                    <a:pt x="169" y="249"/>
                  </a:lnTo>
                  <a:lnTo>
                    <a:pt x="168" y="249"/>
                  </a:lnTo>
                  <a:lnTo>
                    <a:pt x="167" y="249"/>
                  </a:lnTo>
                  <a:lnTo>
                    <a:pt x="165" y="250"/>
                  </a:lnTo>
                  <a:lnTo>
                    <a:pt x="164" y="250"/>
                  </a:lnTo>
                  <a:lnTo>
                    <a:pt x="163" y="250"/>
                  </a:lnTo>
                  <a:lnTo>
                    <a:pt x="163" y="249"/>
                  </a:lnTo>
                  <a:lnTo>
                    <a:pt x="162" y="249"/>
                  </a:lnTo>
                  <a:lnTo>
                    <a:pt x="162" y="248"/>
                  </a:lnTo>
                  <a:lnTo>
                    <a:pt x="161" y="248"/>
                  </a:lnTo>
                  <a:lnTo>
                    <a:pt x="160" y="248"/>
                  </a:lnTo>
                  <a:lnTo>
                    <a:pt x="159" y="248"/>
                  </a:lnTo>
                  <a:lnTo>
                    <a:pt x="159" y="247"/>
                  </a:lnTo>
                  <a:lnTo>
                    <a:pt x="158" y="247"/>
                  </a:lnTo>
                  <a:lnTo>
                    <a:pt x="157" y="247"/>
                  </a:lnTo>
                  <a:lnTo>
                    <a:pt x="157" y="246"/>
                  </a:lnTo>
                  <a:lnTo>
                    <a:pt x="157" y="245"/>
                  </a:lnTo>
                  <a:lnTo>
                    <a:pt x="157" y="244"/>
                  </a:lnTo>
                  <a:lnTo>
                    <a:pt x="157" y="243"/>
                  </a:lnTo>
                  <a:lnTo>
                    <a:pt x="156" y="241"/>
                  </a:lnTo>
                  <a:lnTo>
                    <a:pt x="155" y="241"/>
                  </a:lnTo>
                  <a:lnTo>
                    <a:pt x="154" y="241"/>
                  </a:lnTo>
                  <a:lnTo>
                    <a:pt x="154" y="243"/>
                  </a:lnTo>
                  <a:lnTo>
                    <a:pt x="153" y="243"/>
                  </a:lnTo>
                  <a:lnTo>
                    <a:pt x="153" y="244"/>
                  </a:lnTo>
                  <a:lnTo>
                    <a:pt x="152" y="244"/>
                  </a:lnTo>
                  <a:lnTo>
                    <a:pt x="151" y="244"/>
                  </a:lnTo>
                  <a:lnTo>
                    <a:pt x="151" y="243"/>
                  </a:lnTo>
                  <a:lnTo>
                    <a:pt x="150" y="243"/>
                  </a:lnTo>
                  <a:lnTo>
                    <a:pt x="149" y="243"/>
                  </a:lnTo>
                  <a:lnTo>
                    <a:pt x="149" y="244"/>
                  </a:lnTo>
                  <a:lnTo>
                    <a:pt x="148" y="244"/>
                  </a:lnTo>
                  <a:lnTo>
                    <a:pt x="148" y="245"/>
                  </a:lnTo>
                  <a:lnTo>
                    <a:pt x="146" y="245"/>
                  </a:lnTo>
                  <a:lnTo>
                    <a:pt x="145" y="246"/>
                  </a:lnTo>
                  <a:lnTo>
                    <a:pt x="144" y="246"/>
                  </a:lnTo>
                  <a:lnTo>
                    <a:pt x="143" y="246"/>
                  </a:lnTo>
                  <a:lnTo>
                    <a:pt x="142" y="246"/>
                  </a:lnTo>
                  <a:lnTo>
                    <a:pt x="141" y="246"/>
                  </a:lnTo>
                  <a:lnTo>
                    <a:pt x="141" y="245"/>
                  </a:lnTo>
                  <a:lnTo>
                    <a:pt x="141" y="244"/>
                  </a:lnTo>
                  <a:lnTo>
                    <a:pt x="141" y="243"/>
                  </a:lnTo>
                  <a:lnTo>
                    <a:pt x="141" y="241"/>
                  </a:lnTo>
                  <a:lnTo>
                    <a:pt x="141" y="240"/>
                  </a:lnTo>
                  <a:lnTo>
                    <a:pt x="141" y="239"/>
                  </a:lnTo>
                  <a:lnTo>
                    <a:pt x="141" y="238"/>
                  </a:lnTo>
                  <a:lnTo>
                    <a:pt x="141" y="237"/>
                  </a:lnTo>
                  <a:lnTo>
                    <a:pt x="140" y="236"/>
                  </a:lnTo>
                  <a:lnTo>
                    <a:pt x="139" y="235"/>
                  </a:lnTo>
                  <a:lnTo>
                    <a:pt x="139" y="234"/>
                  </a:lnTo>
                  <a:lnTo>
                    <a:pt x="138" y="234"/>
                  </a:lnTo>
                  <a:lnTo>
                    <a:pt x="137" y="234"/>
                  </a:lnTo>
                  <a:lnTo>
                    <a:pt x="136" y="234"/>
                  </a:lnTo>
                  <a:lnTo>
                    <a:pt x="135" y="234"/>
                  </a:lnTo>
                  <a:lnTo>
                    <a:pt x="134" y="233"/>
                  </a:lnTo>
                  <a:lnTo>
                    <a:pt x="133" y="234"/>
                  </a:lnTo>
                  <a:lnTo>
                    <a:pt x="132" y="234"/>
                  </a:lnTo>
                  <a:lnTo>
                    <a:pt x="131" y="234"/>
                  </a:lnTo>
                  <a:lnTo>
                    <a:pt x="131" y="235"/>
                  </a:lnTo>
                  <a:lnTo>
                    <a:pt x="131" y="236"/>
                  </a:lnTo>
                  <a:lnTo>
                    <a:pt x="130" y="237"/>
                  </a:lnTo>
                  <a:lnTo>
                    <a:pt x="129" y="237"/>
                  </a:lnTo>
                  <a:lnTo>
                    <a:pt x="129" y="236"/>
                  </a:lnTo>
                  <a:lnTo>
                    <a:pt x="128" y="236"/>
                  </a:lnTo>
                  <a:lnTo>
                    <a:pt x="126" y="236"/>
                  </a:lnTo>
                  <a:lnTo>
                    <a:pt x="125" y="236"/>
                  </a:lnTo>
                  <a:lnTo>
                    <a:pt x="124" y="236"/>
                  </a:lnTo>
                  <a:lnTo>
                    <a:pt x="124" y="237"/>
                  </a:lnTo>
                  <a:lnTo>
                    <a:pt x="123" y="237"/>
                  </a:lnTo>
                  <a:lnTo>
                    <a:pt x="122" y="237"/>
                  </a:lnTo>
                  <a:lnTo>
                    <a:pt x="121" y="236"/>
                  </a:lnTo>
                  <a:lnTo>
                    <a:pt x="120" y="235"/>
                  </a:lnTo>
                  <a:lnTo>
                    <a:pt x="119" y="235"/>
                  </a:lnTo>
                  <a:lnTo>
                    <a:pt x="119" y="234"/>
                  </a:lnTo>
                  <a:lnTo>
                    <a:pt x="118" y="234"/>
                  </a:lnTo>
                  <a:lnTo>
                    <a:pt x="117" y="234"/>
                  </a:lnTo>
                  <a:lnTo>
                    <a:pt x="116" y="233"/>
                  </a:lnTo>
                  <a:lnTo>
                    <a:pt x="115" y="233"/>
                  </a:lnTo>
                  <a:lnTo>
                    <a:pt x="114" y="233"/>
                  </a:lnTo>
                  <a:lnTo>
                    <a:pt x="113" y="234"/>
                  </a:lnTo>
                  <a:lnTo>
                    <a:pt x="112" y="234"/>
                  </a:lnTo>
                  <a:lnTo>
                    <a:pt x="112" y="235"/>
                  </a:lnTo>
                  <a:lnTo>
                    <a:pt x="111" y="235"/>
                  </a:lnTo>
                  <a:lnTo>
                    <a:pt x="110" y="236"/>
                  </a:lnTo>
                  <a:lnTo>
                    <a:pt x="109" y="236"/>
                  </a:lnTo>
                  <a:lnTo>
                    <a:pt x="107" y="236"/>
                  </a:lnTo>
                  <a:lnTo>
                    <a:pt x="106" y="236"/>
                  </a:lnTo>
                  <a:lnTo>
                    <a:pt x="106" y="235"/>
                  </a:lnTo>
                  <a:lnTo>
                    <a:pt x="105" y="235"/>
                  </a:lnTo>
                  <a:lnTo>
                    <a:pt x="105" y="234"/>
                  </a:lnTo>
                  <a:lnTo>
                    <a:pt x="105" y="233"/>
                  </a:lnTo>
                  <a:lnTo>
                    <a:pt x="104" y="232"/>
                  </a:lnTo>
                  <a:lnTo>
                    <a:pt x="104" y="231"/>
                  </a:lnTo>
                  <a:lnTo>
                    <a:pt x="103" y="231"/>
                  </a:lnTo>
                  <a:lnTo>
                    <a:pt x="102" y="231"/>
                  </a:lnTo>
                  <a:lnTo>
                    <a:pt x="101" y="231"/>
                  </a:lnTo>
                  <a:lnTo>
                    <a:pt x="100" y="230"/>
                  </a:lnTo>
                  <a:lnTo>
                    <a:pt x="99" y="230"/>
                  </a:lnTo>
                  <a:lnTo>
                    <a:pt x="98" y="230"/>
                  </a:lnTo>
                  <a:lnTo>
                    <a:pt x="97" y="230"/>
                  </a:lnTo>
                  <a:lnTo>
                    <a:pt x="96" y="230"/>
                  </a:lnTo>
                  <a:lnTo>
                    <a:pt x="96" y="229"/>
                  </a:lnTo>
                  <a:lnTo>
                    <a:pt x="95" y="229"/>
                  </a:lnTo>
                  <a:lnTo>
                    <a:pt x="95" y="228"/>
                  </a:lnTo>
                  <a:lnTo>
                    <a:pt x="94" y="228"/>
                  </a:lnTo>
                  <a:lnTo>
                    <a:pt x="94" y="227"/>
                  </a:lnTo>
                  <a:lnTo>
                    <a:pt x="93" y="227"/>
                  </a:lnTo>
                  <a:lnTo>
                    <a:pt x="93" y="226"/>
                  </a:lnTo>
                  <a:lnTo>
                    <a:pt x="93" y="225"/>
                  </a:lnTo>
                  <a:lnTo>
                    <a:pt x="93" y="224"/>
                  </a:lnTo>
                  <a:lnTo>
                    <a:pt x="92" y="224"/>
                  </a:lnTo>
                  <a:lnTo>
                    <a:pt x="92" y="222"/>
                  </a:lnTo>
                  <a:lnTo>
                    <a:pt x="91" y="222"/>
                  </a:lnTo>
                  <a:lnTo>
                    <a:pt x="91" y="221"/>
                  </a:lnTo>
                  <a:lnTo>
                    <a:pt x="90" y="221"/>
                  </a:lnTo>
                  <a:lnTo>
                    <a:pt x="88" y="220"/>
                  </a:lnTo>
                  <a:lnTo>
                    <a:pt x="87" y="220"/>
                  </a:lnTo>
                  <a:lnTo>
                    <a:pt x="86" y="220"/>
                  </a:lnTo>
                  <a:lnTo>
                    <a:pt x="86" y="219"/>
                  </a:lnTo>
                  <a:lnTo>
                    <a:pt x="85" y="218"/>
                  </a:lnTo>
                  <a:lnTo>
                    <a:pt x="84" y="218"/>
                  </a:lnTo>
                  <a:lnTo>
                    <a:pt x="83" y="217"/>
                  </a:lnTo>
                  <a:lnTo>
                    <a:pt x="82" y="217"/>
                  </a:lnTo>
                  <a:lnTo>
                    <a:pt x="82" y="216"/>
                  </a:lnTo>
                  <a:lnTo>
                    <a:pt x="81" y="216"/>
                  </a:lnTo>
                  <a:lnTo>
                    <a:pt x="80" y="216"/>
                  </a:lnTo>
                  <a:lnTo>
                    <a:pt x="79" y="216"/>
                  </a:lnTo>
                  <a:lnTo>
                    <a:pt x="79" y="215"/>
                  </a:lnTo>
                  <a:lnTo>
                    <a:pt x="78" y="215"/>
                  </a:lnTo>
                  <a:lnTo>
                    <a:pt x="77" y="216"/>
                  </a:lnTo>
                  <a:lnTo>
                    <a:pt x="76" y="216"/>
                  </a:lnTo>
                  <a:lnTo>
                    <a:pt x="75" y="216"/>
                  </a:lnTo>
                  <a:lnTo>
                    <a:pt x="74" y="217"/>
                  </a:lnTo>
                  <a:lnTo>
                    <a:pt x="74" y="218"/>
                  </a:lnTo>
                  <a:lnTo>
                    <a:pt x="73" y="218"/>
                  </a:lnTo>
                  <a:lnTo>
                    <a:pt x="73" y="219"/>
                  </a:lnTo>
                  <a:lnTo>
                    <a:pt x="73" y="220"/>
                  </a:lnTo>
                  <a:lnTo>
                    <a:pt x="73" y="221"/>
                  </a:lnTo>
                  <a:lnTo>
                    <a:pt x="72" y="221"/>
                  </a:lnTo>
                  <a:lnTo>
                    <a:pt x="72" y="222"/>
                  </a:lnTo>
                  <a:lnTo>
                    <a:pt x="71" y="224"/>
                  </a:lnTo>
                  <a:lnTo>
                    <a:pt x="71" y="225"/>
                  </a:lnTo>
                  <a:lnTo>
                    <a:pt x="70" y="226"/>
                  </a:lnTo>
                  <a:lnTo>
                    <a:pt x="68" y="226"/>
                  </a:lnTo>
                  <a:lnTo>
                    <a:pt x="67" y="226"/>
                  </a:lnTo>
                  <a:lnTo>
                    <a:pt x="66" y="226"/>
                  </a:lnTo>
                  <a:lnTo>
                    <a:pt x="66" y="227"/>
                  </a:lnTo>
                  <a:lnTo>
                    <a:pt x="65" y="227"/>
                  </a:lnTo>
                  <a:lnTo>
                    <a:pt x="64" y="227"/>
                  </a:lnTo>
                  <a:lnTo>
                    <a:pt x="64" y="226"/>
                  </a:lnTo>
                  <a:lnTo>
                    <a:pt x="64" y="225"/>
                  </a:lnTo>
                  <a:lnTo>
                    <a:pt x="64" y="224"/>
                  </a:lnTo>
                  <a:lnTo>
                    <a:pt x="64" y="222"/>
                  </a:lnTo>
                  <a:lnTo>
                    <a:pt x="64" y="221"/>
                  </a:lnTo>
                  <a:lnTo>
                    <a:pt x="64" y="220"/>
                  </a:lnTo>
                  <a:lnTo>
                    <a:pt x="64" y="219"/>
                  </a:lnTo>
                  <a:lnTo>
                    <a:pt x="65" y="218"/>
                  </a:lnTo>
                  <a:lnTo>
                    <a:pt x="65" y="217"/>
                  </a:lnTo>
                  <a:lnTo>
                    <a:pt x="65" y="216"/>
                  </a:lnTo>
                  <a:lnTo>
                    <a:pt x="66" y="216"/>
                  </a:lnTo>
                  <a:lnTo>
                    <a:pt x="67" y="216"/>
                  </a:lnTo>
                  <a:lnTo>
                    <a:pt x="67" y="215"/>
                  </a:lnTo>
                  <a:lnTo>
                    <a:pt x="66" y="215"/>
                  </a:lnTo>
                  <a:lnTo>
                    <a:pt x="66" y="214"/>
                  </a:lnTo>
                  <a:lnTo>
                    <a:pt x="67" y="214"/>
                  </a:lnTo>
                  <a:lnTo>
                    <a:pt x="67" y="213"/>
                  </a:lnTo>
                  <a:lnTo>
                    <a:pt x="68" y="213"/>
                  </a:lnTo>
                  <a:lnTo>
                    <a:pt x="68" y="212"/>
                  </a:lnTo>
                  <a:lnTo>
                    <a:pt x="70" y="211"/>
                  </a:lnTo>
                  <a:lnTo>
                    <a:pt x="70" y="210"/>
                  </a:lnTo>
                  <a:lnTo>
                    <a:pt x="70" y="209"/>
                  </a:lnTo>
                  <a:lnTo>
                    <a:pt x="70" y="208"/>
                  </a:lnTo>
                  <a:lnTo>
                    <a:pt x="71" y="208"/>
                  </a:lnTo>
                  <a:lnTo>
                    <a:pt x="71" y="207"/>
                  </a:lnTo>
                  <a:lnTo>
                    <a:pt x="71" y="206"/>
                  </a:lnTo>
                  <a:lnTo>
                    <a:pt x="70" y="205"/>
                  </a:lnTo>
                  <a:lnTo>
                    <a:pt x="68" y="205"/>
                  </a:lnTo>
                  <a:lnTo>
                    <a:pt x="68" y="204"/>
                  </a:lnTo>
                  <a:lnTo>
                    <a:pt x="67" y="204"/>
                  </a:lnTo>
                  <a:lnTo>
                    <a:pt x="66" y="204"/>
                  </a:lnTo>
                  <a:lnTo>
                    <a:pt x="66" y="205"/>
                  </a:lnTo>
                  <a:lnTo>
                    <a:pt x="65" y="205"/>
                  </a:lnTo>
                  <a:lnTo>
                    <a:pt x="65" y="204"/>
                  </a:lnTo>
                  <a:lnTo>
                    <a:pt x="64" y="204"/>
                  </a:lnTo>
                  <a:lnTo>
                    <a:pt x="64" y="202"/>
                  </a:lnTo>
                  <a:lnTo>
                    <a:pt x="65" y="202"/>
                  </a:lnTo>
                  <a:lnTo>
                    <a:pt x="64" y="202"/>
                  </a:lnTo>
                  <a:lnTo>
                    <a:pt x="64" y="201"/>
                  </a:lnTo>
                  <a:lnTo>
                    <a:pt x="63" y="201"/>
                  </a:lnTo>
                  <a:lnTo>
                    <a:pt x="62" y="201"/>
                  </a:lnTo>
                  <a:lnTo>
                    <a:pt x="62" y="200"/>
                  </a:lnTo>
                  <a:lnTo>
                    <a:pt x="62" y="199"/>
                  </a:lnTo>
                  <a:lnTo>
                    <a:pt x="61" y="199"/>
                  </a:lnTo>
                  <a:lnTo>
                    <a:pt x="61" y="198"/>
                  </a:lnTo>
                  <a:lnTo>
                    <a:pt x="60" y="198"/>
                  </a:lnTo>
                  <a:lnTo>
                    <a:pt x="59" y="197"/>
                  </a:lnTo>
                  <a:lnTo>
                    <a:pt x="58" y="197"/>
                  </a:lnTo>
                  <a:lnTo>
                    <a:pt x="58" y="196"/>
                  </a:lnTo>
                  <a:lnTo>
                    <a:pt x="58" y="195"/>
                  </a:lnTo>
                  <a:lnTo>
                    <a:pt x="57" y="195"/>
                  </a:lnTo>
                  <a:lnTo>
                    <a:pt x="57" y="194"/>
                  </a:lnTo>
                  <a:lnTo>
                    <a:pt x="57" y="193"/>
                  </a:lnTo>
                  <a:lnTo>
                    <a:pt x="57" y="192"/>
                  </a:lnTo>
                  <a:lnTo>
                    <a:pt x="57" y="191"/>
                  </a:lnTo>
                  <a:lnTo>
                    <a:pt x="57" y="190"/>
                  </a:lnTo>
                  <a:lnTo>
                    <a:pt x="57" y="189"/>
                  </a:lnTo>
                  <a:lnTo>
                    <a:pt x="56" y="189"/>
                  </a:lnTo>
                  <a:lnTo>
                    <a:pt x="56" y="188"/>
                  </a:lnTo>
                  <a:lnTo>
                    <a:pt x="55" y="188"/>
                  </a:lnTo>
                  <a:lnTo>
                    <a:pt x="55" y="187"/>
                  </a:lnTo>
                  <a:lnTo>
                    <a:pt x="54" y="187"/>
                  </a:lnTo>
                  <a:lnTo>
                    <a:pt x="53" y="186"/>
                  </a:lnTo>
                  <a:lnTo>
                    <a:pt x="53" y="185"/>
                  </a:lnTo>
                  <a:lnTo>
                    <a:pt x="52" y="183"/>
                  </a:lnTo>
                  <a:lnTo>
                    <a:pt x="51" y="183"/>
                  </a:lnTo>
                  <a:lnTo>
                    <a:pt x="49" y="183"/>
                  </a:lnTo>
                  <a:lnTo>
                    <a:pt x="49" y="185"/>
                  </a:lnTo>
                  <a:lnTo>
                    <a:pt x="48" y="185"/>
                  </a:lnTo>
                  <a:lnTo>
                    <a:pt x="48" y="186"/>
                  </a:lnTo>
                  <a:lnTo>
                    <a:pt x="47" y="186"/>
                  </a:lnTo>
                  <a:lnTo>
                    <a:pt x="46" y="186"/>
                  </a:lnTo>
                  <a:lnTo>
                    <a:pt x="45" y="186"/>
                  </a:lnTo>
                  <a:lnTo>
                    <a:pt x="45" y="187"/>
                  </a:lnTo>
                  <a:lnTo>
                    <a:pt x="44" y="187"/>
                  </a:lnTo>
                  <a:lnTo>
                    <a:pt x="43" y="187"/>
                  </a:lnTo>
                  <a:lnTo>
                    <a:pt x="42" y="187"/>
                  </a:lnTo>
                  <a:lnTo>
                    <a:pt x="41" y="187"/>
                  </a:lnTo>
                  <a:lnTo>
                    <a:pt x="40" y="187"/>
                  </a:lnTo>
                  <a:lnTo>
                    <a:pt x="39" y="187"/>
                  </a:lnTo>
                  <a:lnTo>
                    <a:pt x="38" y="187"/>
                  </a:lnTo>
                  <a:lnTo>
                    <a:pt x="38" y="188"/>
                  </a:lnTo>
                  <a:lnTo>
                    <a:pt x="37" y="189"/>
                  </a:lnTo>
                  <a:lnTo>
                    <a:pt x="36" y="189"/>
                  </a:lnTo>
                  <a:lnTo>
                    <a:pt x="35" y="189"/>
                  </a:lnTo>
                  <a:lnTo>
                    <a:pt x="35" y="190"/>
                  </a:lnTo>
                  <a:lnTo>
                    <a:pt x="34" y="191"/>
                  </a:lnTo>
                  <a:lnTo>
                    <a:pt x="33" y="191"/>
                  </a:lnTo>
                  <a:lnTo>
                    <a:pt x="32" y="191"/>
                  </a:lnTo>
                  <a:lnTo>
                    <a:pt x="32" y="192"/>
                  </a:lnTo>
                  <a:lnTo>
                    <a:pt x="30" y="192"/>
                  </a:lnTo>
                  <a:lnTo>
                    <a:pt x="29" y="192"/>
                  </a:lnTo>
                  <a:lnTo>
                    <a:pt x="28" y="192"/>
                  </a:lnTo>
                  <a:lnTo>
                    <a:pt x="27" y="192"/>
                  </a:lnTo>
                  <a:lnTo>
                    <a:pt x="26" y="192"/>
                  </a:lnTo>
                  <a:lnTo>
                    <a:pt x="25" y="192"/>
                  </a:lnTo>
                  <a:lnTo>
                    <a:pt x="24" y="192"/>
                  </a:lnTo>
                  <a:lnTo>
                    <a:pt x="23" y="193"/>
                  </a:lnTo>
                  <a:lnTo>
                    <a:pt x="24" y="193"/>
                  </a:lnTo>
                  <a:lnTo>
                    <a:pt x="23" y="193"/>
                  </a:lnTo>
                  <a:lnTo>
                    <a:pt x="23" y="194"/>
                  </a:lnTo>
                  <a:lnTo>
                    <a:pt x="22" y="194"/>
                  </a:lnTo>
                  <a:lnTo>
                    <a:pt x="21" y="194"/>
                  </a:lnTo>
                  <a:lnTo>
                    <a:pt x="20" y="195"/>
                  </a:lnTo>
                  <a:lnTo>
                    <a:pt x="19" y="195"/>
                  </a:lnTo>
                  <a:lnTo>
                    <a:pt x="19" y="196"/>
                  </a:lnTo>
                  <a:lnTo>
                    <a:pt x="19" y="197"/>
                  </a:lnTo>
                  <a:lnTo>
                    <a:pt x="19" y="198"/>
                  </a:lnTo>
                  <a:lnTo>
                    <a:pt x="19" y="197"/>
                  </a:lnTo>
                  <a:lnTo>
                    <a:pt x="18" y="198"/>
                  </a:lnTo>
                  <a:lnTo>
                    <a:pt x="17" y="198"/>
                  </a:lnTo>
                  <a:lnTo>
                    <a:pt x="16" y="198"/>
                  </a:lnTo>
                  <a:lnTo>
                    <a:pt x="16" y="199"/>
                  </a:lnTo>
                  <a:lnTo>
                    <a:pt x="15" y="200"/>
                  </a:lnTo>
                  <a:lnTo>
                    <a:pt x="15" y="201"/>
                  </a:lnTo>
                  <a:lnTo>
                    <a:pt x="15" y="202"/>
                  </a:lnTo>
                  <a:lnTo>
                    <a:pt x="14" y="202"/>
                  </a:lnTo>
                  <a:lnTo>
                    <a:pt x="14" y="204"/>
                  </a:lnTo>
                  <a:lnTo>
                    <a:pt x="13" y="204"/>
                  </a:lnTo>
                  <a:lnTo>
                    <a:pt x="12" y="204"/>
                  </a:lnTo>
                  <a:lnTo>
                    <a:pt x="12" y="205"/>
                  </a:lnTo>
                  <a:lnTo>
                    <a:pt x="10" y="205"/>
                  </a:lnTo>
                  <a:lnTo>
                    <a:pt x="9" y="205"/>
                  </a:lnTo>
                  <a:lnTo>
                    <a:pt x="8" y="205"/>
                  </a:lnTo>
                  <a:lnTo>
                    <a:pt x="7" y="206"/>
                  </a:lnTo>
                  <a:lnTo>
                    <a:pt x="8" y="206"/>
                  </a:lnTo>
                  <a:lnTo>
                    <a:pt x="7" y="207"/>
                  </a:lnTo>
                  <a:lnTo>
                    <a:pt x="7" y="206"/>
                  </a:lnTo>
                  <a:lnTo>
                    <a:pt x="7" y="207"/>
                  </a:lnTo>
                  <a:lnTo>
                    <a:pt x="6" y="207"/>
                  </a:lnTo>
                  <a:lnTo>
                    <a:pt x="5" y="207"/>
                  </a:lnTo>
                  <a:lnTo>
                    <a:pt x="5" y="208"/>
                  </a:lnTo>
                  <a:lnTo>
                    <a:pt x="5" y="209"/>
                  </a:lnTo>
                  <a:lnTo>
                    <a:pt x="4" y="209"/>
                  </a:lnTo>
                  <a:lnTo>
                    <a:pt x="4" y="208"/>
                  </a:lnTo>
                  <a:lnTo>
                    <a:pt x="3" y="208"/>
                  </a:lnTo>
                  <a:lnTo>
                    <a:pt x="3" y="207"/>
                  </a:lnTo>
                  <a:lnTo>
                    <a:pt x="3" y="206"/>
                  </a:lnTo>
                  <a:lnTo>
                    <a:pt x="3" y="205"/>
                  </a:lnTo>
                  <a:lnTo>
                    <a:pt x="2" y="205"/>
                  </a:lnTo>
                  <a:lnTo>
                    <a:pt x="2" y="204"/>
                  </a:lnTo>
                  <a:lnTo>
                    <a:pt x="1" y="204"/>
                  </a:lnTo>
                  <a:lnTo>
                    <a:pt x="1" y="202"/>
                  </a:lnTo>
                  <a:lnTo>
                    <a:pt x="1" y="201"/>
                  </a:lnTo>
                  <a:lnTo>
                    <a:pt x="1" y="200"/>
                  </a:lnTo>
                  <a:lnTo>
                    <a:pt x="1" y="199"/>
                  </a:lnTo>
                  <a:lnTo>
                    <a:pt x="1" y="198"/>
                  </a:lnTo>
                  <a:lnTo>
                    <a:pt x="1" y="197"/>
                  </a:lnTo>
                  <a:lnTo>
                    <a:pt x="2" y="197"/>
                  </a:lnTo>
                  <a:lnTo>
                    <a:pt x="2" y="196"/>
                  </a:lnTo>
                  <a:lnTo>
                    <a:pt x="3" y="195"/>
                  </a:lnTo>
                  <a:lnTo>
                    <a:pt x="3" y="194"/>
                  </a:lnTo>
                  <a:lnTo>
                    <a:pt x="3" y="193"/>
                  </a:lnTo>
                  <a:lnTo>
                    <a:pt x="3" y="192"/>
                  </a:lnTo>
                  <a:lnTo>
                    <a:pt x="3" y="191"/>
                  </a:lnTo>
                  <a:lnTo>
                    <a:pt x="4" y="191"/>
                  </a:lnTo>
                  <a:lnTo>
                    <a:pt x="4" y="190"/>
                  </a:lnTo>
                  <a:lnTo>
                    <a:pt x="4" y="189"/>
                  </a:lnTo>
                  <a:lnTo>
                    <a:pt x="4" y="188"/>
                  </a:lnTo>
                  <a:lnTo>
                    <a:pt x="4" y="187"/>
                  </a:lnTo>
                  <a:lnTo>
                    <a:pt x="4" y="186"/>
                  </a:lnTo>
                  <a:lnTo>
                    <a:pt x="4" y="185"/>
                  </a:lnTo>
                  <a:lnTo>
                    <a:pt x="4" y="183"/>
                  </a:lnTo>
                  <a:lnTo>
                    <a:pt x="4" y="182"/>
                  </a:lnTo>
                  <a:lnTo>
                    <a:pt x="4" y="181"/>
                  </a:lnTo>
                  <a:lnTo>
                    <a:pt x="4" y="180"/>
                  </a:lnTo>
                  <a:lnTo>
                    <a:pt x="5" y="179"/>
                  </a:lnTo>
                  <a:lnTo>
                    <a:pt x="5" y="178"/>
                  </a:lnTo>
                  <a:lnTo>
                    <a:pt x="5" y="177"/>
                  </a:lnTo>
                  <a:lnTo>
                    <a:pt x="5" y="176"/>
                  </a:lnTo>
                  <a:lnTo>
                    <a:pt x="6" y="176"/>
                  </a:lnTo>
                  <a:lnTo>
                    <a:pt x="6" y="175"/>
                  </a:lnTo>
                  <a:lnTo>
                    <a:pt x="7" y="174"/>
                  </a:lnTo>
                  <a:lnTo>
                    <a:pt x="8" y="173"/>
                  </a:lnTo>
                  <a:lnTo>
                    <a:pt x="9" y="173"/>
                  </a:lnTo>
                  <a:lnTo>
                    <a:pt x="10" y="173"/>
                  </a:lnTo>
                  <a:lnTo>
                    <a:pt x="12" y="173"/>
                  </a:lnTo>
                  <a:lnTo>
                    <a:pt x="13" y="173"/>
                  </a:lnTo>
                  <a:lnTo>
                    <a:pt x="14" y="172"/>
                  </a:lnTo>
                  <a:lnTo>
                    <a:pt x="14" y="171"/>
                  </a:lnTo>
                  <a:lnTo>
                    <a:pt x="15" y="171"/>
                  </a:lnTo>
                  <a:lnTo>
                    <a:pt x="15" y="170"/>
                  </a:lnTo>
                  <a:lnTo>
                    <a:pt x="15" y="169"/>
                  </a:lnTo>
                  <a:lnTo>
                    <a:pt x="14" y="168"/>
                  </a:lnTo>
                  <a:lnTo>
                    <a:pt x="14" y="167"/>
                  </a:lnTo>
                  <a:lnTo>
                    <a:pt x="14" y="166"/>
                  </a:lnTo>
                  <a:lnTo>
                    <a:pt x="13" y="165"/>
                  </a:lnTo>
                  <a:lnTo>
                    <a:pt x="13" y="163"/>
                  </a:lnTo>
                  <a:lnTo>
                    <a:pt x="13" y="162"/>
                  </a:lnTo>
                  <a:lnTo>
                    <a:pt x="13" y="161"/>
                  </a:lnTo>
                  <a:lnTo>
                    <a:pt x="13" y="160"/>
                  </a:lnTo>
                  <a:lnTo>
                    <a:pt x="14" y="160"/>
                  </a:lnTo>
                  <a:lnTo>
                    <a:pt x="14" y="159"/>
                  </a:lnTo>
                  <a:lnTo>
                    <a:pt x="14" y="158"/>
                  </a:lnTo>
                  <a:lnTo>
                    <a:pt x="15" y="157"/>
                  </a:lnTo>
                  <a:lnTo>
                    <a:pt x="15" y="156"/>
                  </a:lnTo>
                  <a:lnTo>
                    <a:pt x="14" y="155"/>
                  </a:lnTo>
                  <a:lnTo>
                    <a:pt x="13" y="155"/>
                  </a:lnTo>
                  <a:lnTo>
                    <a:pt x="12" y="155"/>
                  </a:lnTo>
                  <a:lnTo>
                    <a:pt x="10" y="155"/>
                  </a:lnTo>
                  <a:lnTo>
                    <a:pt x="10" y="154"/>
                  </a:lnTo>
                  <a:lnTo>
                    <a:pt x="9" y="154"/>
                  </a:lnTo>
                  <a:lnTo>
                    <a:pt x="9" y="153"/>
                  </a:lnTo>
                  <a:lnTo>
                    <a:pt x="9" y="152"/>
                  </a:lnTo>
                  <a:lnTo>
                    <a:pt x="8" y="151"/>
                  </a:lnTo>
                  <a:lnTo>
                    <a:pt x="7" y="151"/>
                  </a:lnTo>
                  <a:lnTo>
                    <a:pt x="6" y="151"/>
                  </a:lnTo>
                  <a:lnTo>
                    <a:pt x="6" y="150"/>
                  </a:lnTo>
                  <a:lnTo>
                    <a:pt x="6" y="149"/>
                  </a:lnTo>
                  <a:lnTo>
                    <a:pt x="5" y="149"/>
                  </a:lnTo>
                  <a:lnTo>
                    <a:pt x="4" y="149"/>
                  </a:lnTo>
                  <a:lnTo>
                    <a:pt x="3" y="149"/>
                  </a:lnTo>
                  <a:lnTo>
                    <a:pt x="3" y="148"/>
                  </a:lnTo>
                  <a:lnTo>
                    <a:pt x="3" y="147"/>
                  </a:lnTo>
                  <a:lnTo>
                    <a:pt x="3" y="146"/>
                  </a:lnTo>
                  <a:lnTo>
                    <a:pt x="2" y="146"/>
                  </a:lnTo>
                  <a:lnTo>
                    <a:pt x="2" y="144"/>
                  </a:lnTo>
                  <a:lnTo>
                    <a:pt x="1" y="144"/>
                  </a:lnTo>
                  <a:lnTo>
                    <a:pt x="0" y="144"/>
                  </a:lnTo>
                  <a:lnTo>
                    <a:pt x="1" y="143"/>
                  </a:lnTo>
                  <a:lnTo>
                    <a:pt x="3" y="141"/>
                  </a:lnTo>
                  <a:lnTo>
                    <a:pt x="4" y="139"/>
                  </a:lnTo>
                  <a:lnTo>
                    <a:pt x="7" y="136"/>
                  </a:lnTo>
                  <a:lnTo>
                    <a:pt x="8" y="134"/>
                  </a:lnTo>
                  <a:lnTo>
                    <a:pt x="12" y="131"/>
                  </a:lnTo>
                  <a:lnTo>
                    <a:pt x="15" y="127"/>
                  </a:lnTo>
                  <a:lnTo>
                    <a:pt x="17" y="124"/>
                  </a:lnTo>
                  <a:lnTo>
                    <a:pt x="19" y="122"/>
                  </a:lnTo>
                  <a:lnTo>
                    <a:pt x="20" y="120"/>
                  </a:lnTo>
                  <a:lnTo>
                    <a:pt x="22" y="118"/>
                  </a:lnTo>
                  <a:lnTo>
                    <a:pt x="23" y="117"/>
                  </a:lnTo>
                  <a:lnTo>
                    <a:pt x="25" y="115"/>
                  </a:lnTo>
                  <a:lnTo>
                    <a:pt x="27" y="113"/>
                  </a:lnTo>
                  <a:lnTo>
                    <a:pt x="27" y="112"/>
                  </a:lnTo>
                  <a:lnTo>
                    <a:pt x="28" y="111"/>
                  </a:lnTo>
                  <a:lnTo>
                    <a:pt x="30" y="110"/>
                  </a:lnTo>
                  <a:lnTo>
                    <a:pt x="33" y="107"/>
                  </a:lnTo>
                  <a:lnTo>
                    <a:pt x="35" y="103"/>
                  </a:lnTo>
                  <a:lnTo>
                    <a:pt x="37" y="101"/>
                  </a:lnTo>
                  <a:lnTo>
                    <a:pt x="40" y="98"/>
                  </a:lnTo>
                  <a:lnTo>
                    <a:pt x="42" y="96"/>
                  </a:lnTo>
                  <a:lnTo>
                    <a:pt x="44" y="93"/>
                  </a:lnTo>
                  <a:lnTo>
                    <a:pt x="63" y="72"/>
                  </a:lnTo>
                  <a:lnTo>
                    <a:pt x="77" y="57"/>
                  </a:lnTo>
                  <a:lnTo>
                    <a:pt x="106" y="24"/>
                  </a:lnTo>
                  <a:lnTo>
                    <a:pt x="118" y="12"/>
                  </a:lnTo>
                  <a:lnTo>
                    <a:pt x="119" y="10"/>
                  </a:lnTo>
                  <a:lnTo>
                    <a:pt x="121" y="7"/>
                  </a:lnTo>
                  <a:lnTo>
                    <a:pt x="122" y="6"/>
                  </a:lnTo>
                  <a:lnTo>
                    <a:pt x="123" y="5"/>
                  </a:lnTo>
                  <a:lnTo>
                    <a:pt x="124" y="3"/>
                  </a:lnTo>
                  <a:lnTo>
                    <a:pt x="125" y="2"/>
                  </a:lnTo>
                  <a:lnTo>
                    <a:pt x="126" y="1"/>
                  </a:lnTo>
                  <a:lnTo>
                    <a:pt x="128" y="1"/>
                  </a:lnTo>
                  <a:lnTo>
                    <a:pt x="128" y="0"/>
                  </a:lnTo>
                </a:path>
              </a:pathLst>
            </a:custGeom>
            <a:solidFill>
              <a:srgbClr val="6666FF"/>
            </a:solidFill>
            <a:ln w="19050" cap="flat">
              <a:solidFill>
                <a:srgbClr val="6666FF"/>
              </a:solidFill>
              <a:prstDash val="solid"/>
              <a:miter lim="800000"/>
              <a:headEnd/>
              <a:tailEnd/>
            </a:ln>
          </p:spPr>
          <p:txBody>
            <a:bodyPr/>
            <a:lstStyle/>
            <a:p>
              <a:endParaRPr lang="en-US" sz="1013" dirty="0"/>
            </a:p>
          </p:txBody>
        </p:sp>
        <p:grpSp>
          <p:nvGrpSpPr>
            <p:cNvPr id="19514" name="Group 36"/>
            <p:cNvGrpSpPr>
              <a:grpSpLocks/>
            </p:cNvGrpSpPr>
            <p:nvPr/>
          </p:nvGrpSpPr>
          <p:grpSpPr bwMode="auto">
            <a:xfrm>
              <a:off x="5024" y="2519"/>
              <a:ext cx="490" cy="859"/>
              <a:chOff x="4928" y="2423"/>
              <a:chExt cx="490" cy="859"/>
            </a:xfrm>
          </p:grpSpPr>
          <p:sp>
            <p:nvSpPr>
              <p:cNvPr id="19532" name="Freeform 37"/>
              <p:cNvSpPr>
                <a:spLocks/>
              </p:cNvSpPr>
              <p:nvPr/>
            </p:nvSpPr>
            <p:spPr bwMode="auto">
              <a:xfrm>
                <a:off x="5202" y="2450"/>
                <a:ext cx="216" cy="676"/>
              </a:xfrm>
              <a:custGeom>
                <a:avLst/>
                <a:gdLst>
                  <a:gd name="T0" fmla="*/ 8 w 216"/>
                  <a:gd name="T1" fmla="*/ 5 h 676"/>
                  <a:gd name="T2" fmla="*/ 13 w 216"/>
                  <a:gd name="T3" fmla="*/ 17 h 676"/>
                  <a:gd name="T4" fmla="*/ 17 w 216"/>
                  <a:gd name="T5" fmla="*/ 28 h 676"/>
                  <a:gd name="T6" fmla="*/ 14 w 216"/>
                  <a:gd name="T7" fmla="*/ 40 h 676"/>
                  <a:gd name="T8" fmla="*/ 23 w 216"/>
                  <a:gd name="T9" fmla="*/ 49 h 676"/>
                  <a:gd name="T10" fmla="*/ 37 w 216"/>
                  <a:gd name="T11" fmla="*/ 50 h 676"/>
                  <a:gd name="T12" fmla="*/ 53 w 216"/>
                  <a:gd name="T13" fmla="*/ 46 h 676"/>
                  <a:gd name="T14" fmla="*/ 64 w 216"/>
                  <a:gd name="T15" fmla="*/ 49 h 676"/>
                  <a:gd name="T16" fmla="*/ 77 w 216"/>
                  <a:gd name="T17" fmla="*/ 50 h 676"/>
                  <a:gd name="T18" fmla="*/ 88 w 216"/>
                  <a:gd name="T19" fmla="*/ 54 h 676"/>
                  <a:gd name="T20" fmla="*/ 98 w 216"/>
                  <a:gd name="T21" fmla="*/ 59 h 676"/>
                  <a:gd name="T22" fmla="*/ 127 w 216"/>
                  <a:gd name="T23" fmla="*/ 35 h 676"/>
                  <a:gd name="T24" fmla="*/ 149 w 216"/>
                  <a:gd name="T25" fmla="*/ 21 h 676"/>
                  <a:gd name="T26" fmla="*/ 155 w 216"/>
                  <a:gd name="T27" fmla="*/ 26 h 676"/>
                  <a:gd name="T28" fmla="*/ 157 w 216"/>
                  <a:gd name="T29" fmla="*/ 42 h 676"/>
                  <a:gd name="T30" fmla="*/ 160 w 216"/>
                  <a:gd name="T31" fmla="*/ 56 h 676"/>
                  <a:gd name="T32" fmla="*/ 171 w 216"/>
                  <a:gd name="T33" fmla="*/ 70 h 676"/>
                  <a:gd name="T34" fmla="*/ 184 w 216"/>
                  <a:gd name="T35" fmla="*/ 71 h 676"/>
                  <a:gd name="T36" fmla="*/ 193 w 216"/>
                  <a:gd name="T37" fmla="*/ 60 h 676"/>
                  <a:gd name="T38" fmla="*/ 209 w 216"/>
                  <a:gd name="T39" fmla="*/ 56 h 676"/>
                  <a:gd name="T40" fmla="*/ 213 w 216"/>
                  <a:gd name="T41" fmla="*/ 69 h 676"/>
                  <a:gd name="T42" fmla="*/ 209 w 216"/>
                  <a:gd name="T43" fmla="*/ 85 h 676"/>
                  <a:gd name="T44" fmla="*/ 207 w 216"/>
                  <a:gd name="T45" fmla="*/ 101 h 676"/>
                  <a:gd name="T46" fmla="*/ 203 w 216"/>
                  <a:gd name="T47" fmla="*/ 118 h 676"/>
                  <a:gd name="T48" fmla="*/ 200 w 216"/>
                  <a:gd name="T49" fmla="*/ 136 h 676"/>
                  <a:gd name="T50" fmla="*/ 197 w 216"/>
                  <a:gd name="T51" fmla="*/ 153 h 676"/>
                  <a:gd name="T52" fmla="*/ 194 w 216"/>
                  <a:gd name="T53" fmla="*/ 169 h 676"/>
                  <a:gd name="T54" fmla="*/ 191 w 216"/>
                  <a:gd name="T55" fmla="*/ 188 h 676"/>
                  <a:gd name="T56" fmla="*/ 189 w 216"/>
                  <a:gd name="T57" fmla="*/ 202 h 676"/>
                  <a:gd name="T58" fmla="*/ 185 w 216"/>
                  <a:gd name="T59" fmla="*/ 218 h 676"/>
                  <a:gd name="T60" fmla="*/ 183 w 216"/>
                  <a:gd name="T61" fmla="*/ 235 h 676"/>
                  <a:gd name="T62" fmla="*/ 182 w 216"/>
                  <a:gd name="T63" fmla="*/ 252 h 676"/>
                  <a:gd name="T64" fmla="*/ 180 w 216"/>
                  <a:gd name="T65" fmla="*/ 263 h 676"/>
                  <a:gd name="T66" fmla="*/ 177 w 216"/>
                  <a:gd name="T67" fmla="*/ 279 h 676"/>
                  <a:gd name="T68" fmla="*/ 174 w 216"/>
                  <a:gd name="T69" fmla="*/ 296 h 676"/>
                  <a:gd name="T70" fmla="*/ 173 w 216"/>
                  <a:gd name="T71" fmla="*/ 312 h 676"/>
                  <a:gd name="T72" fmla="*/ 171 w 216"/>
                  <a:gd name="T73" fmla="*/ 327 h 676"/>
                  <a:gd name="T74" fmla="*/ 170 w 216"/>
                  <a:gd name="T75" fmla="*/ 344 h 676"/>
                  <a:gd name="T76" fmla="*/ 168 w 216"/>
                  <a:gd name="T77" fmla="*/ 361 h 676"/>
                  <a:gd name="T78" fmla="*/ 166 w 216"/>
                  <a:gd name="T79" fmla="*/ 377 h 676"/>
                  <a:gd name="T80" fmla="*/ 164 w 216"/>
                  <a:gd name="T81" fmla="*/ 395 h 676"/>
                  <a:gd name="T82" fmla="*/ 163 w 216"/>
                  <a:gd name="T83" fmla="*/ 413 h 676"/>
                  <a:gd name="T84" fmla="*/ 161 w 216"/>
                  <a:gd name="T85" fmla="*/ 430 h 676"/>
                  <a:gd name="T86" fmla="*/ 160 w 216"/>
                  <a:gd name="T87" fmla="*/ 447 h 676"/>
                  <a:gd name="T88" fmla="*/ 158 w 216"/>
                  <a:gd name="T89" fmla="*/ 462 h 676"/>
                  <a:gd name="T90" fmla="*/ 153 w 216"/>
                  <a:gd name="T91" fmla="*/ 479 h 676"/>
                  <a:gd name="T92" fmla="*/ 151 w 216"/>
                  <a:gd name="T93" fmla="*/ 493 h 676"/>
                  <a:gd name="T94" fmla="*/ 141 w 216"/>
                  <a:gd name="T95" fmla="*/ 505 h 676"/>
                  <a:gd name="T96" fmla="*/ 135 w 216"/>
                  <a:gd name="T97" fmla="*/ 519 h 676"/>
                  <a:gd name="T98" fmla="*/ 129 w 216"/>
                  <a:gd name="T99" fmla="*/ 532 h 676"/>
                  <a:gd name="T100" fmla="*/ 123 w 216"/>
                  <a:gd name="T101" fmla="*/ 547 h 676"/>
                  <a:gd name="T102" fmla="*/ 118 w 216"/>
                  <a:gd name="T103" fmla="*/ 561 h 676"/>
                  <a:gd name="T104" fmla="*/ 111 w 216"/>
                  <a:gd name="T105" fmla="*/ 575 h 676"/>
                  <a:gd name="T106" fmla="*/ 103 w 216"/>
                  <a:gd name="T107" fmla="*/ 588 h 676"/>
                  <a:gd name="T108" fmla="*/ 96 w 216"/>
                  <a:gd name="T109" fmla="*/ 602 h 676"/>
                  <a:gd name="T110" fmla="*/ 87 w 216"/>
                  <a:gd name="T111" fmla="*/ 615 h 676"/>
                  <a:gd name="T112" fmla="*/ 79 w 216"/>
                  <a:gd name="T113" fmla="*/ 628 h 676"/>
                  <a:gd name="T114" fmla="*/ 72 w 216"/>
                  <a:gd name="T115" fmla="*/ 642 h 676"/>
                  <a:gd name="T116" fmla="*/ 62 w 216"/>
                  <a:gd name="T117" fmla="*/ 659 h 676"/>
                  <a:gd name="T118" fmla="*/ 55 w 216"/>
                  <a:gd name="T119" fmla="*/ 673 h 6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6" h="676">
                    <a:moveTo>
                      <a:pt x="0" y="0"/>
                    </a:moveTo>
                    <a:lnTo>
                      <a:pt x="0" y="1"/>
                    </a:lnTo>
                    <a:lnTo>
                      <a:pt x="0" y="2"/>
                    </a:lnTo>
                    <a:lnTo>
                      <a:pt x="1" y="2"/>
                    </a:lnTo>
                    <a:lnTo>
                      <a:pt x="2" y="2"/>
                    </a:lnTo>
                    <a:lnTo>
                      <a:pt x="2" y="1"/>
                    </a:lnTo>
                    <a:lnTo>
                      <a:pt x="2" y="2"/>
                    </a:lnTo>
                    <a:lnTo>
                      <a:pt x="3" y="2"/>
                    </a:lnTo>
                    <a:lnTo>
                      <a:pt x="4" y="2"/>
                    </a:lnTo>
                    <a:lnTo>
                      <a:pt x="4" y="3"/>
                    </a:lnTo>
                    <a:lnTo>
                      <a:pt x="5" y="3"/>
                    </a:lnTo>
                    <a:lnTo>
                      <a:pt x="5" y="4"/>
                    </a:lnTo>
                    <a:lnTo>
                      <a:pt x="6" y="4"/>
                    </a:lnTo>
                    <a:lnTo>
                      <a:pt x="7" y="5"/>
                    </a:lnTo>
                    <a:lnTo>
                      <a:pt x="7" y="4"/>
                    </a:lnTo>
                    <a:lnTo>
                      <a:pt x="7" y="5"/>
                    </a:lnTo>
                    <a:lnTo>
                      <a:pt x="8" y="5"/>
                    </a:lnTo>
                    <a:lnTo>
                      <a:pt x="8" y="6"/>
                    </a:lnTo>
                    <a:lnTo>
                      <a:pt x="8" y="7"/>
                    </a:lnTo>
                    <a:lnTo>
                      <a:pt x="9" y="7"/>
                    </a:lnTo>
                    <a:lnTo>
                      <a:pt x="9" y="8"/>
                    </a:lnTo>
                    <a:lnTo>
                      <a:pt x="10" y="8"/>
                    </a:lnTo>
                    <a:lnTo>
                      <a:pt x="9" y="8"/>
                    </a:lnTo>
                    <a:lnTo>
                      <a:pt x="9" y="9"/>
                    </a:lnTo>
                    <a:lnTo>
                      <a:pt x="9" y="11"/>
                    </a:lnTo>
                    <a:lnTo>
                      <a:pt x="10" y="11"/>
                    </a:lnTo>
                    <a:lnTo>
                      <a:pt x="10" y="12"/>
                    </a:lnTo>
                    <a:lnTo>
                      <a:pt x="10" y="13"/>
                    </a:lnTo>
                    <a:lnTo>
                      <a:pt x="10" y="14"/>
                    </a:lnTo>
                    <a:lnTo>
                      <a:pt x="11" y="14"/>
                    </a:lnTo>
                    <a:lnTo>
                      <a:pt x="11" y="15"/>
                    </a:lnTo>
                    <a:lnTo>
                      <a:pt x="11" y="16"/>
                    </a:lnTo>
                    <a:lnTo>
                      <a:pt x="11" y="17"/>
                    </a:lnTo>
                    <a:lnTo>
                      <a:pt x="13" y="17"/>
                    </a:lnTo>
                    <a:lnTo>
                      <a:pt x="13" y="18"/>
                    </a:lnTo>
                    <a:lnTo>
                      <a:pt x="13" y="19"/>
                    </a:lnTo>
                    <a:lnTo>
                      <a:pt x="14" y="19"/>
                    </a:lnTo>
                    <a:lnTo>
                      <a:pt x="14" y="20"/>
                    </a:lnTo>
                    <a:lnTo>
                      <a:pt x="15" y="20"/>
                    </a:lnTo>
                    <a:lnTo>
                      <a:pt x="15" y="21"/>
                    </a:lnTo>
                    <a:lnTo>
                      <a:pt x="15" y="22"/>
                    </a:lnTo>
                    <a:lnTo>
                      <a:pt x="15" y="23"/>
                    </a:lnTo>
                    <a:lnTo>
                      <a:pt x="16" y="23"/>
                    </a:lnTo>
                    <a:lnTo>
                      <a:pt x="16" y="24"/>
                    </a:lnTo>
                    <a:lnTo>
                      <a:pt x="17" y="24"/>
                    </a:lnTo>
                    <a:lnTo>
                      <a:pt x="17" y="25"/>
                    </a:lnTo>
                    <a:lnTo>
                      <a:pt x="17" y="26"/>
                    </a:lnTo>
                    <a:lnTo>
                      <a:pt x="16" y="26"/>
                    </a:lnTo>
                    <a:lnTo>
                      <a:pt x="16" y="27"/>
                    </a:lnTo>
                    <a:lnTo>
                      <a:pt x="16" y="28"/>
                    </a:lnTo>
                    <a:lnTo>
                      <a:pt x="17" y="28"/>
                    </a:lnTo>
                    <a:lnTo>
                      <a:pt x="17" y="30"/>
                    </a:lnTo>
                    <a:lnTo>
                      <a:pt x="16" y="30"/>
                    </a:lnTo>
                    <a:lnTo>
                      <a:pt x="16" y="31"/>
                    </a:lnTo>
                    <a:lnTo>
                      <a:pt x="17" y="31"/>
                    </a:lnTo>
                    <a:lnTo>
                      <a:pt x="17" y="32"/>
                    </a:lnTo>
                    <a:lnTo>
                      <a:pt x="17" y="33"/>
                    </a:lnTo>
                    <a:lnTo>
                      <a:pt x="17" y="34"/>
                    </a:lnTo>
                    <a:lnTo>
                      <a:pt x="16" y="34"/>
                    </a:lnTo>
                    <a:lnTo>
                      <a:pt x="16" y="35"/>
                    </a:lnTo>
                    <a:lnTo>
                      <a:pt x="15" y="35"/>
                    </a:lnTo>
                    <a:lnTo>
                      <a:pt x="16" y="35"/>
                    </a:lnTo>
                    <a:lnTo>
                      <a:pt x="15" y="36"/>
                    </a:lnTo>
                    <a:lnTo>
                      <a:pt x="15" y="37"/>
                    </a:lnTo>
                    <a:lnTo>
                      <a:pt x="15" y="38"/>
                    </a:lnTo>
                    <a:lnTo>
                      <a:pt x="15" y="39"/>
                    </a:lnTo>
                    <a:lnTo>
                      <a:pt x="14" y="39"/>
                    </a:lnTo>
                    <a:lnTo>
                      <a:pt x="14" y="40"/>
                    </a:lnTo>
                    <a:lnTo>
                      <a:pt x="15" y="40"/>
                    </a:lnTo>
                    <a:lnTo>
                      <a:pt x="15" y="41"/>
                    </a:lnTo>
                    <a:lnTo>
                      <a:pt x="15" y="42"/>
                    </a:lnTo>
                    <a:lnTo>
                      <a:pt x="16" y="42"/>
                    </a:lnTo>
                    <a:lnTo>
                      <a:pt x="16" y="43"/>
                    </a:lnTo>
                    <a:lnTo>
                      <a:pt x="17" y="43"/>
                    </a:lnTo>
                    <a:lnTo>
                      <a:pt x="17" y="44"/>
                    </a:lnTo>
                    <a:lnTo>
                      <a:pt x="18" y="44"/>
                    </a:lnTo>
                    <a:lnTo>
                      <a:pt x="18" y="45"/>
                    </a:lnTo>
                    <a:lnTo>
                      <a:pt x="18" y="46"/>
                    </a:lnTo>
                    <a:lnTo>
                      <a:pt x="19" y="46"/>
                    </a:lnTo>
                    <a:lnTo>
                      <a:pt x="20" y="46"/>
                    </a:lnTo>
                    <a:lnTo>
                      <a:pt x="20" y="47"/>
                    </a:lnTo>
                    <a:lnTo>
                      <a:pt x="21" y="47"/>
                    </a:lnTo>
                    <a:lnTo>
                      <a:pt x="22" y="47"/>
                    </a:lnTo>
                    <a:lnTo>
                      <a:pt x="23" y="47"/>
                    </a:lnTo>
                    <a:lnTo>
                      <a:pt x="23" y="49"/>
                    </a:lnTo>
                    <a:lnTo>
                      <a:pt x="24" y="49"/>
                    </a:lnTo>
                    <a:lnTo>
                      <a:pt x="25" y="49"/>
                    </a:lnTo>
                    <a:lnTo>
                      <a:pt x="25" y="50"/>
                    </a:lnTo>
                    <a:lnTo>
                      <a:pt x="26" y="50"/>
                    </a:lnTo>
                    <a:lnTo>
                      <a:pt x="26" y="51"/>
                    </a:lnTo>
                    <a:lnTo>
                      <a:pt x="27" y="50"/>
                    </a:lnTo>
                    <a:lnTo>
                      <a:pt x="27" y="51"/>
                    </a:lnTo>
                    <a:lnTo>
                      <a:pt x="28" y="51"/>
                    </a:lnTo>
                    <a:lnTo>
                      <a:pt x="29" y="51"/>
                    </a:lnTo>
                    <a:lnTo>
                      <a:pt x="30" y="51"/>
                    </a:lnTo>
                    <a:lnTo>
                      <a:pt x="31" y="51"/>
                    </a:lnTo>
                    <a:lnTo>
                      <a:pt x="33" y="51"/>
                    </a:lnTo>
                    <a:lnTo>
                      <a:pt x="34" y="51"/>
                    </a:lnTo>
                    <a:lnTo>
                      <a:pt x="35" y="51"/>
                    </a:lnTo>
                    <a:lnTo>
                      <a:pt x="36" y="51"/>
                    </a:lnTo>
                    <a:lnTo>
                      <a:pt x="36" y="50"/>
                    </a:lnTo>
                    <a:lnTo>
                      <a:pt x="37" y="50"/>
                    </a:lnTo>
                    <a:lnTo>
                      <a:pt x="38" y="50"/>
                    </a:lnTo>
                    <a:lnTo>
                      <a:pt x="39" y="50"/>
                    </a:lnTo>
                    <a:lnTo>
                      <a:pt x="40" y="50"/>
                    </a:lnTo>
                    <a:lnTo>
                      <a:pt x="41" y="50"/>
                    </a:lnTo>
                    <a:lnTo>
                      <a:pt x="42" y="50"/>
                    </a:lnTo>
                    <a:lnTo>
                      <a:pt x="43" y="50"/>
                    </a:lnTo>
                    <a:lnTo>
                      <a:pt x="44" y="50"/>
                    </a:lnTo>
                    <a:lnTo>
                      <a:pt x="45" y="50"/>
                    </a:lnTo>
                    <a:lnTo>
                      <a:pt x="46" y="49"/>
                    </a:lnTo>
                    <a:lnTo>
                      <a:pt x="47" y="49"/>
                    </a:lnTo>
                    <a:lnTo>
                      <a:pt x="48" y="49"/>
                    </a:lnTo>
                    <a:lnTo>
                      <a:pt x="48" y="47"/>
                    </a:lnTo>
                    <a:lnTo>
                      <a:pt x="49" y="47"/>
                    </a:lnTo>
                    <a:lnTo>
                      <a:pt x="50" y="47"/>
                    </a:lnTo>
                    <a:lnTo>
                      <a:pt x="52" y="47"/>
                    </a:lnTo>
                    <a:lnTo>
                      <a:pt x="52" y="46"/>
                    </a:lnTo>
                    <a:lnTo>
                      <a:pt x="53" y="46"/>
                    </a:lnTo>
                    <a:lnTo>
                      <a:pt x="53" y="47"/>
                    </a:lnTo>
                    <a:lnTo>
                      <a:pt x="54" y="47"/>
                    </a:lnTo>
                    <a:lnTo>
                      <a:pt x="54" y="46"/>
                    </a:lnTo>
                    <a:lnTo>
                      <a:pt x="54" y="47"/>
                    </a:lnTo>
                    <a:lnTo>
                      <a:pt x="55" y="46"/>
                    </a:lnTo>
                    <a:lnTo>
                      <a:pt x="55" y="47"/>
                    </a:lnTo>
                    <a:lnTo>
                      <a:pt x="56" y="47"/>
                    </a:lnTo>
                    <a:lnTo>
                      <a:pt x="57" y="47"/>
                    </a:lnTo>
                    <a:lnTo>
                      <a:pt x="58" y="47"/>
                    </a:lnTo>
                    <a:lnTo>
                      <a:pt x="59" y="47"/>
                    </a:lnTo>
                    <a:lnTo>
                      <a:pt x="60" y="47"/>
                    </a:lnTo>
                    <a:lnTo>
                      <a:pt x="61" y="47"/>
                    </a:lnTo>
                    <a:lnTo>
                      <a:pt x="62" y="47"/>
                    </a:lnTo>
                    <a:lnTo>
                      <a:pt x="63" y="47"/>
                    </a:lnTo>
                    <a:lnTo>
                      <a:pt x="62" y="49"/>
                    </a:lnTo>
                    <a:lnTo>
                      <a:pt x="63" y="49"/>
                    </a:lnTo>
                    <a:lnTo>
                      <a:pt x="64" y="49"/>
                    </a:lnTo>
                    <a:lnTo>
                      <a:pt x="65" y="49"/>
                    </a:lnTo>
                    <a:lnTo>
                      <a:pt x="66" y="49"/>
                    </a:lnTo>
                    <a:lnTo>
                      <a:pt x="66" y="47"/>
                    </a:lnTo>
                    <a:lnTo>
                      <a:pt x="66" y="49"/>
                    </a:lnTo>
                    <a:lnTo>
                      <a:pt x="67" y="49"/>
                    </a:lnTo>
                    <a:lnTo>
                      <a:pt x="68" y="49"/>
                    </a:lnTo>
                    <a:lnTo>
                      <a:pt x="69" y="49"/>
                    </a:lnTo>
                    <a:lnTo>
                      <a:pt x="71" y="49"/>
                    </a:lnTo>
                    <a:lnTo>
                      <a:pt x="72" y="49"/>
                    </a:lnTo>
                    <a:lnTo>
                      <a:pt x="73" y="49"/>
                    </a:lnTo>
                    <a:lnTo>
                      <a:pt x="73" y="50"/>
                    </a:lnTo>
                    <a:lnTo>
                      <a:pt x="74" y="49"/>
                    </a:lnTo>
                    <a:lnTo>
                      <a:pt x="75" y="50"/>
                    </a:lnTo>
                    <a:lnTo>
                      <a:pt x="75" y="49"/>
                    </a:lnTo>
                    <a:lnTo>
                      <a:pt x="76" y="49"/>
                    </a:lnTo>
                    <a:lnTo>
                      <a:pt x="77" y="49"/>
                    </a:lnTo>
                    <a:lnTo>
                      <a:pt x="77" y="50"/>
                    </a:lnTo>
                    <a:lnTo>
                      <a:pt x="78" y="50"/>
                    </a:lnTo>
                    <a:lnTo>
                      <a:pt x="79" y="50"/>
                    </a:lnTo>
                    <a:lnTo>
                      <a:pt x="79" y="51"/>
                    </a:lnTo>
                    <a:lnTo>
                      <a:pt x="80" y="51"/>
                    </a:lnTo>
                    <a:lnTo>
                      <a:pt x="81" y="52"/>
                    </a:lnTo>
                    <a:lnTo>
                      <a:pt x="82" y="52"/>
                    </a:lnTo>
                    <a:lnTo>
                      <a:pt x="83" y="52"/>
                    </a:lnTo>
                    <a:lnTo>
                      <a:pt x="83" y="53"/>
                    </a:lnTo>
                    <a:lnTo>
                      <a:pt x="83" y="52"/>
                    </a:lnTo>
                    <a:lnTo>
                      <a:pt x="84" y="52"/>
                    </a:lnTo>
                    <a:lnTo>
                      <a:pt x="85" y="53"/>
                    </a:lnTo>
                    <a:lnTo>
                      <a:pt x="86" y="53"/>
                    </a:lnTo>
                    <a:lnTo>
                      <a:pt x="86" y="54"/>
                    </a:lnTo>
                    <a:lnTo>
                      <a:pt x="86" y="53"/>
                    </a:lnTo>
                    <a:lnTo>
                      <a:pt x="87" y="54"/>
                    </a:lnTo>
                    <a:lnTo>
                      <a:pt x="87" y="53"/>
                    </a:lnTo>
                    <a:lnTo>
                      <a:pt x="88" y="54"/>
                    </a:lnTo>
                    <a:lnTo>
                      <a:pt x="89" y="54"/>
                    </a:lnTo>
                    <a:lnTo>
                      <a:pt x="91" y="54"/>
                    </a:lnTo>
                    <a:lnTo>
                      <a:pt x="92" y="54"/>
                    </a:lnTo>
                    <a:lnTo>
                      <a:pt x="92" y="53"/>
                    </a:lnTo>
                    <a:lnTo>
                      <a:pt x="93" y="53"/>
                    </a:lnTo>
                    <a:lnTo>
                      <a:pt x="94" y="53"/>
                    </a:lnTo>
                    <a:lnTo>
                      <a:pt x="95" y="53"/>
                    </a:lnTo>
                    <a:lnTo>
                      <a:pt x="95" y="54"/>
                    </a:lnTo>
                    <a:lnTo>
                      <a:pt x="96" y="55"/>
                    </a:lnTo>
                    <a:lnTo>
                      <a:pt x="96" y="56"/>
                    </a:lnTo>
                    <a:lnTo>
                      <a:pt x="96" y="57"/>
                    </a:lnTo>
                    <a:lnTo>
                      <a:pt x="97" y="57"/>
                    </a:lnTo>
                    <a:lnTo>
                      <a:pt x="97" y="58"/>
                    </a:lnTo>
                    <a:lnTo>
                      <a:pt x="97" y="59"/>
                    </a:lnTo>
                    <a:lnTo>
                      <a:pt x="98" y="59"/>
                    </a:lnTo>
                    <a:lnTo>
                      <a:pt x="98" y="58"/>
                    </a:lnTo>
                    <a:lnTo>
                      <a:pt x="98" y="59"/>
                    </a:lnTo>
                    <a:lnTo>
                      <a:pt x="99" y="59"/>
                    </a:lnTo>
                    <a:lnTo>
                      <a:pt x="98" y="60"/>
                    </a:lnTo>
                    <a:lnTo>
                      <a:pt x="99" y="60"/>
                    </a:lnTo>
                    <a:lnTo>
                      <a:pt x="100" y="60"/>
                    </a:lnTo>
                    <a:lnTo>
                      <a:pt x="100" y="61"/>
                    </a:lnTo>
                    <a:lnTo>
                      <a:pt x="100" y="62"/>
                    </a:lnTo>
                    <a:lnTo>
                      <a:pt x="100" y="63"/>
                    </a:lnTo>
                    <a:lnTo>
                      <a:pt x="101" y="63"/>
                    </a:lnTo>
                    <a:lnTo>
                      <a:pt x="102" y="63"/>
                    </a:lnTo>
                    <a:lnTo>
                      <a:pt x="103" y="63"/>
                    </a:lnTo>
                    <a:lnTo>
                      <a:pt x="106" y="64"/>
                    </a:lnTo>
                    <a:lnTo>
                      <a:pt x="108" y="61"/>
                    </a:lnTo>
                    <a:lnTo>
                      <a:pt x="113" y="55"/>
                    </a:lnTo>
                    <a:lnTo>
                      <a:pt x="118" y="49"/>
                    </a:lnTo>
                    <a:lnTo>
                      <a:pt x="119" y="47"/>
                    </a:lnTo>
                    <a:lnTo>
                      <a:pt x="123" y="41"/>
                    </a:lnTo>
                    <a:lnTo>
                      <a:pt x="127" y="35"/>
                    </a:lnTo>
                    <a:lnTo>
                      <a:pt x="129" y="35"/>
                    </a:lnTo>
                    <a:lnTo>
                      <a:pt x="129" y="34"/>
                    </a:lnTo>
                    <a:lnTo>
                      <a:pt x="130" y="33"/>
                    </a:lnTo>
                    <a:lnTo>
                      <a:pt x="131" y="32"/>
                    </a:lnTo>
                    <a:lnTo>
                      <a:pt x="132" y="31"/>
                    </a:lnTo>
                    <a:lnTo>
                      <a:pt x="137" y="24"/>
                    </a:lnTo>
                    <a:lnTo>
                      <a:pt x="143" y="16"/>
                    </a:lnTo>
                    <a:lnTo>
                      <a:pt x="144" y="16"/>
                    </a:lnTo>
                    <a:lnTo>
                      <a:pt x="144" y="17"/>
                    </a:lnTo>
                    <a:lnTo>
                      <a:pt x="144" y="18"/>
                    </a:lnTo>
                    <a:lnTo>
                      <a:pt x="145" y="18"/>
                    </a:lnTo>
                    <a:lnTo>
                      <a:pt x="146" y="18"/>
                    </a:lnTo>
                    <a:lnTo>
                      <a:pt x="146" y="19"/>
                    </a:lnTo>
                    <a:lnTo>
                      <a:pt x="147" y="19"/>
                    </a:lnTo>
                    <a:lnTo>
                      <a:pt x="147" y="20"/>
                    </a:lnTo>
                    <a:lnTo>
                      <a:pt x="149" y="20"/>
                    </a:lnTo>
                    <a:lnTo>
                      <a:pt x="149" y="21"/>
                    </a:lnTo>
                    <a:lnTo>
                      <a:pt x="147" y="21"/>
                    </a:lnTo>
                    <a:lnTo>
                      <a:pt x="149" y="21"/>
                    </a:lnTo>
                    <a:lnTo>
                      <a:pt x="149" y="22"/>
                    </a:lnTo>
                    <a:lnTo>
                      <a:pt x="149" y="23"/>
                    </a:lnTo>
                    <a:lnTo>
                      <a:pt x="149" y="24"/>
                    </a:lnTo>
                    <a:lnTo>
                      <a:pt x="150" y="24"/>
                    </a:lnTo>
                    <a:lnTo>
                      <a:pt x="151" y="24"/>
                    </a:lnTo>
                    <a:lnTo>
                      <a:pt x="151" y="25"/>
                    </a:lnTo>
                    <a:lnTo>
                      <a:pt x="152" y="25"/>
                    </a:lnTo>
                    <a:lnTo>
                      <a:pt x="152" y="26"/>
                    </a:lnTo>
                    <a:lnTo>
                      <a:pt x="152" y="27"/>
                    </a:lnTo>
                    <a:lnTo>
                      <a:pt x="153" y="27"/>
                    </a:lnTo>
                    <a:lnTo>
                      <a:pt x="153" y="26"/>
                    </a:lnTo>
                    <a:lnTo>
                      <a:pt x="154" y="26"/>
                    </a:lnTo>
                    <a:lnTo>
                      <a:pt x="154" y="25"/>
                    </a:lnTo>
                    <a:lnTo>
                      <a:pt x="155" y="25"/>
                    </a:lnTo>
                    <a:lnTo>
                      <a:pt x="155" y="26"/>
                    </a:lnTo>
                    <a:lnTo>
                      <a:pt x="155" y="27"/>
                    </a:lnTo>
                    <a:lnTo>
                      <a:pt x="155" y="28"/>
                    </a:lnTo>
                    <a:lnTo>
                      <a:pt x="155" y="30"/>
                    </a:lnTo>
                    <a:lnTo>
                      <a:pt x="155" y="31"/>
                    </a:lnTo>
                    <a:lnTo>
                      <a:pt x="155" y="32"/>
                    </a:lnTo>
                    <a:lnTo>
                      <a:pt x="155" y="33"/>
                    </a:lnTo>
                    <a:lnTo>
                      <a:pt x="154" y="34"/>
                    </a:lnTo>
                    <a:lnTo>
                      <a:pt x="154" y="35"/>
                    </a:lnTo>
                    <a:lnTo>
                      <a:pt x="154" y="36"/>
                    </a:lnTo>
                    <a:lnTo>
                      <a:pt x="155" y="37"/>
                    </a:lnTo>
                    <a:lnTo>
                      <a:pt x="155" y="38"/>
                    </a:lnTo>
                    <a:lnTo>
                      <a:pt x="155" y="39"/>
                    </a:lnTo>
                    <a:lnTo>
                      <a:pt x="155" y="40"/>
                    </a:lnTo>
                    <a:lnTo>
                      <a:pt x="156" y="40"/>
                    </a:lnTo>
                    <a:lnTo>
                      <a:pt x="156" y="41"/>
                    </a:lnTo>
                    <a:lnTo>
                      <a:pt x="157" y="41"/>
                    </a:lnTo>
                    <a:lnTo>
                      <a:pt x="157" y="42"/>
                    </a:lnTo>
                    <a:lnTo>
                      <a:pt x="157" y="43"/>
                    </a:lnTo>
                    <a:lnTo>
                      <a:pt x="157" y="44"/>
                    </a:lnTo>
                    <a:lnTo>
                      <a:pt x="156" y="44"/>
                    </a:lnTo>
                    <a:lnTo>
                      <a:pt x="156" y="45"/>
                    </a:lnTo>
                    <a:lnTo>
                      <a:pt x="157" y="46"/>
                    </a:lnTo>
                    <a:lnTo>
                      <a:pt x="157" y="47"/>
                    </a:lnTo>
                    <a:lnTo>
                      <a:pt x="157" y="49"/>
                    </a:lnTo>
                    <a:lnTo>
                      <a:pt x="157" y="50"/>
                    </a:lnTo>
                    <a:lnTo>
                      <a:pt x="157" y="51"/>
                    </a:lnTo>
                    <a:lnTo>
                      <a:pt x="157" y="52"/>
                    </a:lnTo>
                    <a:lnTo>
                      <a:pt x="157" y="53"/>
                    </a:lnTo>
                    <a:lnTo>
                      <a:pt x="158" y="53"/>
                    </a:lnTo>
                    <a:lnTo>
                      <a:pt x="158" y="54"/>
                    </a:lnTo>
                    <a:lnTo>
                      <a:pt x="159" y="54"/>
                    </a:lnTo>
                    <a:lnTo>
                      <a:pt x="159" y="55"/>
                    </a:lnTo>
                    <a:lnTo>
                      <a:pt x="159" y="56"/>
                    </a:lnTo>
                    <a:lnTo>
                      <a:pt x="160" y="56"/>
                    </a:lnTo>
                    <a:lnTo>
                      <a:pt x="160" y="58"/>
                    </a:lnTo>
                    <a:lnTo>
                      <a:pt x="161" y="59"/>
                    </a:lnTo>
                    <a:lnTo>
                      <a:pt x="162" y="60"/>
                    </a:lnTo>
                    <a:lnTo>
                      <a:pt x="162" y="61"/>
                    </a:lnTo>
                    <a:lnTo>
                      <a:pt x="163" y="61"/>
                    </a:lnTo>
                    <a:lnTo>
                      <a:pt x="163" y="62"/>
                    </a:lnTo>
                    <a:lnTo>
                      <a:pt x="164" y="63"/>
                    </a:lnTo>
                    <a:lnTo>
                      <a:pt x="164" y="64"/>
                    </a:lnTo>
                    <a:lnTo>
                      <a:pt x="165" y="64"/>
                    </a:lnTo>
                    <a:lnTo>
                      <a:pt x="165" y="65"/>
                    </a:lnTo>
                    <a:lnTo>
                      <a:pt x="166" y="66"/>
                    </a:lnTo>
                    <a:lnTo>
                      <a:pt x="168" y="67"/>
                    </a:lnTo>
                    <a:lnTo>
                      <a:pt x="169" y="67"/>
                    </a:lnTo>
                    <a:lnTo>
                      <a:pt x="169" y="69"/>
                    </a:lnTo>
                    <a:lnTo>
                      <a:pt x="170" y="69"/>
                    </a:lnTo>
                    <a:lnTo>
                      <a:pt x="171" y="69"/>
                    </a:lnTo>
                    <a:lnTo>
                      <a:pt x="171" y="70"/>
                    </a:lnTo>
                    <a:lnTo>
                      <a:pt x="172" y="70"/>
                    </a:lnTo>
                    <a:lnTo>
                      <a:pt x="172" y="71"/>
                    </a:lnTo>
                    <a:lnTo>
                      <a:pt x="173" y="71"/>
                    </a:lnTo>
                    <a:lnTo>
                      <a:pt x="174" y="71"/>
                    </a:lnTo>
                    <a:lnTo>
                      <a:pt x="174" y="72"/>
                    </a:lnTo>
                    <a:lnTo>
                      <a:pt x="175" y="72"/>
                    </a:lnTo>
                    <a:lnTo>
                      <a:pt x="176" y="73"/>
                    </a:lnTo>
                    <a:lnTo>
                      <a:pt x="177" y="74"/>
                    </a:lnTo>
                    <a:lnTo>
                      <a:pt x="178" y="75"/>
                    </a:lnTo>
                    <a:lnTo>
                      <a:pt x="179" y="75"/>
                    </a:lnTo>
                    <a:lnTo>
                      <a:pt x="180" y="75"/>
                    </a:lnTo>
                    <a:lnTo>
                      <a:pt x="180" y="74"/>
                    </a:lnTo>
                    <a:lnTo>
                      <a:pt x="181" y="73"/>
                    </a:lnTo>
                    <a:lnTo>
                      <a:pt x="182" y="72"/>
                    </a:lnTo>
                    <a:lnTo>
                      <a:pt x="183" y="72"/>
                    </a:lnTo>
                    <a:lnTo>
                      <a:pt x="183" y="71"/>
                    </a:lnTo>
                    <a:lnTo>
                      <a:pt x="184" y="71"/>
                    </a:lnTo>
                    <a:lnTo>
                      <a:pt x="184" y="70"/>
                    </a:lnTo>
                    <a:lnTo>
                      <a:pt x="185" y="70"/>
                    </a:lnTo>
                    <a:lnTo>
                      <a:pt x="186" y="69"/>
                    </a:lnTo>
                    <a:lnTo>
                      <a:pt x="188" y="69"/>
                    </a:lnTo>
                    <a:lnTo>
                      <a:pt x="188" y="67"/>
                    </a:lnTo>
                    <a:lnTo>
                      <a:pt x="188" y="66"/>
                    </a:lnTo>
                    <a:lnTo>
                      <a:pt x="189" y="66"/>
                    </a:lnTo>
                    <a:lnTo>
                      <a:pt x="189" y="65"/>
                    </a:lnTo>
                    <a:lnTo>
                      <a:pt x="190" y="65"/>
                    </a:lnTo>
                    <a:lnTo>
                      <a:pt x="191" y="65"/>
                    </a:lnTo>
                    <a:lnTo>
                      <a:pt x="192" y="65"/>
                    </a:lnTo>
                    <a:lnTo>
                      <a:pt x="192" y="64"/>
                    </a:lnTo>
                    <a:lnTo>
                      <a:pt x="193" y="64"/>
                    </a:lnTo>
                    <a:lnTo>
                      <a:pt x="193" y="63"/>
                    </a:lnTo>
                    <a:lnTo>
                      <a:pt x="193" y="62"/>
                    </a:lnTo>
                    <a:lnTo>
                      <a:pt x="193" y="61"/>
                    </a:lnTo>
                    <a:lnTo>
                      <a:pt x="193" y="60"/>
                    </a:lnTo>
                    <a:lnTo>
                      <a:pt x="194" y="60"/>
                    </a:lnTo>
                    <a:lnTo>
                      <a:pt x="194" y="59"/>
                    </a:lnTo>
                    <a:lnTo>
                      <a:pt x="195" y="59"/>
                    </a:lnTo>
                    <a:lnTo>
                      <a:pt x="196" y="59"/>
                    </a:lnTo>
                    <a:lnTo>
                      <a:pt x="196" y="58"/>
                    </a:lnTo>
                    <a:lnTo>
                      <a:pt x="197" y="58"/>
                    </a:lnTo>
                    <a:lnTo>
                      <a:pt x="198" y="57"/>
                    </a:lnTo>
                    <a:lnTo>
                      <a:pt x="199" y="57"/>
                    </a:lnTo>
                    <a:lnTo>
                      <a:pt x="199" y="56"/>
                    </a:lnTo>
                    <a:lnTo>
                      <a:pt x="200" y="56"/>
                    </a:lnTo>
                    <a:lnTo>
                      <a:pt x="201" y="56"/>
                    </a:lnTo>
                    <a:lnTo>
                      <a:pt x="202" y="55"/>
                    </a:lnTo>
                    <a:lnTo>
                      <a:pt x="203" y="55"/>
                    </a:lnTo>
                    <a:lnTo>
                      <a:pt x="204" y="55"/>
                    </a:lnTo>
                    <a:lnTo>
                      <a:pt x="207" y="56"/>
                    </a:lnTo>
                    <a:lnTo>
                      <a:pt x="208" y="56"/>
                    </a:lnTo>
                    <a:lnTo>
                      <a:pt x="209" y="56"/>
                    </a:lnTo>
                    <a:lnTo>
                      <a:pt x="210" y="56"/>
                    </a:lnTo>
                    <a:lnTo>
                      <a:pt x="211" y="56"/>
                    </a:lnTo>
                    <a:lnTo>
                      <a:pt x="212" y="57"/>
                    </a:lnTo>
                    <a:lnTo>
                      <a:pt x="213" y="58"/>
                    </a:lnTo>
                    <a:lnTo>
                      <a:pt x="214" y="58"/>
                    </a:lnTo>
                    <a:lnTo>
                      <a:pt x="213" y="59"/>
                    </a:lnTo>
                    <a:lnTo>
                      <a:pt x="215" y="60"/>
                    </a:lnTo>
                    <a:lnTo>
                      <a:pt x="216" y="60"/>
                    </a:lnTo>
                    <a:lnTo>
                      <a:pt x="216" y="61"/>
                    </a:lnTo>
                    <a:lnTo>
                      <a:pt x="216" y="62"/>
                    </a:lnTo>
                    <a:lnTo>
                      <a:pt x="215" y="62"/>
                    </a:lnTo>
                    <a:lnTo>
                      <a:pt x="215" y="63"/>
                    </a:lnTo>
                    <a:lnTo>
                      <a:pt x="215" y="64"/>
                    </a:lnTo>
                    <a:lnTo>
                      <a:pt x="214" y="65"/>
                    </a:lnTo>
                    <a:lnTo>
                      <a:pt x="214" y="66"/>
                    </a:lnTo>
                    <a:lnTo>
                      <a:pt x="214" y="67"/>
                    </a:lnTo>
                    <a:lnTo>
                      <a:pt x="213" y="69"/>
                    </a:lnTo>
                    <a:lnTo>
                      <a:pt x="213" y="70"/>
                    </a:lnTo>
                    <a:lnTo>
                      <a:pt x="213" y="71"/>
                    </a:lnTo>
                    <a:lnTo>
                      <a:pt x="213" y="72"/>
                    </a:lnTo>
                    <a:lnTo>
                      <a:pt x="212" y="72"/>
                    </a:lnTo>
                    <a:lnTo>
                      <a:pt x="212" y="73"/>
                    </a:lnTo>
                    <a:lnTo>
                      <a:pt x="212" y="74"/>
                    </a:lnTo>
                    <a:lnTo>
                      <a:pt x="212" y="75"/>
                    </a:lnTo>
                    <a:lnTo>
                      <a:pt x="211" y="76"/>
                    </a:lnTo>
                    <a:lnTo>
                      <a:pt x="211" y="77"/>
                    </a:lnTo>
                    <a:lnTo>
                      <a:pt x="211" y="78"/>
                    </a:lnTo>
                    <a:lnTo>
                      <a:pt x="211" y="79"/>
                    </a:lnTo>
                    <a:lnTo>
                      <a:pt x="210" y="80"/>
                    </a:lnTo>
                    <a:lnTo>
                      <a:pt x="210" y="81"/>
                    </a:lnTo>
                    <a:lnTo>
                      <a:pt x="210" y="82"/>
                    </a:lnTo>
                    <a:lnTo>
                      <a:pt x="210" y="83"/>
                    </a:lnTo>
                    <a:lnTo>
                      <a:pt x="210" y="84"/>
                    </a:lnTo>
                    <a:lnTo>
                      <a:pt x="209" y="85"/>
                    </a:lnTo>
                    <a:lnTo>
                      <a:pt x="209" y="86"/>
                    </a:lnTo>
                    <a:lnTo>
                      <a:pt x="209" y="88"/>
                    </a:lnTo>
                    <a:lnTo>
                      <a:pt x="209" y="89"/>
                    </a:lnTo>
                    <a:lnTo>
                      <a:pt x="209" y="90"/>
                    </a:lnTo>
                    <a:lnTo>
                      <a:pt x="209" y="91"/>
                    </a:lnTo>
                    <a:lnTo>
                      <a:pt x="208" y="91"/>
                    </a:lnTo>
                    <a:lnTo>
                      <a:pt x="208" y="92"/>
                    </a:lnTo>
                    <a:lnTo>
                      <a:pt x="209" y="92"/>
                    </a:lnTo>
                    <a:lnTo>
                      <a:pt x="208" y="93"/>
                    </a:lnTo>
                    <a:lnTo>
                      <a:pt x="208" y="94"/>
                    </a:lnTo>
                    <a:lnTo>
                      <a:pt x="208" y="95"/>
                    </a:lnTo>
                    <a:lnTo>
                      <a:pt x="208" y="96"/>
                    </a:lnTo>
                    <a:lnTo>
                      <a:pt x="208" y="97"/>
                    </a:lnTo>
                    <a:lnTo>
                      <a:pt x="208" y="98"/>
                    </a:lnTo>
                    <a:lnTo>
                      <a:pt x="207" y="99"/>
                    </a:lnTo>
                    <a:lnTo>
                      <a:pt x="207" y="100"/>
                    </a:lnTo>
                    <a:lnTo>
                      <a:pt x="207" y="101"/>
                    </a:lnTo>
                    <a:lnTo>
                      <a:pt x="207" y="102"/>
                    </a:lnTo>
                    <a:lnTo>
                      <a:pt x="207" y="103"/>
                    </a:lnTo>
                    <a:lnTo>
                      <a:pt x="207" y="104"/>
                    </a:lnTo>
                    <a:lnTo>
                      <a:pt x="207" y="105"/>
                    </a:lnTo>
                    <a:lnTo>
                      <a:pt x="205" y="106"/>
                    </a:lnTo>
                    <a:lnTo>
                      <a:pt x="205" y="108"/>
                    </a:lnTo>
                    <a:lnTo>
                      <a:pt x="205" y="109"/>
                    </a:lnTo>
                    <a:lnTo>
                      <a:pt x="205" y="110"/>
                    </a:lnTo>
                    <a:lnTo>
                      <a:pt x="204" y="111"/>
                    </a:lnTo>
                    <a:lnTo>
                      <a:pt x="204" y="112"/>
                    </a:lnTo>
                    <a:lnTo>
                      <a:pt x="204" y="113"/>
                    </a:lnTo>
                    <a:lnTo>
                      <a:pt x="204" y="114"/>
                    </a:lnTo>
                    <a:lnTo>
                      <a:pt x="204" y="115"/>
                    </a:lnTo>
                    <a:lnTo>
                      <a:pt x="204" y="116"/>
                    </a:lnTo>
                    <a:lnTo>
                      <a:pt x="204" y="117"/>
                    </a:lnTo>
                    <a:lnTo>
                      <a:pt x="203" y="117"/>
                    </a:lnTo>
                    <a:lnTo>
                      <a:pt x="203" y="118"/>
                    </a:lnTo>
                    <a:lnTo>
                      <a:pt x="203" y="119"/>
                    </a:lnTo>
                    <a:lnTo>
                      <a:pt x="203" y="120"/>
                    </a:lnTo>
                    <a:lnTo>
                      <a:pt x="203" y="121"/>
                    </a:lnTo>
                    <a:lnTo>
                      <a:pt x="203" y="122"/>
                    </a:lnTo>
                    <a:lnTo>
                      <a:pt x="202" y="123"/>
                    </a:lnTo>
                    <a:lnTo>
                      <a:pt x="202" y="124"/>
                    </a:lnTo>
                    <a:lnTo>
                      <a:pt x="202" y="125"/>
                    </a:lnTo>
                    <a:lnTo>
                      <a:pt x="202" y="127"/>
                    </a:lnTo>
                    <a:lnTo>
                      <a:pt x="202" y="128"/>
                    </a:lnTo>
                    <a:lnTo>
                      <a:pt x="202" y="129"/>
                    </a:lnTo>
                    <a:lnTo>
                      <a:pt x="201" y="130"/>
                    </a:lnTo>
                    <a:lnTo>
                      <a:pt x="201" y="131"/>
                    </a:lnTo>
                    <a:lnTo>
                      <a:pt x="201" y="132"/>
                    </a:lnTo>
                    <a:lnTo>
                      <a:pt x="201" y="133"/>
                    </a:lnTo>
                    <a:lnTo>
                      <a:pt x="201" y="134"/>
                    </a:lnTo>
                    <a:lnTo>
                      <a:pt x="200" y="135"/>
                    </a:lnTo>
                    <a:lnTo>
                      <a:pt x="200" y="136"/>
                    </a:lnTo>
                    <a:lnTo>
                      <a:pt x="200" y="137"/>
                    </a:lnTo>
                    <a:lnTo>
                      <a:pt x="200" y="138"/>
                    </a:lnTo>
                    <a:lnTo>
                      <a:pt x="200" y="139"/>
                    </a:lnTo>
                    <a:lnTo>
                      <a:pt x="200" y="140"/>
                    </a:lnTo>
                    <a:lnTo>
                      <a:pt x="199" y="140"/>
                    </a:lnTo>
                    <a:lnTo>
                      <a:pt x="199" y="141"/>
                    </a:lnTo>
                    <a:lnTo>
                      <a:pt x="199" y="142"/>
                    </a:lnTo>
                    <a:lnTo>
                      <a:pt x="199" y="143"/>
                    </a:lnTo>
                    <a:lnTo>
                      <a:pt x="199" y="144"/>
                    </a:lnTo>
                    <a:lnTo>
                      <a:pt x="199" y="145"/>
                    </a:lnTo>
                    <a:lnTo>
                      <a:pt x="198" y="147"/>
                    </a:lnTo>
                    <a:lnTo>
                      <a:pt x="198" y="148"/>
                    </a:lnTo>
                    <a:lnTo>
                      <a:pt x="198" y="149"/>
                    </a:lnTo>
                    <a:lnTo>
                      <a:pt x="198" y="150"/>
                    </a:lnTo>
                    <a:lnTo>
                      <a:pt x="198" y="151"/>
                    </a:lnTo>
                    <a:lnTo>
                      <a:pt x="197" y="152"/>
                    </a:lnTo>
                    <a:lnTo>
                      <a:pt x="197" y="153"/>
                    </a:lnTo>
                    <a:lnTo>
                      <a:pt x="197" y="154"/>
                    </a:lnTo>
                    <a:lnTo>
                      <a:pt x="197" y="155"/>
                    </a:lnTo>
                    <a:lnTo>
                      <a:pt x="197" y="156"/>
                    </a:lnTo>
                    <a:lnTo>
                      <a:pt x="197" y="157"/>
                    </a:lnTo>
                    <a:lnTo>
                      <a:pt x="196" y="157"/>
                    </a:lnTo>
                    <a:lnTo>
                      <a:pt x="196" y="158"/>
                    </a:lnTo>
                    <a:lnTo>
                      <a:pt x="196" y="159"/>
                    </a:lnTo>
                    <a:lnTo>
                      <a:pt x="196" y="160"/>
                    </a:lnTo>
                    <a:lnTo>
                      <a:pt x="196" y="161"/>
                    </a:lnTo>
                    <a:lnTo>
                      <a:pt x="196" y="162"/>
                    </a:lnTo>
                    <a:lnTo>
                      <a:pt x="195" y="163"/>
                    </a:lnTo>
                    <a:lnTo>
                      <a:pt x="195" y="164"/>
                    </a:lnTo>
                    <a:lnTo>
                      <a:pt x="195" y="166"/>
                    </a:lnTo>
                    <a:lnTo>
                      <a:pt x="195" y="167"/>
                    </a:lnTo>
                    <a:lnTo>
                      <a:pt x="195" y="168"/>
                    </a:lnTo>
                    <a:lnTo>
                      <a:pt x="194" y="168"/>
                    </a:lnTo>
                    <a:lnTo>
                      <a:pt x="194" y="169"/>
                    </a:lnTo>
                    <a:lnTo>
                      <a:pt x="194" y="170"/>
                    </a:lnTo>
                    <a:lnTo>
                      <a:pt x="194" y="171"/>
                    </a:lnTo>
                    <a:lnTo>
                      <a:pt x="194" y="172"/>
                    </a:lnTo>
                    <a:lnTo>
                      <a:pt x="193" y="173"/>
                    </a:lnTo>
                    <a:lnTo>
                      <a:pt x="193" y="174"/>
                    </a:lnTo>
                    <a:lnTo>
                      <a:pt x="193" y="175"/>
                    </a:lnTo>
                    <a:lnTo>
                      <a:pt x="193" y="176"/>
                    </a:lnTo>
                    <a:lnTo>
                      <a:pt x="193" y="177"/>
                    </a:lnTo>
                    <a:lnTo>
                      <a:pt x="192" y="178"/>
                    </a:lnTo>
                    <a:lnTo>
                      <a:pt x="192" y="179"/>
                    </a:lnTo>
                    <a:lnTo>
                      <a:pt x="192" y="180"/>
                    </a:lnTo>
                    <a:lnTo>
                      <a:pt x="192" y="181"/>
                    </a:lnTo>
                    <a:lnTo>
                      <a:pt x="192" y="182"/>
                    </a:lnTo>
                    <a:lnTo>
                      <a:pt x="192" y="183"/>
                    </a:lnTo>
                    <a:lnTo>
                      <a:pt x="192" y="184"/>
                    </a:lnTo>
                    <a:lnTo>
                      <a:pt x="191" y="187"/>
                    </a:lnTo>
                    <a:lnTo>
                      <a:pt x="191" y="188"/>
                    </a:lnTo>
                    <a:lnTo>
                      <a:pt x="191" y="189"/>
                    </a:lnTo>
                    <a:lnTo>
                      <a:pt x="191" y="190"/>
                    </a:lnTo>
                    <a:lnTo>
                      <a:pt x="191" y="191"/>
                    </a:lnTo>
                    <a:lnTo>
                      <a:pt x="191" y="192"/>
                    </a:lnTo>
                    <a:lnTo>
                      <a:pt x="190" y="192"/>
                    </a:lnTo>
                    <a:lnTo>
                      <a:pt x="190" y="193"/>
                    </a:lnTo>
                    <a:lnTo>
                      <a:pt x="190" y="194"/>
                    </a:lnTo>
                    <a:lnTo>
                      <a:pt x="190" y="195"/>
                    </a:lnTo>
                    <a:lnTo>
                      <a:pt x="190" y="196"/>
                    </a:lnTo>
                    <a:lnTo>
                      <a:pt x="190" y="197"/>
                    </a:lnTo>
                    <a:lnTo>
                      <a:pt x="189" y="197"/>
                    </a:lnTo>
                    <a:lnTo>
                      <a:pt x="190" y="197"/>
                    </a:lnTo>
                    <a:lnTo>
                      <a:pt x="189" y="198"/>
                    </a:lnTo>
                    <a:lnTo>
                      <a:pt x="189" y="199"/>
                    </a:lnTo>
                    <a:lnTo>
                      <a:pt x="189" y="200"/>
                    </a:lnTo>
                    <a:lnTo>
                      <a:pt x="189" y="201"/>
                    </a:lnTo>
                    <a:lnTo>
                      <a:pt x="189" y="202"/>
                    </a:lnTo>
                    <a:lnTo>
                      <a:pt x="188" y="203"/>
                    </a:lnTo>
                    <a:lnTo>
                      <a:pt x="188" y="205"/>
                    </a:lnTo>
                    <a:lnTo>
                      <a:pt x="188" y="206"/>
                    </a:lnTo>
                    <a:lnTo>
                      <a:pt x="188" y="207"/>
                    </a:lnTo>
                    <a:lnTo>
                      <a:pt x="188" y="208"/>
                    </a:lnTo>
                    <a:lnTo>
                      <a:pt x="188" y="209"/>
                    </a:lnTo>
                    <a:lnTo>
                      <a:pt x="188" y="210"/>
                    </a:lnTo>
                    <a:lnTo>
                      <a:pt x="186" y="210"/>
                    </a:lnTo>
                    <a:lnTo>
                      <a:pt x="186" y="211"/>
                    </a:lnTo>
                    <a:lnTo>
                      <a:pt x="186" y="212"/>
                    </a:lnTo>
                    <a:lnTo>
                      <a:pt x="186" y="213"/>
                    </a:lnTo>
                    <a:lnTo>
                      <a:pt x="186" y="214"/>
                    </a:lnTo>
                    <a:lnTo>
                      <a:pt x="186" y="215"/>
                    </a:lnTo>
                    <a:lnTo>
                      <a:pt x="186" y="216"/>
                    </a:lnTo>
                    <a:lnTo>
                      <a:pt x="185" y="216"/>
                    </a:lnTo>
                    <a:lnTo>
                      <a:pt x="185" y="217"/>
                    </a:lnTo>
                    <a:lnTo>
                      <a:pt x="185" y="218"/>
                    </a:lnTo>
                    <a:lnTo>
                      <a:pt x="185" y="219"/>
                    </a:lnTo>
                    <a:lnTo>
                      <a:pt x="185" y="220"/>
                    </a:lnTo>
                    <a:lnTo>
                      <a:pt x="185" y="221"/>
                    </a:lnTo>
                    <a:lnTo>
                      <a:pt x="185" y="222"/>
                    </a:lnTo>
                    <a:lnTo>
                      <a:pt x="185" y="223"/>
                    </a:lnTo>
                    <a:lnTo>
                      <a:pt x="185" y="225"/>
                    </a:lnTo>
                    <a:lnTo>
                      <a:pt x="184" y="225"/>
                    </a:lnTo>
                    <a:lnTo>
                      <a:pt x="184" y="226"/>
                    </a:lnTo>
                    <a:lnTo>
                      <a:pt x="184" y="227"/>
                    </a:lnTo>
                    <a:lnTo>
                      <a:pt x="184" y="228"/>
                    </a:lnTo>
                    <a:lnTo>
                      <a:pt x="184" y="229"/>
                    </a:lnTo>
                    <a:lnTo>
                      <a:pt x="184" y="230"/>
                    </a:lnTo>
                    <a:lnTo>
                      <a:pt x="184" y="231"/>
                    </a:lnTo>
                    <a:lnTo>
                      <a:pt x="184" y="232"/>
                    </a:lnTo>
                    <a:lnTo>
                      <a:pt x="183" y="233"/>
                    </a:lnTo>
                    <a:lnTo>
                      <a:pt x="183" y="234"/>
                    </a:lnTo>
                    <a:lnTo>
                      <a:pt x="183" y="235"/>
                    </a:lnTo>
                    <a:lnTo>
                      <a:pt x="183" y="236"/>
                    </a:lnTo>
                    <a:lnTo>
                      <a:pt x="183" y="237"/>
                    </a:lnTo>
                    <a:lnTo>
                      <a:pt x="183" y="238"/>
                    </a:lnTo>
                    <a:lnTo>
                      <a:pt x="183" y="239"/>
                    </a:lnTo>
                    <a:lnTo>
                      <a:pt x="183" y="240"/>
                    </a:lnTo>
                    <a:lnTo>
                      <a:pt x="183" y="241"/>
                    </a:lnTo>
                    <a:lnTo>
                      <a:pt x="183" y="242"/>
                    </a:lnTo>
                    <a:lnTo>
                      <a:pt x="183" y="244"/>
                    </a:lnTo>
                    <a:lnTo>
                      <a:pt x="183" y="245"/>
                    </a:lnTo>
                    <a:lnTo>
                      <a:pt x="182" y="245"/>
                    </a:lnTo>
                    <a:lnTo>
                      <a:pt x="182" y="246"/>
                    </a:lnTo>
                    <a:lnTo>
                      <a:pt x="182" y="247"/>
                    </a:lnTo>
                    <a:lnTo>
                      <a:pt x="182" y="248"/>
                    </a:lnTo>
                    <a:lnTo>
                      <a:pt x="182" y="249"/>
                    </a:lnTo>
                    <a:lnTo>
                      <a:pt x="182" y="250"/>
                    </a:lnTo>
                    <a:lnTo>
                      <a:pt x="182" y="251"/>
                    </a:lnTo>
                    <a:lnTo>
                      <a:pt x="182" y="252"/>
                    </a:lnTo>
                    <a:lnTo>
                      <a:pt x="182" y="253"/>
                    </a:lnTo>
                    <a:lnTo>
                      <a:pt x="182" y="254"/>
                    </a:lnTo>
                    <a:lnTo>
                      <a:pt x="181" y="254"/>
                    </a:lnTo>
                    <a:lnTo>
                      <a:pt x="181" y="255"/>
                    </a:lnTo>
                    <a:lnTo>
                      <a:pt x="181" y="256"/>
                    </a:lnTo>
                    <a:lnTo>
                      <a:pt x="182" y="256"/>
                    </a:lnTo>
                    <a:lnTo>
                      <a:pt x="183" y="256"/>
                    </a:lnTo>
                    <a:lnTo>
                      <a:pt x="182" y="256"/>
                    </a:lnTo>
                    <a:lnTo>
                      <a:pt x="182" y="257"/>
                    </a:lnTo>
                    <a:lnTo>
                      <a:pt x="181" y="256"/>
                    </a:lnTo>
                    <a:lnTo>
                      <a:pt x="181" y="257"/>
                    </a:lnTo>
                    <a:lnTo>
                      <a:pt x="181" y="258"/>
                    </a:lnTo>
                    <a:lnTo>
                      <a:pt x="181" y="259"/>
                    </a:lnTo>
                    <a:lnTo>
                      <a:pt x="181" y="260"/>
                    </a:lnTo>
                    <a:lnTo>
                      <a:pt x="181" y="261"/>
                    </a:lnTo>
                    <a:lnTo>
                      <a:pt x="180" y="261"/>
                    </a:lnTo>
                    <a:lnTo>
                      <a:pt x="180" y="263"/>
                    </a:lnTo>
                    <a:lnTo>
                      <a:pt x="180" y="264"/>
                    </a:lnTo>
                    <a:lnTo>
                      <a:pt x="180" y="265"/>
                    </a:lnTo>
                    <a:lnTo>
                      <a:pt x="180" y="266"/>
                    </a:lnTo>
                    <a:lnTo>
                      <a:pt x="179" y="267"/>
                    </a:lnTo>
                    <a:lnTo>
                      <a:pt x="179" y="268"/>
                    </a:lnTo>
                    <a:lnTo>
                      <a:pt x="179" y="269"/>
                    </a:lnTo>
                    <a:lnTo>
                      <a:pt x="179" y="270"/>
                    </a:lnTo>
                    <a:lnTo>
                      <a:pt x="179" y="271"/>
                    </a:lnTo>
                    <a:lnTo>
                      <a:pt x="178" y="271"/>
                    </a:lnTo>
                    <a:lnTo>
                      <a:pt x="178" y="272"/>
                    </a:lnTo>
                    <a:lnTo>
                      <a:pt x="178" y="273"/>
                    </a:lnTo>
                    <a:lnTo>
                      <a:pt x="178" y="274"/>
                    </a:lnTo>
                    <a:lnTo>
                      <a:pt x="178" y="275"/>
                    </a:lnTo>
                    <a:lnTo>
                      <a:pt x="178" y="276"/>
                    </a:lnTo>
                    <a:lnTo>
                      <a:pt x="178" y="277"/>
                    </a:lnTo>
                    <a:lnTo>
                      <a:pt x="178" y="278"/>
                    </a:lnTo>
                    <a:lnTo>
                      <a:pt x="177" y="279"/>
                    </a:lnTo>
                    <a:lnTo>
                      <a:pt x="177" y="280"/>
                    </a:lnTo>
                    <a:lnTo>
                      <a:pt x="177" y="281"/>
                    </a:lnTo>
                    <a:lnTo>
                      <a:pt x="177" y="283"/>
                    </a:lnTo>
                    <a:lnTo>
                      <a:pt x="177" y="284"/>
                    </a:lnTo>
                    <a:lnTo>
                      <a:pt x="176" y="284"/>
                    </a:lnTo>
                    <a:lnTo>
                      <a:pt x="176" y="285"/>
                    </a:lnTo>
                    <a:lnTo>
                      <a:pt x="176" y="286"/>
                    </a:lnTo>
                    <a:lnTo>
                      <a:pt x="176" y="287"/>
                    </a:lnTo>
                    <a:lnTo>
                      <a:pt x="176" y="288"/>
                    </a:lnTo>
                    <a:lnTo>
                      <a:pt x="176" y="289"/>
                    </a:lnTo>
                    <a:lnTo>
                      <a:pt x="175" y="290"/>
                    </a:lnTo>
                    <a:lnTo>
                      <a:pt x="175" y="291"/>
                    </a:lnTo>
                    <a:lnTo>
                      <a:pt x="175" y="292"/>
                    </a:lnTo>
                    <a:lnTo>
                      <a:pt x="175" y="293"/>
                    </a:lnTo>
                    <a:lnTo>
                      <a:pt x="175" y="294"/>
                    </a:lnTo>
                    <a:lnTo>
                      <a:pt x="175" y="295"/>
                    </a:lnTo>
                    <a:lnTo>
                      <a:pt x="174" y="296"/>
                    </a:lnTo>
                    <a:lnTo>
                      <a:pt x="175" y="297"/>
                    </a:lnTo>
                    <a:lnTo>
                      <a:pt x="174" y="297"/>
                    </a:lnTo>
                    <a:lnTo>
                      <a:pt x="174" y="298"/>
                    </a:lnTo>
                    <a:lnTo>
                      <a:pt x="174" y="299"/>
                    </a:lnTo>
                    <a:lnTo>
                      <a:pt x="174" y="300"/>
                    </a:lnTo>
                    <a:lnTo>
                      <a:pt x="174" y="302"/>
                    </a:lnTo>
                    <a:lnTo>
                      <a:pt x="174" y="303"/>
                    </a:lnTo>
                    <a:lnTo>
                      <a:pt x="174" y="304"/>
                    </a:lnTo>
                    <a:lnTo>
                      <a:pt x="173" y="304"/>
                    </a:lnTo>
                    <a:lnTo>
                      <a:pt x="173" y="305"/>
                    </a:lnTo>
                    <a:lnTo>
                      <a:pt x="173" y="306"/>
                    </a:lnTo>
                    <a:lnTo>
                      <a:pt x="173" y="307"/>
                    </a:lnTo>
                    <a:lnTo>
                      <a:pt x="173" y="308"/>
                    </a:lnTo>
                    <a:lnTo>
                      <a:pt x="173" y="309"/>
                    </a:lnTo>
                    <a:lnTo>
                      <a:pt x="173" y="310"/>
                    </a:lnTo>
                    <a:lnTo>
                      <a:pt x="173" y="311"/>
                    </a:lnTo>
                    <a:lnTo>
                      <a:pt x="173" y="312"/>
                    </a:lnTo>
                    <a:lnTo>
                      <a:pt x="172" y="312"/>
                    </a:lnTo>
                    <a:lnTo>
                      <a:pt x="172" y="313"/>
                    </a:lnTo>
                    <a:lnTo>
                      <a:pt x="173" y="313"/>
                    </a:lnTo>
                    <a:lnTo>
                      <a:pt x="173" y="314"/>
                    </a:lnTo>
                    <a:lnTo>
                      <a:pt x="172" y="314"/>
                    </a:lnTo>
                    <a:lnTo>
                      <a:pt x="172" y="315"/>
                    </a:lnTo>
                    <a:lnTo>
                      <a:pt x="172" y="316"/>
                    </a:lnTo>
                    <a:lnTo>
                      <a:pt x="172" y="317"/>
                    </a:lnTo>
                    <a:lnTo>
                      <a:pt x="172" y="318"/>
                    </a:lnTo>
                    <a:lnTo>
                      <a:pt x="172" y="319"/>
                    </a:lnTo>
                    <a:lnTo>
                      <a:pt x="172" y="320"/>
                    </a:lnTo>
                    <a:lnTo>
                      <a:pt x="172" y="322"/>
                    </a:lnTo>
                    <a:lnTo>
                      <a:pt x="171" y="323"/>
                    </a:lnTo>
                    <a:lnTo>
                      <a:pt x="171" y="324"/>
                    </a:lnTo>
                    <a:lnTo>
                      <a:pt x="171" y="325"/>
                    </a:lnTo>
                    <a:lnTo>
                      <a:pt x="171" y="326"/>
                    </a:lnTo>
                    <a:lnTo>
                      <a:pt x="171" y="327"/>
                    </a:lnTo>
                    <a:lnTo>
                      <a:pt x="171" y="328"/>
                    </a:lnTo>
                    <a:lnTo>
                      <a:pt x="171" y="329"/>
                    </a:lnTo>
                    <a:lnTo>
                      <a:pt x="171" y="330"/>
                    </a:lnTo>
                    <a:lnTo>
                      <a:pt x="171" y="331"/>
                    </a:lnTo>
                    <a:lnTo>
                      <a:pt x="171" y="332"/>
                    </a:lnTo>
                    <a:lnTo>
                      <a:pt x="171" y="333"/>
                    </a:lnTo>
                    <a:lnTo>
                      <a:pt x="171" y="334"/>
                    </a:lnTo>
                    <a:lnTo>
                      <a:pt x="170" y="334"/>
                    </a:lnTo>
                    <a:lnTo>
                      <a:pt x="170" y="335"/>
                    </a:lnTo>
                    <a:lnTo>
                      <a:pt x="170" y="336"/>
                    </a:lnTo>
                    <a:lnTo>
                      <a:pt x="170" y="337"/>
                    </a:lnTo>
                    <a:lnTo>
                      <a:pt x="170" y="338"/>
                    </a:lnTo>
                    <a:lnTo>
                      <a:pt x="170" y="339"/>
                    </a:lnTo>
                    <a:lnTo>
                      <a:pt x="170" y="341"/>
                    </a:lnTo>
                    <a:lnTo>
                      <a:pt x="170" y="342"/>
                    </a:lnTo>
                    <a:lnTo>
                      <a:pt x="170" y="343"/>
                    </a:lnTo>
                    <a:lnTo>
                      <a:pt x="170" y="344"/>
                    </a:lnTo>
                    <a:lnTo>
                      <a:pt x="170" y="345"/>
                    </a:lnTo>
                    <a:lnTo>
                      <a:pt x="170" y="346"/>
                    </a:lnTo>
                    <a:lnTo>
                      <a:pt x="170" y="347"/>
                    </a:lnTo>
                    <a:lnTo>
                      <a:pt x="169" y="347"/>
                    </a:lnTo>
                    <a:lnTo>
                      <a:pt x="169" y="348"/>
                    </a:lnTo>
                    <a:lnTo>
                      <a:pt x="169" y="349"/>
                    </a:lnTo>
                    <a:lnTo>
                      <a:pt x="169" y="350"/>
                    </a:lnTo>
                    <a:lnTo>
                      <a:pt x="169" y="351"/>
                    </a:lnTo>
                    <a:lnTo>
                      <a:pt x="169" y="352"/>
                    </a:lnTo>
                    <a:lnTo>
                      <a:pt x="169" y="353"/>
                    </a:lnTo>
                    <a:lnTo>
                      <a:pt x="169" y="354"/>
                    </a:lnTo>
                    <a:lnTo>
                      <a:pt x="169" y="355"/>
                    </a:lnTo>
                    <a:lnTo>
                      <a:pt x="169" y="356"/>
                    </a:lnTo>
                    <a:lnTo>
                      <a:pt x="169" y="357"/>
                    </a:lnTo>
                    <a:lnTo>
                      <a:pt x="168" y="358"/>
                    </a:lnTo>
                    <a:lnTo>
                      <a:pt x="168" y="359"/>
                    </a:lnTo>
                    <a:lnTo>
                      <a:pt x="168" y="361"/>
                    </a:lnTo>
                    <a:lnTo>
                      <a:pt x="168" y="362"/>
                    </a:lnTo>
                    <a:lnTo>
                      <a:pt x="168" y="363"/>
                    </a:lnTo>
                    <a:lnTo>
                      <a:pt x="168" y="364"/>
                    </a:lnTo>
                    <a:lnTo>
                      <a:pt x="168" y="365"/>
                    </a:lnTo>
                    <a:lnTo>
                      <a:pt x="168" y="366"/>
                    </a:lnTo>
                    <a:lnTo>
                      <a:pt x="168" y="367"/>
                    </a:lnTo>
                    <a:lnTo>
                      <a:pt x="168" y="368"/>
                    </a:lnTo>
                    <a:lnTo>
                      <a:pt x="168" y="369"/>
                    </a:lnTo>
                    <a:lnTo>
                      <a:pt x="166" y="369"/>
                    </a:lnTo>
                    <a:lnTo>
                      <a:pt x="166" y="370"/>
                    </a:lnTo>
                    <a:lnTo>
                      <a:pt x="166" y="371"/>
                    </a:lnTo>
                    <a:lnTo>
                      <a:pt x="166" y="372"/>
                    </a:lnTo>
                    <a:lnTo>
                      <a:pt x="166" y="373"/>
                    </a:lnTo>
                    <a:lnTo>
                      <a:pt x="166" y="374"/>
                    </a:lnTo>
                    <a:lnTo>
                      <a:pt x="166" y="375"/>
                    </a:lnTo>
                    <a:lnTo>
                      <a:pt x="166" y="376"/>
                    </a:lnTo>
                    <a:lnTo>
                      <a:pt x="166" y="377"/>
                    </a:lnTo>
                    <a:lnTo>
                      <a:pt x="166" y="378"/>
                    </a:lnTo>
                    <a:lnTo>
                      <a:pt x="166" y="380"/>
                    </a:lnTo>
                    <a:lnTo>
                      <a:pt x="166" y="381"/>
                    </a:lnTo>
                    <a:lnTo>
                      <a:pt x="165" y="382"/>
                    </a:lnTo>
                    <a:lnTo>
                      <a:pt x="165" y="383"/>
                    </a:lnTo>
                    <a:lnTo>
                      <a:pt x="165" y="384"/>
                    </a:lnTo>
                    <a:lnTo>
                      <a:pt x="165" y="385"/>
                    </a:lnTo>
                    <a:lnTo>
                      <a:pt x="165" y="386"/>
                    </a:lnTo>
                    <a:lnTo>
                      <a:pt x="165" y="387"/>
                    </a:lnTo>
                    <a:lnTo>
                      <a:pt x="165" y="388"/>
                    </a:lnTo>
                    <a:lnTo>
                      <a:pt x="165" y="389"/>
                    </a:lnTo>
                    <a:lnTo>
                      <a:pt x="165" y="390"/>
                    </a:lnTo>
                    <a:lnTo>
                      <a:pt x="165" y="391"/>
                    </a:lnTo>
                    <a:lnTo>
                      <a:pt x="165" y="392"/>
                    </a:lnTo>
                    <a:lnTo>
                      <a:pt x="164" y="393"/>
                    </a:lnTo>
                    <a:lnTo>
                      <a:pt x="164" y="394"/>
                    </a:lnTo>
                    <a:lnTo>
                      <a:pt x="164" y="395"/>
                    </a:lnTo>
                    <a:lnTo>
                      <a:pt x="164" y="396"/>
                    </a:lnTo>
                    <a:lnTo>
                      <a:pt x="164" y="397"/>
                    </a:lnTo>
                    <a:lnTo>
                      <a:pt x="164" y="398"/>
                    </a:lnTo>
                    <a:lnTo>
                      <a:pt x="164" y="400"/>
                    </a:lnTo>
                    <a:lnTo>
                      <a:pt x="164" y="401"/>
                    </a:lnTo>
                    <a:lnTo>
                      <a:pt x="164" y="402"/>
                    </a:lnTo>
                    <a:lnTo>
                      <a:pt x="164" y="403"/>
                    </a:lnTo>
                    <a:lnTo>
                      <a:pt x="164" y="404"/>
                    </a:lnTo>
                    <a:lnTo>
                      <a:pt x="164" y="405"/>
                    </a:lnTo>
                    <a:lnTo>
                      <a:pt x="164" y="406"/>
                    </a:lnTo>
                    <a:lnTo>
                      <a:pt x="163" y="407"/>
                    </a:lnTo>
                    <a:lnTo>
                      <a:pt x="163" y="408"/>
                    </a:lnTo>
                    <a:lnTo>
                      <a:pt x="163" y="409"/>
                    </a:lnTo>
                    <a:lnTo>
                      <a:pt x="163" y="410"/>
                    </a:lnTo>
                    <a:lnTo>
                      <a:pt x="163" y="411"/>
                    </a:lnTo>
                    <a:lnTo>
                      <a:pt x="163" y="412"/>
                    </a:lnTo>
                    <a:lnTo>
                      <a:pt x="163" y="413"/>
                    </a:lnTo>
                    <a:lnTo>
                      <a:pt x="163" y="414"/>
                    </a:lnTo>
                    <a:lnTo>
                      <a:pt x="163" y="415"/>
                    </a:lnTo>
                    <a:lnTo>
                      <a:pt x="163" y="416"/>
                    </a:lnTo>
                    <a:lnTo>
                      <a:pt x="163" y="417"/>
                    </a:lnTo>
                    <a:lnTo>
                      <a:pt x="162" y="417"/>
                    </a:lnTo>
                    <a:lnTo>
                      <a:pt x="162" y="419"/>
                    </a:lnTo>
                    <a:lnTo>
                      <a:pt x="162" y="420"/>
                    </a:lnTo>
                    <a:lnTo>
                      <a:pt x="162" y="421"/>
                    </a:lnTo>
                    <a:lnTo>
                      <a:pt x="162" y="422"/>
                    </a:lnTo>
                    <a:lnTo>
                      <a:pt x="162" y="423"/>
                    </a:lnTo>
                    <a:lnTo>
                      <a:pt x="162" y="424"/>
                    </a:lnTo>
                    <a:lnTo>
                      <a:pt x="162" y="425"/>
                    </a:lnTo>
                    <a:lnTo>
                      <a:pt x="162" y="426"/>
                    </a:lnTo>
                    <a:lnTo>
                      <a:pt x="162" y="427"/>
                    </a:lnTo>
                    <a:lnTo>
                      <a:pt x="162" y="428"/>
                    </a:lnTo>
                    <a:lnTo>
                      <a:pt x="162" y="429"/>
                    </a:lnTo>
                    <a:lnTo>
                      <a:pt x="161" y="430"/>
                    </a:lnTo>
                    <a:lnTo>
                      <a:pt x="161" y="431"/>
                    </a:lnTo>
                    <a:lnTo>
                      <a:pt x="161" y="432"/>
                    </a:lnTo>
                    <a:lnTo>
                      <a:pt x="161" y="433"/>
                    </a:lnTo>
                    <a:lnTo>
                      <a:pt x="161" y="434"/>
                    </a:lnTo>
                    <a:lnTo>
                      <a:pt x="161" y="435"/>
                    </a:lnTo>
                    <a:lnTo>
                      <a:pt x="161" y="436"/>
                    </a:lnTo>
                    <a:lnTo>
                      <a:pt x="161" y="438"/>
                    </a:lnTo>
                    <a:lnTo>
                      <a:pt x="161" y="439"/>
                    </a:lnTo>
                    <a:lnTo>
                      <a:pt x="161" y="440"/>
                    </a:lnTo>
                    <a:lnTo>
                      <a:pt x="160" y="440"/>
                    </a:lnTo>
                    <a:lnTo>
                      <a:pt x="160" y="441"/>
                    </a:lnTo>
                    <a:lnTo>
                      <a:pt x="160" y="442"/>
                    </a:lnTo>
                    <a:lnTo>
                      <a:pt x="160" y="443"/>
                    </a:lnTo>
                    <a:lnTo>
                      <a:pt x="160" y="444"/>
                    </a:lnTo>
                    <a:lnTo>
                      <a:pt x="160" y="445"/>
                    </a:lnTo>
                    <a:lnTo>
                      <a:pt x="160" y="446"/>
                    </a:lnTo>
                    <a:lnTo>
                      <a:pt x="160" y="447"/>
                    </a:lnTo>
                    <a:lnTo>
                      <a:pt x="160" y="448"/>
                    </a:lnTo>
                    <a:lnTo>
                      <a:pt x="160" y="449"/>
                    </a:lnTo>
                    <a:lnTo>
                      <a:pt x="159" y="449"/>
                    </a:lnTo>
                    <a:lnTo>
                      <a:pt x="159" y="450"/>
                    </a:lnTo>
                    <a:lnTo>
                      <a:pt x="159" y="451"/>
                    </a:lnTo>
                    <a:lnTo>
                      <a:pt x="159" y="452"/>
                    </a:lnTo>
                    <a:lnTo>
                      <a:pt x="159" y="453"/>
                    </a:lnTo>
                    <a:lnTo>
                      <a:pt x="159" y="454"/>
                    </a:lnTo>
                    <a:lnTo>
                      <a:pt x="159" y="455"/>
                    </a:lnTo>
                    <a:lnTo>
                      <a:pt x="159" y="456"/>
                    </a:lnTo>
                    <a:lnTo>
                      <a:pt x="159" y="458"/>
                    </a:lnTo>
                    <a:lnTo>
                      <a:pt x="158" y="458"/>
                    </a:lnTo>
                    <a:lnTo>
                      <a:pt x="159" y="459"/>
                    </a:lnTo>
                    <a:lnTo>
                      <a:pt x="158" y="459"/>
                    </a:lnTo>
                    <a:lnTo>
                      <a:pt x="158" y="460"/>
                    </a:lnTo>
                    <a:lnTo>
                      <a:pt x="158" y="461"/>
                    </a:lnTo>
                    <a:lnTo>
                      <a:pt x="158" y="462"/>
                    </a:lnTo>
                    <a:lnTo>
                      <a:pt x="158" y="463"/>
                    </a:lnTo>
                    <a:lnTo>
                      <a:pt x="158" y="464"/>
                    </a:lnTo>
                    <a:lnTo>
                      <a:pt x="158" y="465"/>
                    </a:lnTo>
                    <a:lnTo>
                      <a:pt x="158" y="466"/>
                    </a:lnTo>
                    <a:lnTo>
                      <a:pt x="158" y="467"/>
                    </a:lnTo>
                    <a:lnTo>
                      <a:pt x="157" y="467"/>
                    </a:lnTo>
                    <a:lnTo>
                      <a:pt x="157" y="468"/>
                    </a:lnTo>
                    <a:lnTo>
                      <a:pt x="157" y="469"/>
                    </a:lnTo>
                    <a:lnTo>
                      <a:pt x="157" y="470"/>
                    </a:lnTo>
                    <a:lnTo>
                      <a:pt x="157" y="471"/>
                    </a:lnTo>
                    <a:lnTo>
                      <a:pt x="157" y="472"/>
                    </a:lnTo>
                    <a:lnTo>
                      <a:pt x="157" y="473"/>
                    </a:lnTo>
                    <a:lnTo>
                      <a:pt x="157" y="474"/>
                    </a:lnTo>
                    <a:lnTo>
                      <a:pt x="157" y="475"/>
                    </a:lnTo>
                    <a:lnTo>
                      <a:pt x="157" y="477"/>
                    </a:lnTo>
                    <a:lnTo>
                      <a:pt x="153" y="478"/>
                    </a:lnTo>
                    <a:lnTo>
                      <a:pt x="153" y="479"/>
                    </a:lnTo>
                    <a:lnTo>
                      <a:pt x="153" y="480"/>
                    </a:lnTo>
                    <a:lnTo>
                      <a:pt x="152" y="481"/>
                    </a:lnTo>
                    <a:lnTo>
                      <a:pt x="152" y="482"/>
                    </a:lnTo>
                    <a:lnTo>
                      <a:pt x="152" y="483"/>
                    </a:lnTo>
                    <a:lnTo>
                      <a:pt x="152" y="484"/>
                    </a:lnTo>
                    <a:lnTo>
                      <a:pt x="152" y="485"/>
                    </a:lnTo>
                    <a:lnTo>
                      <a:pt x="151" y="485"/>
                    </a:lnTo>
                    <a:lnTo>
                      <a:pt x="151" y="486"/>
                    </a:lnTo>
                    <a:lnTo>
                      <a:pt x="151" y="487"/>
                    </a:lnTo>
                    <a:lnTo>
                      <a:pt x="151" y="488"/>
                    </a:lnTo>
                    <a:lnTo>
                      <a:pt x="151" y="489"/>
                    </a:lnTo>
                    <a:lnTo>
                      <a:pt x="151" y="490"/>
                    </a:lnTo>
                    <a:lnTo>
                      <a:pt x="151" y="491"/>
                    </a:lnTo>
                    <a:lnTo>
                      <a:pt x="151" y="492"/>
                    </a:lnTo>
                    <a:lnTo>
                      <a:pt x="152" y="492"/>
                    </a:lnTo>
                    <a:lnTo>
                      <a:pt x="151" y="492"/>
                    </a:lnTo>
                    <a:lnTo>
                      <a:pt x="151" y="493"/>
                    </a:lnTo>
                    <a:lnTo>
                      <a:pt x="150" y="493"/>
                    </a:lnTo>
                    <a:lnTo>
                      <a:pt x="150" y="494"/>
                    </a:lnTo>
                    <a:lnTo>
                      <a:pt x="149" y="494"/>
                    </a:lnTo>
                    <a:lnTo>
                      <a:pt x="149" y="495"/>
                    </a:lnTo>
                    <a:lnTo>
                      <a:pt x="147" y="495"/>
                    </a:lnTo>
                    <a:lnTo>
                      <a:pt x="147" y="497"/>
                    </a:lnTo>
                    <a:lnTo>
                      <a:pt x="146" y="497"/>
                    </a:lnTo>
                    <a:lnTo>
                      <a:pt x="146" y="498"/>
                    </a:lnTo>
                    <a:lnTo>
                      <a:pt x="145" y="498"/>
                    </a:lnTo>
                    <a:lnTo>
                      <a:pt x="145" y="499"/>
                    </a:lnTo>
                    <a:lnTo>
                      <a:pt x="144" y="500"/>
                    </a:lnTo>
                    <a:lnTo>
                      <a:pt x="143" y="501"/>
                    </a:lnTo>
                    <a:lnTo>
                      <a:pt x="143" y="502"/>
                    </a:lnTo>
                    <a:lnTo>
                      <a:pt x="142" y="502"/>
                    </a:lnTo>
                    <a:lnTo>
                      <a:pt x="142" y="503"/>
                    </a:lnTo>
                    <a:lnTo>
                      <a:pt x="141" y="504"/>
                    </a:lnTo>
                    <a:lnTo>
                      <a:pt x="141" y="505"/>
                    </a:lnTo>
                    <a:lnTo>
                      <a:pt x="140" y="505"/>
                    </a:lnTo>
                    <a:lnTo>
                      <a:pt x="140" y="506"/>
                    </a:lnTo>
                    <a:lnTo>
                      <a:pt x="140" y="507"/>
                    </a:lnTo>
                    <a:lnTo>
                      <a:pt x="139" y="508"/>
                    </a:lnTo>
                    <a:lnTo>
                      <a:pt x="139" y="509"/>
                    </a:lnTo>
                    <a:lnTo>
                      <a:pt x="138" y="510"/>
                    </a:lnTo>
                    <a:lnTo>
                      <a:pt x="138" y="511"/>
                    </a:lnTo>
                    <a:lnTo>
                      <a:pt x="138" y="512"/>
                    </a:lnTo>
                    <a:lnTo>
                      <a:pt x="137" y="512"/>
                    </a:lnTo>
                    <a:lnTo>
                      <a:pt x="137" y="513"/>
                    </a:lnTo>
                    <a:lnTo>
                      <a:pt x="136" y="514"/>
                    </a:lnTo>
                    <a:lnTo>
                      <a:pt x="137" y="514"/>
                    </a:lnTo>
                    <a:lnTo>
                      <a:pt x="136" y="516"/>
                    </a:lnTo>
                    <a:lnTo>
                      <a:pt x="136" y="517"/>
                    </a:lnTo>
                    <a:lnTo>
                      <a:pt x="135" y="517"/>
                    </a:lnTo>
                    <a:lnTo>
                      <a:pt x="135" y="518"/>
                    </a:lnTo>
                    <a:lnTo>
                      <a:pt x="135" y="519"/>
                    </a:lnTo>
                    <a:lnTo>
                      <a:pt x="134" y="519"/>
                    </a:lnTo>
                    <a:lnTo>
                      <a:pt x="134" y="520"/>
                    </a:lnTo>
                    <a:lnTo>
                      <a:pt x="134" y="521"/>
                    </a:lnTo>
                    <a:lnTo>
                      <a:pt x="133" y="522"/>
                    </a:lnTo>
                    <a:lnTo>
                      <a:pt x="133" y="523"/>
                    </a:lnTo>
                    <a:lnTo>
                      <a:pt x="133" y="524"/>
                    </a:lnTo>
                    <a:lnTo>
                      <a:pt x="132" y="524"/>
                    </a:lnTo>
                    <a:lnTo>
                      <a:pt x="132" y="525"/>
                    </a:lnTo>
                    <a:lnTo>
                      <a:pt x="132" y="526"/>
                    </a:lnTo>
                    <a:lnTo>
                      <a:pt x="131" y="527"/>
                    </a:lnTo>
                    <a:lnTo>
                      <a:pt x="131" y="528"/>
                    </a:lnTo>
                    <a:lnTo>
                      <a:pt x="131" y="529"/>
                    </a:lnTo>
                    <a:lnTo>
                      <a:pt x="130" y="529"/>
                    </a:lnTo>
                    <a:lnTo>
                      <a:pt x="130" y="530"/>
                    </a:lnTo>
                    <a:lnTo>
                      <a:pt x="130" y="531"/>
                    </a:lnTo>
                    <a:lnTo>
                      <a:pt x="130" y="532"/>
                    </a:lnTo>
                    <a:lnTo>
                      <a:pt x="129" y="532"/>
                    </a:lnTo>
                    <a:lnTo>
                      <a:pt x="129" y="533"/>
                    </a:lnTo>
                    <a:lnTo>
                      <a:pt x="129" y="534"/>
                    </a:lnTo>
                    <a:lnTo>
                      <a:pt x="129" y="536"/>
                    </a:lnTo>
                    <a:lnTo>
                      <a:pt x="127" y="536"/>
                    </a:lnTo>
                    <a:lnTo>
                      <a:pt x="127" y="537"/>
                    </a:lnTo>
                    <a:lnTo>
                      <a:pt x="127" y="538"/>
                    </a:lnTo>
                    <a:lnTo>
                      <a:pt x="127" y="539"/>
                    </a:lnTo>
                    <a:lnTo>
                      <a:pt x="126" y="539"/>
                    </a:lnTo>
                    <a:lnTo>
                      <a:pt x="126" y="540"/>
                    </a:lnTo>
                    <a:lnTo>
                      <a:pt x="126" y="541"/>
                    </a:lnTo>
                    <a:lnTo>
                      <a:pt x="125" y="542"/>
                    </a:lnTo>
                    <a:lnTo>
                      <a:pt x="125" y="543"/>
                    </a:lnTo>
                    <a:lnTo>
                      <a:pt x="125" y="544"/>
                    </a:lnTo>
                    <a:lnTo>
                      <a:pt x="124" y="545"/>
                    </a:lnTo>
                    <a:lnTo>
                      <a:pt x="124" y="546"/>
                    </a:lnTo>
                    <a:lnTo>
                      <a:pt x="124" y="547"/>
                    </a:lnTo>
                    <a:lnTo>
                      <a:pt x="123" y="547"/>
                    </a:lnTo>
                    <a:lnTo>
                      <a:pt x="123" y="548"/>
                    </a:lnTo>
                    <a:lnTo>
                      <a:pt x="123" y="549"/>
                    </a:lnTo>
                    <a:lnTo>
                      <a:pt x="122" y="549"/>
                    </a:lnTo>
                    <a:lnTo>
                      <a:pt x="122" y="550"/>
                    </a:lnTo>
                    <a:lnTo>
                      <a:pt x="122" y="551"/>
                    </a:lnTo>
                    <a:lnTo>
                      <a:pt x="122" y="552"/>
                    </a:lnTo>
                    <a:lnTo>
                      <a:pt x="121" y="552"/>
                    </a:lnTo>
                    <a:lnTo>
                      <a:pt x="121" y="553"/>
                    </a:lnTo>
                    <a:lnTo>
                      <a:pt x="121" y="555"/>
                    </a:lnTo>
                    <a:lnTo>
                      <a:pt x="120" y="556"/>
                    </a:lnTo>
                    <a:lnTo>
                      <a:pt x="120" y="557"/>
                    </a:lnTo>
                    <a:lnTo>
                      <a:pt x="119" y="557"/>
                    </a:lnTo>
                    <a:lnTo>
                      <a:pt x="119" y="558"/>
                    </a:lnTo>
                    <a:lnTo>
                      <a:pt x="119" y="559"/>
                    </a:lnTo>
                    <a:lnTo>
                      <a:pt x="119" y="560"/>
                    </a:lnTo>
                    <a:lnTo>
                      <a:pt x="118" y="560"/>
                    </a:lnTo>
                    <a:lnTo>
                      <a:pt x="118" y="561"/>
                    </a:lnTo>
                    <a:lnTo>
                      <a:pt x="117" y="562"/>
                    </a:lnTo>
                    <a:lnTo>
                      <a:pt x="117" y="563"/>
                    </a:lnTo>
                    <a:lnTo>
                      <a:pt x="117" y="564"/>
                    </a:lnTo>
                    <a:lnTo>
                      <a:pt x="116" y="564"/>
                    </a:lnTo>
                    <a:lnTo>
                      <a:pt x="116" y="565"/>
                    </a:lnTo>
                    <a:lnTo>
                      <a:pt x="116" y="566"/>
                    </a:lnTo>
                    <a:lnTo>
                      <a:pt x="115" y="566"/>
                    </a:lnTo>
                    <a:lnTo>
                      <a:pt x="115" y="567"/>
                    </a:lnTo>
                    <a:lnTo>
                      <a:pt x="115" y="568"/>
                    </a:lnTo>
                    <a:lnTo>
                      <a:pt x="114" y="568"/>
                    </a:lnTo>
                    <a:lnTo>
                      <a:pt x="114" y="569"/>
                    </a:lnTo>
                    <a:lnTo>
                      <a:pt x="113" y="570"/>
                    </a:lnTo>
                    <a:lnTo>
                      <a:pt x="113" y="571"/>
                    </a:lnTo>
                    <a:lnTo>
                      <a:pt x="112" y="572"/>
                    </a:lnTo>
                    <a:lnTo>
                      <a:pt x="112" y="573"/>
                    </a:lnTo>
                    <a:lnTo>
                      <a:pt x="111" y="573"/>
                    </a:lnTo>
                    <a:lnTo>
                      <a:pt x="111" y="575"/>
                    </a:lnTo>
                    <a:lnTo>
                      <a:pt x="111" y="576"/>
                    </a:lnTo>
                    <a:lnTo>
                      <a:pt x="110" y="576"/>
                    </a:lnTo>
                    <a:lnTo>
                      <a:pt x="110" y="577"/>
                    </a:lnTo>
                    <a:lnTo>
                      <a:pt x="110" y="578"/>
                    </a:lnTo>
                    <a:lnTo>
                      <a:pt x="108" y="578"/>
                    </a:lnTo>
                    <a:lnTo>
                      <a:pt x="108" y="579"/>
                    </a:lnTo>
                    <a:lnTo>
                      <a:pt x="108" y="580"/>
                    </a:lnTo>
                    <a:lnTo>
                      <a:pt x="107" y="580"/>
                    </a:lnTo>
                    <a:lnTo>
                      <a:pt x="107" y="581"/>
                    </a:lnTo>
                    <a:lnTo>
                      <a:pt x="106" y="582"/>
                    </a:lnTo>
                    <a:lnTo>
                      <a:pt x="106" y="583"/>
                    </a:lnTo>
                    <a:lnTo>
                      <a:pt x="105" y="584"/>
                    </a:lnTo>
                    <a:lnTo>
                      <a:pt x="105" y="585"/>
                    </a:lnTo>
                    <a:lnTo>
                      <a:pt x="104" y="586"/>
                    </a:lnTo>
                    <a:lnTo>
                      <a:pt x="104" y="587"/>
                    </a:lnTo>
                    <a:lnTo>
                      <a:pt x="103" y="587"/>
                    </a:lnTo>
                    <a:lnTo>
                      <a:pt x="103" y="588"/>
                    </a:lnTo>
                    <a:lnTo>
                      <a:pt x="102" y="589"/>
                    </a:lnTo>
                    <a:lnTo>
                      <a:pt x="102" y="590"/>
                    </a:lnTo>
                    <a:lnTo>
                      <a:pt x="101" y="591"/>
                    </a:lnTo>
                    <a:lnTo>
                      <a:pt x="101" y="592"/>
                    </a:lnTo>
                    <a:lnTo>
                      <a:pt x="100" y="592"/>
                    </a:lnTo>
                    <a:lnTo>
                      <a:pt x="100" y="594"/>
                    </a:lnTo>
                    <a:lnTo>
                      <a:pt x="99" y="595"/>
                    </a:lnTo>
                    <a:lnTo>
                      <a:pt x="99" y="596"/>
                    </a:lnTo>
                    <a:lnTo>
                      <a:pt x="99" y="597"/>
                    </a:lnTo>
                    <a:lnTo>
                      <a:pt x="98" y="597"/>
                    </a:lnTo>
                    <a:lnTo>
                      <a:pt x="98" y="598"/>
                    </a:lnTo>
                    <a:lnTo>
                      <a:pt x="98" y="599"/>
                    </a:lnTo>
                    <a:lnTo>
                      <a:pt x="97" y="599"/>
                    </a:lnTo>
                    <a:lnTo>
                      <a:pt x="97" y="600"/>
                    </a:lnTo>
                    <a:lnTo>
                      <a:pt x="96" y="600"/>
                    </a:lnTo>
                    <a:lnTo>
                      <a:pt x="96" y="601"/>
                    </a:lnTo>
                    <a:lnTo>
                      <a:pt x="96" y="602"/>
                    </a:lnTo>
                    <a:lnTo>
                      <a:pt x="95" y="603"/>
                    </a:lnTo>
                    <a:lnTo>
                      <a:pt x="95" y="604"/>
                    </a:lnTo>
                    <a:lnTo>
                      <a:pt x="94" y="604"/>
                    </a:lnTo>
                    <a:lnTo>
                      <a:pt x="94" y="605"/>
                    </a:lnTo>
                    <a:lnTo>
                      <a:pt x="93" y="606"/>
                    </a:lnTo>
                    <a:lnTo>
                      <a:pt x="93" y="607"/>
                    </a:lnTo>
                    <a:lnTo>
                      <a:pt x="92" y="607"/>
                    </a:lnTo>
                    <a:lnTo>
                      <a:pt x="92" y="608"/>
                    </a:lnTo>
                    <a:lnTo>
                      <a:pt x="91" y="609"/>
                    </a:lnTo>
                    <a:lnTo>
                      <a:pt x="91" y="610"/>
                    </a:lnTo>
                    <a:lnTo>
                      <a:pt x="89" y="610"/>
                    </a:lnTo>
                    <a:lnTo>
                      <a:pt x="89" y="611"/>
                    </a:lnTo>
                    <a:lnTo>
                      <a:pt x="89" y="613"/>
                    </a:lnTo>
                    <a:lnTo>
                      <a:pt x="88" y="613"/>
                    </a:lnTo>
                    <a:lnTo>
                      <a:pt x="88" y="614"/>
                    </a:lnTo>
                    <a:lnTo>
                      <a:pt x="87" y="614"/>
                    </a:lnTo>
                    <a:lnTo>
                      <a:pt x="87" y="615"/>
                    </a:lnTo>
                    <a:lnTo>
                      <a:pt x="87" y="616"/>
                    </a:lnTo>
                    <a:lnTo>
                      <a:pt x="86" y="616"/>
                    </a:lnTo>
                    <a:lnTo>
                      <a:pt x="86" y="617"/>
                    </a:lnTo>
                    <a:lnTo>
                      <a:pt x="85" y="618"/>
                    </a:lnTo>
                    <a:lnTo>
                      <a:pt x="85" y="619"/>
                    </a:lnTo>
                    <a:lnTo>
                      <a:pt x="84" y="619"/>
                    </a:lnTo>
                    <a:lnTo>
                      <a:pt x="84" y="620"/>
                    </a:lnTo>
                    <a:lnTo>
                      <a:pt x="83" y="621"/>
                    </a:lnTo>
                    <a:lnTo>
                      <a:pt x="83" y="622"/>
                    </a:lnTo>
                    <a:lnTo>
                      <a:pt x="82" y="622"/>
                    </a:lnTo>
                    <a:lnTo>
                      <a:pt x="82" y="623"/>
                    </a:lnTo>
                    <a:lnTo>
                      <a:pt x="82" y="624"/>
                    </a:lnTo>
                    <a:lnTo>
                      <a:pt x="81" y="624"/>
                    </a:lnTo>
                    <a:lnTo>
                      <a:pt x="81" y="625"/>
                    </a:lnTo>
                    <a:lnTo>
                      <a:pt x="80" y="626"/>
                    </a:lnTo>
                    <a:lnTo>
                      <a:pt x="80" y="627"/>
                    </a:lnTo>
                    <a:lnTo>
                      <a:pt x="79" y="628"/>
                    </a:lnTo>
                    <a:lnTo>
                      <a:pt x="79" y="629"/>
                    </a:lnTo>
                    <a:lnTo>
                      <a:pt x="78" y="629"/>
                    </a:lnTo>
                    <a:lnTo>
                      <a:pt x="78" y="630"/>
                    </a:lnTo>
                    <a:lnTo>
                      <a:pt x="77" y="631"/>
                    </a:lnTo>
                    <a:lnTo>
                      <a:pt x="77" y="633"/>
                    </a:lnTo>
                    <a:lnTo>
                      <a:pt x="76" y="634"/>
                    </a:lnTo>
                    <a:lnTo>
                      <a:pt x="76" y="635"/>
                    </a:lnTo>
                    <a:lnTo>
                      <a:pt x="75" y="635"/>
                    </a:lnTo>
                    <a:lnTo>
                      <a:pt x="75" y="636"/>
                    </a:lnTo>
                    <a:lnTo>
                      <a:pt x="75" y="637"/>
                    </a:lnTo>
                    <a:lnTo>
                      <a:pt x="74" y="637"/>
                    </a:lnTo>
                    <a:lnTo>
                      <a:pt x="74" y="638"/>
                    </a:lnTo>
                    <a:lnTo>
                      <a:pt x="74" y="639"/>
                    </a:lnTo>
                    <a:lnTo>
                      <a:pt x="73" y="639"/>
                    </a:lnTo>
                    <a:lnTo>
                      <a:pt x="73" y="640"/>
                    </a:lnTo>
                    <a:lnTo>
                      <a:pt x="72" y="641"/>
                    </a:lnTo>
                    <a:lnTo>
                      <a:pt x="72" y="642"/>
                    </a:lnTo>
                    <a:lnTo>
                      <a:pt x="71" y="643"/>
                    </a:lnTo>
                    <a:lnTo>
                      <a:pt x="71" y="644"/>
                    </a:lnTo>
                    <a:lnTo>
                      <a:pt x="69" y="644"/>
                    </a:lnTo>
                    <a:lnTo>
                      <a:pt x="69" y="645"/>
                    </a:lnTo>
                    <a:lnTo>
                      <a:pt x="68" y="646"/>
                    </a:lnTo>
                    <a:lnTo>
                      <a:pt x="68" y="647"/>
                    </a:lnTo>
                    <a:lnTo>
                      <a:pt x="67" y="648"/>
                    </a:lnTo>
                    <a:lnTo>
                      <a:pt x="66" y="649"/>
                    </a:lnTo>
                    <a:lnTo>
                      <a:pt x="66" y="650"/>
                    </a:lnTo>
                    <a:lnTo>
                      <a:pt x="65" y="652"/>
                    </a:lnTo>
                    <a:lnTo>
                      <a:pt x="65" y="653"/>
                    </a:lnTo>
                    <a:lnTo>
                      <a:pt x="64" y="654"/>
                    </a:lnTo>
                    <a:lnTo>
                      <a:pt x="64" y="655"/>
                    </a:lnTo>
                    <a:lnTo>
                      <a:pt x="63" y="656"/>
                    </a:lnTo>
                    <a:lnTo>
                      <a:pt x="63" y="657"/>
                    </a:lnTo>
                    <a:lnTo>
                      <a:pt x="62" y="658"/>
                    </a:lnTo>
                    <a:lnTo>
                      <a:pt x="62" y="659"/>
                    </a:lnTo>
                    <a:lnTo>
                      <a:pt x="61" y="659"/>
                    </a:lnTo>
                    <a:lnTo>
                      <a:pt x="61" y="660"/>
                    </a:lnTo>
                    <a:lnTo>
                      <a:pt x="61" y="661"/>
                    </a:lnTo>
                    <a:lnTo>
                      <a:pt x="60" y="661"/>
                    </a:lnTo>
                    <a:lnTo>
                      <a:pt x="60" y="662"/>
                    </a:lnTo>
                    <a:lnTo>
                      <a:pt x="60" y="663"/>
                    </a:lnTo>
                    <a:lnTo>
                      <a:pt x="59" y="663"/>
                    </a:lnTo>
                    <a:lnTo>
                      <a:pt x="59" y="664"/>
                    </a:lnTo>
                    <a:lnTo>
                      <a:pt x="59" y="665"/>
                    </a:lnTo>
                    <a:lnTo>
                      <a:pt x="59" y="666"/>
                    </a:lnTo>
                    <a:lnTo>
                      <a:pt x="58" y="666"/>
                    </a:lnTo>
                    <a:lnTo>
                      <a:pt x="58" y="667"/>
                    </a:lnTo>
                    <a:lnTo>
                      <a:pt x="57" y="668"/>
                    </a:lnTo>
                    <a:lnTo>
                      <a:pt x="57" y="669"/>
                    </a:lnTo>
                    <a:lnTo>
                      <a:pt x="56" y="670"/>
                    </a:lnTo>
                    <a:lnTo>
                      <a:pt x="56" y="672"/>
                    </a:lnTo>
                    <a:lnTo>
                      <a:pt x="55" y="673"/>
                    </a:lnTo>
                    <a:lnTo>
                      <a:pt x="55" y="674"/>
                    </a:lnTo>
                    <a:lnTo>
                      <a:pt x="55" y="675"/>
                    </a:lnTo>
                    <a:lnTo>
                      <a:pt x="54" y="675"/>
                    </a:lnTo>
                    <a:lnTo>
                      <a:pt x="54" y="676"/>
                    </a:lnTo>
                  </a:path>
                </a:pathLst>
              </a:custGeom>
              <a:solidFill>
                <a:srgbClr val="6666FF"/>
              </a:solidFill>
              <a:ln w="19050" cap="flat">
                <a:solidFill>
                  <a:srgbClr val="6666FF"/>
                </a:solidFill>
                <a:prstDash val="solid"/>
                <a:miter lim="800000"/>
                <a:headEnd/>
                <a:tailEnd/>
              </a:ln>
            </p:spPr>
            <p:txBody>
              <a:bodyPr/>
              <a:lstStyle/>
              <a:p>
                <a:endParaRPr lang="en-US" sz="1013" dirty="0"/>
              </a:p>
            </p:txBody>
          </p:sp>
          <p:sp>
            <p:nvSpPr>
              <p:cNvPr id="19533" name="Freeform 38"/>
              <p:cNvSpPr>
                <a:spLocks/>
              </p:cNvSpPr>
              <p:nvPr/>
            </p:nvSpPr>
            <p:spPr bwMode="auto">
              <a:xfrm>
                <a:off x="4928" y="2423"/>
                <a:ext cx="334" cy="859"/>
              </a:xfrm>
              <a:custGeom>
                <a:avLst/>
                <a:gdLst>
                  <a:gd name="T0" fmla="*/ 329 w 334"/>
                  <a:gd name="T1" fmla="*/ 710 h 859"/>
                  <a:gd name="T2" fmla="*/ 325 w 334"/>
                  <a:gd name="T3" fmla="*/ 716 h 859"/>
                  <a:gd name="T4" fmla="*/ 321 w 334"/>
                  <a:gd name="T5" fmla="*/ 725 h 859"/>
                  <a:gd name="T6" fmla="*/ 317 w 334"/>
                  <a:gd name="T7" fmla="*/ 733 h 859"/>
                  <a:gd name="T8" fmla="*/ 313 w 334"/>
                  <a:gd name="T9" fmla="*/ 742 h 859"/>
                  <a:gd name="T10" fmla="*/ 307 w 334"/>
                  <a:gd name="T11" fmla="*/ 751 h 859"/>
                  <a:gd name="T12" fmla="*/ 302 w 334"/>
                  <a:gd name="T13" fmla="*/ 759 h 859"/>
                  <a:gd name="T14" fmla="*/ 297 w 334"/>
                  <a:gd name="T15" fmla="*/ 766 h 859"/>
                  <a:gd name="T16" fmla="*/ 291 w 334"/>
                  <a:gd name="T17" fmla="*/ 772 h 859"/>
                  <a:gd name="T18" fmla="*/ 287 w 334"/>
                  <a:gd name="T19" fmla="*/ 779 h 859"/>
                  <a:gd name="T20" fmla="*/ 283 w 334"/>
                  <a:gd name="T21" fmla="*/ 786 h 859"/>
                  <a:gd name="T22" fmla="*/ 278 w 334"/>
                  <a:gd name="T23" fmla="*/ 793 h 859"/>
                  <a:gd name="T24" fmla="*/ 272 w 334"/>
                  <a:gd name="T25" fmla="*/ 801 h 859"/>
                  <a:gd name="T26" fmla="*/ 268 w 334"/>
                  <a:gd name="T27" fmla="*/ 808 h 859"/>
                  <a:gd name="T28" fmla="*/ 238 w 334"/>
                  <a:gd name="T29" fmla="*/ 858 h 859"/>
                  <a:gd name="T30" fmla="*/ 233 w 334"/>
                  <a:gd name="T31" fmla="*/ 850 h 859"/>
                  <a:gd name="T32" fmla="*/ 231 w 334"/>
                  <a:gd name="T33" fmla="*/ 841 h 859"/>
                  <a:gd name="T34" fmla="*/ 228 w 334"/>
                  <a:gd name="T35" fmla="*/ 832 h 859"/>
                  <a:gd name="T36" fmla="*/ 220 w 334"/>
                  <a:gd name="T37" fmla="*/ 824 h 859"/>
                  <a:gd name="T38" fmla="*/ 206 w 334"/>
                  <a:gd name="T39" fmla="*/ 823 h 859"/>
                  <a:gd name="T40" fmla="*/ 195 w 334"/>
                  <a:gd name="T41" fmla="*/ 824 h 859"/>
                  <a:gd name="T42" fmla="*/ 187 w 334"/>
                  <a:gd name="T43" fmla="*/ 827 h 859"/>
                  <a:gd name="T44" fmla="*/ 171 w 334"/>
                  <a:gd name="T45" fmla="*/ 831 h 859"/>
                  <a:gd name="T46" fmla="*/ 148 w 334"/>
                  <a:gd name="T47" fmla="*/ 790 h 859"/>
                  <a:gd name="T48" fmla="*/ 142 w 334"/>
                  <a:gd name="T49" fmla="*/ 779 h 859"/>
                  <a:gd name="T50" fmla="*/ 133 w 334"/>
                  <a:gd name="T51" fmla="*/ 771 h 859"/>
                  <a:gd name="T52" fmla="*/ 132 w 334"/>
                  <a:gd name="T53" fmla="*/ 763 h 859"/>
                  <a:gd name="T54" fmla="*/ 133 w 334"/>
                  <a:gd name="T55" fmla="*/ 757 h 859"/>
                  <a:gd name="T56" fmla="*/ 130 w 334"/>
                  <a:gd name="T57" fmla="*/ 749 h 859"/>
                  <a:gd name="T58" fmla="*/ 133 w 334"/>
                  <a:gd name="T59" fmla="*/ 745 h 859"/>
                  <a:gd name="T60" fmla="*/ 142 w 334"/>
                  <a:gd name="T61" fmla="*/ 746 h 859"/>
                  <a:gd name="T62" fmla="*/ 147 w 334"/>
                  <a:gd name="T63" fmla="*/ 740 h 859"/>
                  <a:gd name="T64" fmla="*/ 149 w 334"/>
                  <a:gd name="T65" fmla="*/ 731 h 859"/>
                  <a:gd name="T66" fmla="*/ 151 w 334"/>
                  <a:gd name="T67" fmla="*/ 723 h 859"/>
                  <a:gd name="T68" fmla="*/ 154 w 334"/>
                  <a:gd name="T69" fmla="*/ 714 h 859"/>
                  <a:gd name="T70" fmla="*/ 156 w 334"/>
                  <a:gd name="T71" fmla="*/ 692 h 859"/>
                  <a:gd name="T72" fmla="*/ 156 w 334"/>
                  <a:gd name="T73" fmla="*/ 638 h 859"/>
                  <a:gd name="T74" fmla="*/ 156 w 334"/>
                  <a:gd name="T75" fmla="*/ 522 h 859"/>
                  <a:gd name="T76" fmla="*/ 149 w 334"/>
                  <a:gd name="T77" fmla="*/ 475 h 859"/>
                  <a:gd name="T78" fmla="*/ 113 w 334"/>
                  <a:gd name="T79" fmla="*/ 393 h 859"/>
                  <a:gd name="T80" fmla="*/ 96 w 334"/>
                  <a:gd name="T81" fmla="*/ 353 h 859"/>
                  <a:gd name="T82" fmla="*/ 72 w 334"/>
                  <a:gd name="T83" fmla="*/ 292 h 859"/>
                  <a:gd name="T84" fmla="*/ 52 w 334"/>
                  <a:gd name="T85" fmla="*/ 240 h 859"/>
                  <a:gd name="T86" fmla="*/ 39 w 334"/>
                  <a:gd name="T87" fmla="*/ 209 h 859"/>
                  <a:gd name="T88" fmla="*/ 30 w 334"/>
                  <a:gd name="T89" fmla="*/ 185 h 859"/>
                  <a:gd name="T90" fmla="*/ 21 w 334"/>
                  <a:gd name="T91" fmla="*/ 163 h 859"/>
                  <a:gd name="T92" fmla="*/ 13 w 334"/>
                  <a:gd name="T93" fmla="*/ 143 h 859"/>
                  <a:gd name="T94" fmla="*/ 5 w 334"/>
                  <a:gd name="T95" fmla="*/ 123 h 859"/>
                  <a:gd name="T96" fmla="*/ 8 w 334"/>
                  <a:gd name="T97" fmla="*/ 111 h 859"/>
                  <a:gd name="T98" fmla="*/ 30 w 334"/>
                  <a:gd name="T99" fmla="*/ 98 h 859"/>
                  <a:gd name="T100" fmla="*/ 61 w 334"/>
                  <a:gd name="T101" fmla="*/ 71 h 859"/>
                  <a:gd name="T102" fmla="*/ 84 w 334"/>
                  <a:gd name="T103" fmla="*/ 51 h 859"/>
                  <a:gd name="T104" fmla="*/ 137 w 334"/>
                  <a:gd name="T105" fmla="*/ 2 h 859"/>
                  <a:gd name="T106" fmla="*/ 236 w 334"/>
                  <a:gd name="T107" fmla="*/ 4 h 859"/>
                  <a:gd name="T108" fmla="*/ 277 w 334"/>
                  <a:gd name="T109" fmla="*/ 5 h 859"/>
                  <a:gd name="T110" fmla="*/ 281 w 334"/>
                  <a:gd name="T111" fmla="*/ 13 h 859"/>
                  <a:gd name="T112" fmla="*/ 279 w 334"/>
                  <a:gd name="T113" fmla="*/ 22 h 85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34" h="859">
                    <a:moveTo>
                      <a:pt x="334" y="703"/>
                    </a:moveTo>
                    <a:lnTo>
                      <a:pt x="333" y="703"/>
                    </a:lnTo>
                    <a:lnTo>
                      <a:pt x="333" y="704"/>
                    </a:lnTo>
                    <a:lnTo>
                      <a:pt x="333" y="705"/>
                    </a:lnTo>
                    <a:lnTo>
                      <a:pt x="332" y="706"/>
                    </a:lnTo>
                    <a:lnTo>
                      <a:pt x="332" y="707"/>
                    </a:lnTo>
                    <a:lnTo>
                      <a:pt x="330" y="707"/>
                    </a:lnTo>
                    <a:lnTo>
                      <a:pt x="330" y="708"/>
                    </a:lnTo>
                    <a:lnTo>
                      <a:pt x="329" y="709"/>
                    </a:lnTo>
                    <a:lnTo>
                      <a:pt x="329" y="710"/>
                    </a:lnTo>
                    <a:lnTo>
                      <a:pt x="328" y="710"/>
                    </a:lnTo>
                    <a:lnTo>
                      <a:pt x="328" y="711"/>
                    </a:lnTo>
                    <a:lnTo>
                      <a:pt x="328" y="712"/>
                    </a:lnTo>
                    <a:lnTo>
                      <a:pt x="327" y="712"/>
                    </a:lnTo>
                    <a:lnTo>
                      <a:pt x="327" y="713"/>
                    </a:lnTo>
                    <a:lnTo>
                      <a:pt x="326" y="713"/>
                    </a:lnTo>
                    <a:lnTo>
                      <a:pt x="326" y="714"/>
                    </a:lnTo>
                    <a:lnTo>
                      <a:pt x="326" y="715"/>
                    </a:lnTo>
                    <a:lnTo>
                      <a:pt x="325" y="715"/>
                    </a:lnTo>
                    <a:lnTo>
                      <a:pt x="325" y="716"/>
                    </a:lnTo>
                    <a:lnTo>
                      <a:pt x="325" y="718"/>
                    </a:lnTo>
                    <a:lnTo>
                      <a:pt x="324" y="718"/>
                    </a:lnTo>
                    <a:lnTo>
                      <a:pt x="324" y="719"/>
                    </a:lnTo>
                    <a:lnTo>
                      <a:pt x="323" y="720"/>
                    </a:lnTo>
                    <a:lnTo>
                      <a:pt x="323" y="721"/>
                    </a:lnTo>
                    <a:lnTo>
                      <a:pt x="322" y="722"/>
                    </a:lnTo>
                    <a:lnTo>
                      <a:pt x="322" y="723"/>
                    </a:lnTo>
                    <a:lnTo>
                      <a:pt x="321" y="723"/>
                    </a:lnTo>
                    <a:lnTo>
                      <a:pt x="321" y="724"/>
                    </a:lnTo>
                    <a:lnTo>
                      <a:pt x="321" y="725"/>
                    </a:lnTo>
                    <a:lnTo>
                      <a:pt x="320" y="726"/>
                    </a:lnTo>
                    <a:lnTo>
                      <a:pt x="320" y="727"/>
                    </a:lnTo>
                    <a:lnTo>
                      <a:pt x="319" y="728"/>
                    </a:lnTo>
                    <a:lnTo>
                      <a:pt x="319" y="729"/>
                    </a:lnTo>
                    <a:lnTo>
                      <a:pt x="318" y="729"/>
                    </a:lnTo>
                    <a:lnTo>
                      <a:pt x="318" y="730"/>
                    </a:lnTo>
                    <a:lnTo>
                      <a:pt x="318" y="731"/>
                    </a:lnTo>
                    <a:lnTo>
                      <a:pt x="317" y="731"/>
                    </a:lnTo>
                    <a:lnTo>
                      <a:pt x="317" y="732"/>
                    </a:lnTo>
                    <a:lnTo>
                      <a:pt x="317" y="733"/>
                    </a:lnTo>
                    <a:lnTo>
                      <a:pt x="316" y="733"/>
                    </a:lnTo>
                    <a:lnTo>
                      <a:pt x="316" y="734"/>
                    </a:lnTo>
                    <a:lnTo>
                      <a:pt x="315" y="735"/>
                    </a:lnTo>
                    <a:lnTo>
                      <a:pt x="315" y="736"/>
                    </a:lnTo>
                    <a:lnTo>
                      <a:pt x="315" y="738"/>
                    </a:lnTo>
                    <a:lnTo>
                      <a:pt x="314" y="738"/>
                    </a:lnTo>
                    <a:lnTo>
                      <a:pt x="314" y="739"/>
                    </a:lnTo>
                    <a:lnTo>
                      <a:pt x="313" y="740"/>
                    </a:lnTo>
                    <a:lnTo>
                      <a:pt x="313" y="741"/>
                    </a:lnTo>
                    <a:lnTo>
                      <a:pt x="313" y="742"/>
                    </a:lnTo>
                    <a:lnTo>
                      <a:pt x="311" y="742"/>
                    </a:lnTo>
                    <a:lnTo>
                      <a:pt x="311" y="743"/>
                    </a:lnTo>
                    <a:lnTo>
                      <a:pt x="310" y="744"/>
                    </a:lnTo>
                    <a:lnTo>
                      <a:pt x="310" y="745"/>
                    </a:lnTo>
                    <a:lnTo>
                      <a:pt x="309" y="746"/>
                    </a:lnTo>
                    <a:lnTo>
                      <a:pt x="309" y="747"/>
                    </a:lnTo>
                    <a:lnTo>
                      <a:pt x="308" y="748"/>
                    </a:lnTo>
                    <a:lnTo>
                      <a:pt x="308" y="749"/>
                    </a:lnTo>
                    <a:lnTo>
                      <a:pt x="307" y="750"/>
                    </a:lnTo>
                    <a:lnTo>
                      <a:pt x="307" y="751"/>
                    </a:lnTo>
                    <a:lnTo>
                      <a:pt x="306" y="751"/>
                    </a:lnTo>
                    <a:lnTo>
                      <a:pt x="306" y="752"/>
                    </a:lnTo>
                    <a:lnTo>
                      <a:pt x="306" y="753"/>
                    </a:lnTo>
                    <a:lnTo>
                      <a:pt x="305" y="753"/>
                    </a:lnTo>
                    <a:lnTo>
                      <a:pt x="305" y="754"/>
                    </a:lnTo>
                    <a:lnTo>
                      <a:pt x="304" y="755"/>
                    </a:lnTo>
                    <a:lnTo>
                      <a:pt x="304" y="757"/>
                    </a:lnTo>
                    <a:lnTo>
                      <a:pt x="303" y="758"/>
                    </a:lnTo>
                    <a:lnTo>
                      <a:pt x="303" y="759"/>
                    </a:lnTo>
                    <a:lnTo>
                      <a:pt x="302" y="759"/>
                    </a:lnTo>
                    <a:lnTo>
                      <a:pt x="302" y="760"/>
                    </a:lnTo>
                    <a:lnTo>
                      <a:pt x="301" y="761"/>
                    </a:lnTo>
                    <a:lnTo>
                      <a:pt x="301" y="762"/>
                    </a:lnTo>
                    <a:lnTo>
                      <a:pt x="300" y="762"/>
                    </a:lnTo>
                    <a:lnTo>
                      <a:pt x="300" y="763"/>
                    </a:lnTo>
                    <a:lnTo>
                      <a:pt x="299" y="764"/>
                    </a:lnTo>
                    <a:lnTo>
                      <a:pt x="299" y="765"/>
                    </a:lnTo>
                    <a:lnTo>
                      <a:pt x="298" y="765"/>
                    </a:lnTo>
                    <a:lnTo>
                      <a:pt x="298" y="766"/>
                    </a:lnTo>
                    <a:lnTo>
                      <a:pt x="297" y="766"/>
                    </a:lnTo>
                    <a:lnTo>
                      <a:pt x="297" y="767"/>
                    </a:lnTo>
                    <a:lnTo>
                      <a:pt x="297" y="766"/>
                    </a:lnTo>
                    <a:lnTo>
                      <a:pt x="296" y="767"/>
                    </a:lnTo>
                    <a:lnTo>
                      <a:pt x="295" y="768"/>
                    </a:lnTo>
                    <a:lnTo>
                      <a:pt x="295" y="769"/>
                    </a:lnTo>
                    <a:lnTo>
                      <a:pt x="294" y="769"/>
                    </a:lnTo>
                    <a:lnTo>
                      <a:pt x="294" y="770"/>
                    </a:lnTo>
                    <a:lnTo>
                      <a:pt x="293" y="770"/>
                    </a:lnTo>
                    <a:lnTo>
                      <a:pt x="293" y="771"/>
                    </a:lnTo>
                    <a:lnTo>
                      <a:pt x="291" y="772"/>
                    </a:lnTo>
                    <a:lnTo>
                      <a:pt x="291" y="773"/>
                    </a:lnTo>
                    <a:lnTo>
                      <a:pt x="290" y="773"/>
                    </a:lnTo>
                    <a:lnTo>
                      <a:pt x="290" y="774"/>
                    </a:lnTo>
                    <a:lnTo>
                      <a:pt x="289" y="774"/>
                    </a:lnTo>
                    <a:lnTo>
                      <a:pt x="289" y="775"/>
                    </a:lnTo>
                    <a:lnTo>
                      <a:pt x="288" y="775"/>
                    </a:lnTo>
                    <a:lnTo>
                      <a:pt x="288" y="777"/>
                    </a:lnTo>
                    <a:lnTo>
                      <a:pt x="288" y="778"/>
                    </a:lnTo>
                    <a:lnTo>
                      <a:pt x="287" y="778"/>
                    </a:lnTo>
                    <a:lnTo>
                      <a:pt x="287" y="779"/>
                    </a:lnTo>
                    <a:lnTo>
                      <a:pt x="287" y="780"/>
                    </a:lnTo>
                    <a:lnTo>
                      <a:pt x="286" y="780"/>
                    </a:lnTo>
                    <a:lnTo>
                      <a:pt x="286" y="781"/>
                    </a:lnTo>
                    <a:lnTo>
                      <a:pt x="286" y="782"/>
                    </a:lnTo>
                    <a:lnTo>
                      <a:pt x="285" y="782"/>
                    </a:lnTo>
                    <a:lnTo>
                      <a:pt x="285" y="783"/>
                    </a:lnTo>
                    <a:lnTo>
                      <a:pt x="284" y="784"/>
                    </a:lnTo>
                    <a:lnTo>
                      <a:pt x="284" y="785"/>
                    </a:lnTo>
                    <a:lnTo>
                      <a:pt x="283" y="785"/>
                    </a:lnTo>
                    <a:lnTo>
                      <a:pt x="283" y="786"/>
                    </a:lnTo>
                    <a:lnTo>
                      <a:pt x="283" y="787"/>
                    </a:lnTo>
                    <a:lnTo>
                      <a:pt x="282" y="787"/>
                    </a:lnTo>
                    <a:lnTo>
                      <a:pt x="282" y="788"/>
                    </a:lnTo>
                    <a:lnTo>
                      <a:pt x="282" y="789"/>
                    </a:lnTo>
                    <a:lnTo>
                      <a:pt x="281" y="790"/>
                    </a:lnTo>
                    <a:lnTo>
                      <a:pt x="281" y="791"/>
                    </a:lnTo>
                    <a:lnTo>
                      <a:pt x="280" y="791"/>
                    </a:lnTo>
                    <a:lnTo>
                      <a:pt x="280" y="792"/>
                    </a:lnTo>
                    <a:lnTo>
                      <a:pt x="279" y="793"/>
                    </a:lnTo>
                    <a:lnTo>
                      <a:pt x="278" y="793"/>
                    </a:lnTo>
                    <a:lnTo>
                      <a:pt x="277" y="793"/>
                    </a:lnTo>
                    <a:lnTo>
                      <a:pt x="276" y="794"/>
                    </a:lnTo>
                    <a:lnTo>
                      <a:pt x="276" y="796"/>
                    </a:lnTo>
                    <a:lnTo>
                      <a:pt x="275" y="796"/>
                    </a:lnTo>
                    <a:lnTo>
                      <a:pt x="275" y="797"/>
                    </a:lnTo>
                    <a:lnTo>
                      <a:pt x="274" y="797"/>
                    </a:lnTo>
                    <a:lnTo>
                      <a:pt x="274" y="798"/>
                    </a:lnTo>
                    <a:lnTo>
                      <a:pt x="274" y="799"/>
                    </a:lnTo>
                    <a:lnTo>
                      <a:pt x="272" y="800"/>
                    </a:lnTo>
                    <a:lnTo>
                      <a:pt x="272" y="801"/>
                    </a:lnTo>
                    <a:lnTo>
                      <a:pt x="271" y="801"/>
                    </a:lnTo>
                    <a:lnTo>
                      <a:pt x="271" y="802"/>
                    </a:lnTo>
                    <a:lnTo>
                      <a:pt x="271" y="803"/>
                    </a:lnTo>
                    <a:lnTo>
                      <a:pt x="270" y="803"/>
                    </a:lnTo>
                    <a:lnTo>
                      <a:pt x="270" y="804"/>
                    </a:lnTo>
                    <a:lnTo>
                      <a:pt x="270" y="805"/>
                    </a:lnTo>
                    <a:lnTo>
                      <a:pt x="269" y="805"/>
                    </a:lnTo>
                    <a:lnTo>
                      <a:pt x="269" y="806"/>
                    </a:lnTo>
                    <a:lnTo>
                      <a:pt x="269" y="807"/>
                    </a:lnTo>
                    <a:lnTo>
                      <a:pt x="268" y="808"/>
                    </a:lnTo>
                    <a:lnTo>
                      <a:pt x="268" y="809"/>
                    </a:lnTo>
                    <a:lnTo>
                      <a:pt x="266" y="813"/>
                    </a:lnTo>
                    <a:lnTo>
                      <a:pt x="264" y="816"/>
                    </a:lnTo>
                    <a:lnTo>
                      <a:pt x="262" y="819"/>
                    </a:lnTo>
                    <a:lnTo>
                      <a:pt x="258" y="826"/>
                    </a:lnTo>
                    <a:lnTo>
                      <a:pt x="255" y="831"/>
                    </a:lnTo>
                    <a:lnTo>
                      <a:pt x="251" y="836"/>
                    </a:lnTo>
                    <a:lnTo>
                      <a:pt x="247" y="842"/>
                    </a:lnTo>
                    <a:lnTo>
                      <a:pt x="243" y="850"/>
                    </a:lnTo>
                    <a:lnTo>
                      <a:pt x="238" y="858"/>
                    </a:lnTo>
                    <a:lnTo>
                      <a:pt x="237" y="859"/>
                    </a:lnTo>
                    <a:lnTo>
                      <a:pt x="237" y="858"/>
                    </a:lnTo>
                    <a:lnTo>
                      <a:pt x="236" y="857"/>
                    </a:lnTo>
                    <a:lnTo>
                      <a:pt x="236" y="856"/>
                    </a:lnTo>
                    <a:lnTo>
                      <a:pt x="236" y="855"/>
                    </a:lnTo>
                    <a:lnTo>
                      <a:pt x="235" y="854"/>
                    </a:lnTo>
                    <a:lnTo>
                      <a:pt x="235" y="852"/>
                    </a:lnTo>
                    <a:lnTo>
                      <a:pt x="235" y="851"/>
                    </a:lnTo>
                    <a:lnTo>
                      <a:pt x="235" y="850"/>
                    </a:lnTo>
                    <a:lnTo>
                      <a:pt x="233" y="850"/>
                    </a:lnTo>
                    <a:lnTo>
                      <a:pt x="233" y="849"/>
                    </a:lnTo>
                    <a:lnTo>
                      <a:pt x="233" y="848"/>
                    </a:lnTo>
                    <a:lnTo>
                      <a:pt x="233" y="847"/>
                    </a:lnTo>
                    <a:lnTo>
                      <a:pt x="233" y="846"/>
                    </a:lnTo>
                    <a:lnTo>
                      <a:pt x="232" y="845"/>
                    </a:lnTo>
                    <a:lnTo>
                      <a:pt x="232" y="844"/>
                    </a:lnTo>
                    <a:lnTo>
                      <a:pt x="232" y="843"/>
                    </a:lnTo>
                    <a:lnTo>
                      <a:pt x="232" y="842"/>
                    </a:lnTo>
                    <a:lnTo>
                      <a:pt x="232" y="841"/>
                    </a:lnTo>
                    <a:lnTo>
                      <a:pt x="231" y="841"/>
                    </a:lnTo>
                    <a:lnTo>
                      <a:pt x="231" y="840"/>
                    </a:lnTo>
                    <a:lnTo>
                      <a:pt x="231" y="839"/>
                    </a:lnTo>
                    <a:lnTo>
                      <a:pt x="231" y="838"/>
                    </a:lnTo>
                    <a:lnTo>
                      <a:pt x="230" y="838"/>
                    </a:lnTo>
                    <a:lnTo>
                      <a:pt x="230" y="837"/>
                    </a:lnTo>
                    <a:lnTo>
                      <a:pt x="230" y="836"/>
                    </a:lnTo>
                    <a:lnTo>
                      <a:pt x="229" y="835"/>
                    </a:lnTo>
                    <a:lnTo>
                      <a:pt x="229" y="833"/>
                    </a:lnTo>
                    <a:lnTo>
                      <a:pt x="228" y="833"/>
                    </a:lnTo>
                    <a:lnTo>
                      <a:pt x="228" y="832"/>
                    </a:lnTo>
                    <a:lnTo>
                      <a:pt x="227" y="831"/>
                    </a:lnTo>
                    <a:lnTo>
                      <a:pt x="227" y="830"/>
                    </a:lnTo>
                    <a:lnTo>
                      <a:pt x="226" y="830"/>
                    </a:lnTo>
                    <a:lnTo>
                      <a:pt x="226" y="829"/>
                    </a:lnTo>
                    <a:lnTo>
                      <a:pt x="225" y="828"/>
                    </a:lnTo>
                    <a:lnTo>
                      <a:pt x="224" y="827"/>
                    </a:lnTo>
                    <a:lnTo>
                      <a:pt x="223" y="826"/>
                    </a:lnTo>
                    <a:lnTo>
                      <a:pt x="222" y="825"/>
                    </a:lnTo>
                    <a:lnTo>
                      <a:pt x="221" y="825"/>
                    </a:lnTo>
                    <a:lnTo>
                      <a:pt x="220" y="824"/>
                    </a:lnTo>
                    <a:lnTo>
                      <a:pt x="219" y="824"/>
                    </a:lnTo>
                    <a:lnTo>
                      <a:pt x="218" y="824"/>
                    </a:lnTo>
                    <a:lnTo>
                      <a:pt x="216" y="824"/>
                    </a:lnTo>
                    <a:lnTo>
                      <a:pt x="213" y="823"/>
                    </a:lnTo>
                    <a:lnTo>
                      <a:pt x="211" y="823"/>
                    </a:lnTo>
                    <a:lnTo>
                      <a:pt x="210" y="823"/>
                    </a:lnTo>
                    <a:lnTo>
                      <a:pt x="209" y="823"/>
                    </a:lnTo>
                    <a:lnTo>
                      <a:pt x="208" y="823"/>
                    </a:lnTo>
                    <a:lnTo>
                      <a:pt x="207" y="823"/>
                    </a:lnTo>
                    <a:lnTo>
                      <a:pt x="206" y="823"/>
                    </a:lnTo>
                    <a:lnTo>
                      <a:pt x="205" y="823"/>
                    </a:lnTo>
                    <a:lnTo>
                      <a:pt x="204" y="823"/>
                    </a:lnTo>
                    <a:lnTo>
                      <a:pt x="203" y="823"/>
                    </a:lnTo>
                    <a:lnTo>
                      <a:pt x="202" y="824"/>
                    </a:lnTo>
                    <a:lnTo>
                      <a:pt x="201" y="824"/>
                    </a:lnTo>
                    <a:lnTo>
                      <a:pt x="200" y="824"/>
                    </a:lnTo>
                    <a:lnTo>
                      <a:pt x="199" y="824"/>
                    </a:lnTo>
                    <a:lnTo>
                      <a:pt x="198" y="824"/>
                    </a:lnTo>
                    <a:lnTo>
                      <a:pt x="197" y="824"/>
                    </a:lnTo>
                    <a:lnTo>
                      <a:pt x="195" y="824"/>
                    </a:lnTo>
                    <a:lnTo>
                      <a:pt x="194" y="824"/>
                    </a:lnTo>
                    <a:lnTo>
                      <a:pt x="193" y="824"/>
                    </a:lnTo>
                    <a:lnTo>
                      <a:pt x="192" y="824"/>
                    </a:lnTo>
                    <a:lnTo>
                      <a:pt x="192" y="825"/>
                    </a:lnTo>
                    <a:lnTo>
                      <a:pt x="191" y="825"/>
                    </a:lnTo>
                    <a:lnTo>
                      <a:pt x="190" y="825"/>
                    </a:lnTo>
                    <a:lnTo>
                      <a:pt x="189" y="825"/>
                    </a:lnTo>
                    <a:lnTo>
                      <a:pt x="189" y="826"/>
                    </a:lnTo>
                    <a:lnTo>
                      <a:pt x="188" y="826"/>
                    </a:lnTo>
                    <a:lnTo>
                      <a:pt x="187" y="827"/>
                    </a:lnTo>
                    <a:lnTo>
                      <a:pt x="186" y="827"/>
                    </a:lnTo>
                    <a:lnTo>
                      <a:pt x="186" y="828"/>
                    </a:lnTo>
                    <a:lnTo>
                      <a:pt x="185" y="828"/>
                    </a:lnTo>
                    <a:lnTo>
                      <a:pt x="185" y="829"/>
                    </a:lnTo>
                    <a:lnTo>
                      <a:pt x="182" y="829"/>
                    </a:lnTo>
                    <a:lnTo>
                      <a:pt x="178" y="830"/>
                    </a:lnTo>
                    <a:lnTo>
                      <a:pt x="177" y="831"/>
                    </a:lnTo>
                    <a:lnTo>
                      <a:pt x="175" y="831"/>
                    </a:lnTo>
                    <a:lnTo>
                      <a:pt x="173" y="831"/>
                    </a:lnTo>
                    <a:lnTo>
                      <a:pt x="171" y="831"/>
                    </a:lnTo>
                    <a:lnTo>
                      <a:pt x="168" y="832"/>
                    </a:lnTo>
                    <a:lnTo>
                      <a:pt x="166" y="833"/>
                    </a:lnTo>
                    <a:lnTo>
                      <a:pt x="165" y="831"/>
                    </a:lnTo>
                    <a:lnTo>
                      <a:pt x="164" y="830"/>
                    </a:lnTo>
                    <a:lnTo>
                      <a:pt x="164" y="829"/>
                    </a:lnTo>
                    <a:lnTo>
                      <a:pt x="163" y="826"/>
                    </a:lnTo>
                    <a:lnTo>
                      <a:pt x="159" y="816"/>
                    </a:lnTo>
                    <a:lnTo>
                      <a:pt x="154" y="805"/>
                    </a:lnTo>
                    <a:lnTo>
                      <a:pt x="150" y="797"/>
                    </a:lnTo>
                    <a:lnTo>
                      <a:pt x="148" y="790"/>
                    </a:lnTo>
                    <a:lnTo>
                      <a:pt x="147" y="789"/>
                    </a:lnTo>
                    <a:lnTo>
                      <a:pt x="147" y="788"/>
                    </a:lnTo>
                    <a:lnTo>
                      <a:pt x="147" y="787"/>
                    </a:lnTo>
                    <a:lnTo>
                      <a:pt x="146" y="786"/>
                    </a:lnTo>
                    <a:lnTo>
                      <a:pt x="146" y="785"/>
                    </a:lnTo>
                    <a:lnTo>
                      <a:pt x="145" y="784"/>
                    </a:lnTo>
                    <a:lnTo>
                      <a:pt x="144" y="782"/>
                    </a:lnTo>
                    <a:lnTo>
                      <a:pt x="144" y="781"/>
                    </a:lnTo>
                    <a:lnTo>
                      <a:pt x="143" y="780"/>
                    </a:lnTo>
                    <a:lnTo>
                      <a:pt x="142" y="779"/>
                    </a:lnTo>
                    <a:lnTo>
                      <a:pt x="141" y="778"/>
                    </a:lnTo>
                    <a:lnTo>
                      <a:pt x="140" y="777"/>
                    </a:lnTo>
                    <a:lnTo>
                      <a:pt x="139" y="775"/>
                    </a:lnTo>
                    <a:lnTo>
                      <a:pt x="139" y="774"/>
                    </a:lnTo>
                    <a:lnTo>
                      <a:pt x="137" y="773"/>
                    </a:lnTo>
                    <a:lnTo>
                      <a:pt x="137" y="772"/>
                    </a:lnTo>
                    <a:lnTo>
                      <a:pt x="136" y="772"/>
                    </a:lnTo>
                    <a:lnTo>
                      <a:pt x="135" y="772"/>
                    </a:lnTo>
                    <a:lnTo>
                      <a:pt x="134" y="771"/>
                    </a:lnTo>
                    <a:lnTo>
                      <a:pt x="133" y="771"/>
                    </a:lnTo>
                    <a:lnTo>
                      <a:pt x="132" y="771"/>
                    </a:lnTo>
                    <a:lnTo>
                      <a:pt x="132" y="770"/>
                    </a:lnTo>
                    <a:lnTo>
                      <a:pt x="131" y="770"/>
                    </a:lnTo>
                    <a:lnTo>
                      <a:pt x="131" y="769"/>
                    </a:lnTo>
                    <a:lnTo>
                      <a:pt x="131" y="768"/>
                    </a:lnTo>
                    <a:lnTo>
                      <a:pt x="131" y="767"/>
                    </a:lnTo>
                    <a:lnTo>
                      <a:pt x="131" y="766"/>
                    </a:lnTo>
                    <a:lnTo>
                      <a:pt x="131" y="765"/>
                    </a:lnTo>
                    <a:lnTo>
                      <a:pt x="132" y="764"/>
                    </a:lnTo>
                    <a:lnTo>
                      <a:pt x="132" y="763"/>
                    </a:lnTo>
                    <a:lnTo>
                      <a:pt x="131" y="762"/>
                    </a:lnTo>
                    <a:lnTo>
                      <a:pt x="131" y="761"/>
                    </a:lnTo>
                    <a:lnTo>
                      <a:pt x="130" y="761"/>
                    </a:lnTo>
                    <a:lnTo>
                      <a:pt x="129" y="761"/>
                    </a:lnTo>
                    <a:lnTo>
                      <a:pt x="129" y="760"/>
                    </a:lnTo>
                    <a:lnTo>
                      <a:pt x="130" y="760"/>
                    </a:lnTo>
                    <a:lnTo>
                      <a:pt x="130" y="759"/>
                    </a:lnTo>
                    <a:lnTo>
                      <a:pt x="131" y="759"/>
                    </a:lnTo>
                    <a:lnTo>
                      <a:pt x="132" y="758"/>
                    </a:lnTo>
                    <a:lnTo>
                      <a:pt x="133" y="757"/>
                    </a:lnTo>
                    <a:lnTo>
                      <a:pt x="133" y="755"/>
                    </a:lnTo>
                    <a:lnTo>
                      <a:pt x="133" y="754"/>
                    </a:lnTo>
                    <a:lnTo>
                      <a:pt x="133" y="753"/>
                    </a:lnTo>
                    <a:lnTo>
                      <a:pt x="132" y="753"/>
                    </a:lnTo>
                    <a:lnTo>
                      <a:pt x="131" y="753"/>
                    </a:lnTo>
                    <a:lnTo>
                      <a:pt x="131" y="752"/>
                    </a:lnTo>
                    <a:lnTo>
                      <a:pt x="130" y="752"/>
                    </a:lnTo>
                    <a:lnTo>
                      <a:pt x="130" y="751"/>
                    </a:lnTo>
                    <a:lnTo>
                      <a:pt x="130" y="750"/>
                    </a:lnTo>
                    <a:lnTo>
                      <a:pt x="130" y="749"/>
                    </a:lnTo>
                    <a:lnTo>
                      <a:pt x="129" y="749"/>
                    </a:lnTo>
                    <a:lnTo>
                      <a:pt x="129" y="748"/>
                    </a:lnTo>
                    <a:lnTo>
                      <a:pt x="129" y="747"/>
                    </a:lnTo>
                    <a:lnTo>
                      <a:pt x="129" y="746"/>
                    </a:lnTo>
                    <a:lnTo>
                      <a:pt x="130" y="746"/>
                    </a:lnTo>
                    <a:lnTo>
                      <a:pt x="130" y="745"/>
                    </a:lnTo>
                    <a:lnTo>
                      <a:pt x="131" y="745"/>
                    </a:lnTo>
                    <a:lnTo>
                      <a:pt x="132" y="744"/>
                    </a:lnTo>
                    <a:lnTo>
                      <a:pt x="133" y="744"/>
                    </a:lnTo>
                    <a:lnTo>
                      <a:pt x="133" y="745"/>
                    </a:lnTo>
                    <a:lnTo>
                      <a:pt x="134" y="745"/>
                    </a:lnTo>
                    <a:lnTo>
                      <a:pt x="135" y="745"/>
                    </a:lnTo>
                    <a:lnTo>
                      <a:pt x="135" y="744"/>
                    </a:lnTo>
                    <a:lnTo>
                      <a:pt x="136" y="744"/>
                    </a:lnTo>
                    <a:lnTo>
                      <a:pt x="137" y="744"/>
                    </a:lnTo>
                    <a:lnTo>
                      <a:pt x="139" y="745"/>
                    </a:lnTo>
                    <a:lnTo>
                      <a:pt x="139" y="746"/>
                    </a:lnTo>
                    <a:lnTo>
                      <a:pt x="140" y="746"/>
                    </a:lnTo>
                    <a:lnTo>
                      <a:pt x="141" y="746"/>
                    </a:lnTo>
                    <a:lnTo>
                      <a:pt x="142" y="746"/>
                    </a:lnTo>
                    <a:lnTo>
                      <a:pt x="142" y="745"/>
                    </a:lnTo>
                    <a:lnTo>
                      <a:pt x="143" y="745"/>
                    </a:lnTo>
                    <a:lnTo>
                      <a:pt x="144" y="744"/>
                    </a:lnTo>
                    <a:lnTo>
                      <a:pt x="144" y="743"/>
                    </a:lnTo>
                    <a:lnTo>
                      <a:pt x="145" y="743"/>
                    </a:lnTo>
                    <a:lnTo>
                      <a:pt x="146" y="743"/>
                    </a:lnTo>
                    <a:lnTo>
                      <a:pt x="146" y="742"/>
                    </a:lnTo>
                    <a:lnTo>
                      <a:pt x="146" y="741"/>
                    </a:lnTo>
                    <a:lnTo>
                      <a:pt x="147" y="741"/>
                    </a:lnTo>
                    <a:lnTo>
                      <a:pt x="147" y="740"/>
                    </a:lnTo>
                    <a:lnTo>
                      <a:pt x="148" y="740"/>
                    </a:lnTo>
                    <a:lnTo>
                      <a:pt x="148" y="739"/>
                    </a:lnTo>
                    <a:lnTo>
                      <a:pt x="148" y="738"/>
                    </a:lnTo>
                    <a:lnTo>
                      <a:pt x="149" y="738"/>
                    </a:lnTo>
                    <a:lnTo>
                      <a:pt x="149" y="736"/>
                    </a:lnTo>
                    <a:lnTo>
                      <a:pt x="149" y="735"/>
                    </a:lnTo>
                    <a:lnTo>
                      <a:pt x="149" y="734"/>
                    </a:lnTo>
                    <a:lnTo>
                      <a:pt x="149" y="733"/>
                    </a:lnTo>
                    <a:lnTo>
                      <a:pt x="149" y="732"/>
                    </a:lnTo>
                    <a:lnTo>
                      <a:pt x="149" y="731"/>
                    </a:lnTo>
                    <a:lnTo>
                      <a:pt x="149" y="730"/>
                    </a:lnTo>
                    <a:lnTo>
                      <a:pt x="150" y="730"/>
                    </a:lnTo>
                    <a:lnTo>
                      <a:pt x="150" y="729"/>
                    </a:lnTo>
                    <a:lnTo>
                      <a:pt x="150" y="728"/>
                    </a:lnTo>
                    <a:lnTo>
                      <a:pt x="150" y="727"/>
                    </a:lnTo>
                    <a:lnTo>
                      <a:pt x="150" y="726"/>
                    </a:lnTo>
                    <a:lnTo>
                      <a:pt x="150" y="725"/>
                    </a:lnTo>
                    <a:lnTo>
                      <a:pt x="151" y="725"/>
                    </a:lnTo>
                    <a:lnTo>
                      <a:pt x="151" y="724"/>
                    </a:lnTo>
                    <a:lnTo>
                      <a:pt x="151" y="723"/>
                    </a:lnTo>
                    <a:lnTo>
                      <a:pt x="151" y="722"/>
                    </a:lnTo>
                    <a:lnTo>
                      <a:pt x="152" y="722"/>
                    </a:lnTo>
                    <a:lnTo>
                      <a:pt x="152" y="721"/>
                    </a:lnTo>
                    <a:lnTo>
                      <a:pt x="152" y="720"/>
                    </a:lnTo>
                    <a:lnTo>
                      <a:pt x="153" y="719"/>
                    </a:lnTo>
                    <a:lnTo>
                      <a:pt x="153" y="718"/>
                    </a:lnTo>
                    <a:lnTo>
                      <a:pt x="153" y="716"/>
                    </a:lnTo>
                    <a:lnTo>
                      <a:pt x="154" y="716"/>
                    </a:lnTo>
                    <a:lnTo>
                      <a:pt x="154" y="715"/>
                    </a:lnTo>
                    <a:lnTo>
                      <a:pt x="154" y="714"/>
                    </a:lnTo>
                    <a:lnTo>
                      <a:pt x="155" y="714"/>
                    </a:lnTo>
                    <a:lnTo>
                      <a:pt x="155" y="713"/>
                    </a:lnTo>
                    <a:lnTo>
                      <a:pt x="156" y="713"/>
                    </a:lnTo>
                    <a:lnTo>
                      <a:pt x="156" y="712"/>
                    </a:lnTo>
                    <a:lnTo>
                      <a:pt x="156" y="711"/>
                    </a:lnTo>
                    <a:lnTo>
                      <a:pt x="156" y="709"/>
                    </a:lnTo>
                    <a:lnTo>
                      <a:pt x="156" y="706"/>
                    </a:lnTo>
                    <a:lnTo>
                      <a:pt x="156" y="701"/>
                    </a:lnTo>
                    <a:lnTo>
                      <a:pt x="156" y="695"/>
                    </a:lnTo>
                    <a:lnTo>
                      <a:pt x="156" y="692"/>
                    </a:lnTo>
                    <a:lnTo>
                      <a:pt x="156" y="688"/>
                    </a:lnTo>
                    <a:lnTo>
                      <a:pt x="156" y="685"/>
                    </a:lnTo>
                    <a:lnTo>
                      <a:pt x="156" y="682"/>
                    </a:lnTo>
                    <a:lnTo>
                      <a:pt x="156" y="679"/>
                    </a:lnTo>
                    <a:lnTo>
                      <a:pt x="156" y="676"/>
                    </a:lnTo>
                    <a:lnTo>
                      <a:pt x="156" y="673"/>
                    </a:lnTo>
                    <a:lnTo>
                      <a:pt x="156" y="669"/>
                    </a:lnTo>
                    <a:lnTo>
                      <a:pt x="156" y="660"/>
                    </a:lnTo>
                    <a:lnTo>
                      <a:pt x="156" y="647"/>
                    </a:lnTo>
                    <a:lnTo>
                      <a:pt x="156" y="638"/>
                    </a:lnTo>
                    <a:lnTo>
                      <a:pt x="156" y="632"/>
                    </a:lnTo>
                    <a:lnTo>
                      <a:pt x="156" y="623"/>
                    </a:lnTo>
                    <a:lnTo>
                      <a:pt x="156" y="607"/>
                    </a:lnTo>
                    <a:lnTo>
                      <a:pt x="156" y="595"/>
                    </a:lnTo>
                    <a:lnTo>
                      <a:pt x="156" y="583"/>
                    </a:lnTo>
                    <a:lnTo>
                      <a:pt x="156" y="569"/>
                    </a:lnTo>
                    <a:lnTo>
                      <a:pt x="156" y="558"/>
                    </a:lnTo>
                    <a:lnTo>
                      <a:pt x="156" y="539"/>
                    </a:lnTo>
                    <a:lnTo>
                      <a:pt x="156" y="527"/>
                    </a:lnTo>
                    <a:lnTo>
                      <a:pt x="156" y="522"/>
                    </a:lnTo>
                    <a:lnTo>
                      <a:pt x="156" y="520"/>
                    </a:lnTo>
                    <a:lnTo>
                      <a:pt x="156" y="514"/>
                    </a:lnTo>
                    <a:lnTo>
                      <a:pt x="156" y="505"/>
                    </a:lnTo>
                    <a:lnTo>
                      <a:pt x="156" y="497"/>
                    </a:lnTo>
                    <a:lnTo>
                      <a:pt x="156" y="494"/>
                    </a:lnTo>
                    <a:lnTo>
                      <a:pt x="156" y="493"/>
                    </a:lnTo>
                    <a:lnTo>
                      <a:pt x="156" y="492"/>
                    </a:lnTo>
                    <a:lnTo>
                      <a:pt x="153" y="486"/>
                    </a:lnTo>
                    <a:lnTo>
                      <a:pt x="152" y="482"/>
                    </a:lnTo>
                    <a:lnTo>
                      <a:pt x="149" y="475"/>
                    </a:lnTo>
                    <a:lnTo>
                      <a:pt x="145" y="467"/>
                    </a:lnTo>
                    <a:lnTo>
                      <a:pt x="141" y="457"/>
                    </a:lnTo>
                    <a:lnTo>
                      <a:pt x="136" y="447"/>
                    </a:lnTo>
                    <a:lnTo>
                      <a:pt x="131" y="435"/>
                    </a:lnTo>
                    <a:lnTo>
                      <a:pt x="130" y="432"/>
                    </a:lnTo>
                    <a:lnTo>
                      <a:pt x="129" y="429"/>
                    </a:lnTo>
                    <a:lnTo>
                      <a:pt x="125" y="418"/>
                    </a:lnTo>
                    <a:lnTo>
                      <a:pt x="120" y="407"/>
                    </a:lnTo>
                    <a:lnTo>
                      <a:pt x="114" y="395"/>
                    </a:lnTo>
                    <a:lnTo>
                      <a:pt x="113" y="393"/>
                    </a:lnTo>
                    <a:lnTo>
                      <a:pt x="113" y="392"/>
                    </a:lnTo>
                    <a:lnTo>
                      <a:pt x="110" y="385"/>
                    </a:lnTo>
                    <a:lnTo>
                      <a:pt x="107" y="377"/>
                    </a:lnTo>
                    <a:lnTo>
                      <a:pt x="104" y="369"/>
                    </a:lnTo>
                    <a:lnTo>
                      <a:pt x="103" y="368"/>
                    </a:lnTo>
                    <a:lnTo>
                      <a:pt x="102" y="365"/>
                    </a:lnTo>
                    <a:lnTo>
                      <a:pt x="101" y="362"/>
                    </a:lnTo>
                    <a:lnTo>
                      <a:pt x="100" y="360"/>
                    </a:lnTo>
                    <a:lnTo>
                      <a:pt x="98" y="357"/>
                    </a:lnTo>
                    <a:lnTo>
                      <a:pt x="96" y="353"/>
                    </a:lnTo>
                    <a:lnTo>
                      <a:pt x="95" y="349"/>
                    </a:lnTo>
                    <a:lnTo>
                      <a:pt x="92" y="342"/>
                    </a:lnTo>
                    <a:lnTo>
                      <a:pt x="89" y="335"/>
                    </a:lnTo>
                    <a:lnTo>
                      <a:pt x="87" y="329"/>
                    </a:lnTo>
                    <a:lnTo>
                      <a:pt x="84" y="321"/>
                    </a:lnTo>
                    <a:lnTo>
                      <a:pt x="81" y="314"/>
                    </a:lnTo>
                    <a:lnTo>
                      <a:pt x="79" y="308"/>
                    </a:lnTo>
                    <a:lnTo>
                      <a:pt x="78" y="306"/>
                    </a:lnTo>
                    <a:lnTo>
                      <a:pt x="75" y="299"/>
                    </a:lnTo>
                    <a:lnTo>
                      <a:pt x="72" y="292"/>
                    </a:lnTo>
                    <a:lnTo>
                      <a:pt x="69" y="282"/>
                    </a:lnTo>
                    <a:lnTo>
                      <a:pt x="66" y="275"/>
                    </a:lnTo>
                    <a:lnTo>
                      <a:pt x="62" y="265"/>
                    </a:lnTo>
                    <a:lnTo>
                      <a:pt x="58" y="257"/>
                    </a:lnTo>
                    <a:lnTo>
                      <a:pt x="56" y="250"/>
                    </a:lnTo>
                    <a:lnTo>
                      <a:pt x="55" y="250"/>
                    </a:lnTo>
                    <a:lnTo>
                      <a:pt x="55" y="248"/>
                    </a:lnTo>
                    <a:lnTo>
                      <a:pt x="53" y="244"/>
                    </a:lnTo>
                    <a:lnTo>
                      <a:pt x="52" y="241"/>
                    </a:lnTo>
                    <a:lnTo>
                      <a:pt x="52" y="240"/>
                    </a:lnTo>
                    <a:lnTo>
                      <a:pt x="51" y="239"/>
                    </a:lnTo>
                    <a:lnTo>
                      <a:pt x="50" y="237"/>
                    </a:lnTo>
                    <a:lnTo>
                      <a:pt x="49" y="234"/>
                    </a:lnTo>
                    <a:lnTo>
                      <a:pt x="47" y="228"/>
                    </a:lnTo>
                    <a:lnTo>
                      <a:pt x="45" y="224"/>
                    </a:lnTo>
                    <a:lnTo>
                      <a:pt x="44" y="221"/>
                    </a:lnTo>
                    <a:lnTo>
                      <a:pt x="42" y="216"/>
                    </a:lnTo>
                    <a:lnTo>
                      <a:pt x="40" y="213"/>
                    </a:lnTo>
                    <a:lnTo>
                      <a:pt x="40" y="211"/>
                    </a:lnTo>
                    <a:lnTo>
                      <a:pt x="39" y="209"/>
                    </a:lnTo>
                    <a:lnTo>
                      <a:pt x="38" y="206"/>
                    </a:lnTo>
                    <a:lnTo>
                      <a:pt x="37" y="203"/>
                    </a:lnTo>
                    <a:lnTo>
                      <a:pt x="36" y="201"/>
                    </a:lnTo>
                    <a:lnTo>
                      <a:pt x="36" y="200"/>
                    </a:lnTo>
                    <a:lnTo>
                      <a:pt x="35" y="199"/>
                    </a:lnTo>
                    <a:lnTo>
                      <a:pt x="34" y="195"/>
                    </a:lnTo>
                    <a:lnTo>
                      <a:pt x="33" y="193"/>
                    </a:lnTo>
                    <a:lnTo>
                      <a:pt x="32" y="188"/>
                    </a:lnTo>
                    <a:lnTo>
                      <a:pt x="31" y="186"/>
                    </a:lnTo>
                    <a:lnTo>
                      <a:pt x="30" y="185"/>
                    </a:lnTo>
                    <a:lnTo>
                      <a:pt x="30" y="183"/>
                    </a:lnTo>
                    <a:lnTo>
                      <a:pt x="29" y="181"/>
                    </a:lnTo>
                    <a:lnTo>
                      <a:pt x="28" y="178"/>
                    </a:lnTo>
                    <a:lnTo>
                      <a:pt x="27" y="175"/>
                    </a:lnTo>
                    <a:lnTo>
                      <a:pt x="26" y="172"/>
                    </a:lnTo>
                    <a:lnTo>
                      <a:pt x="25" y="168"/>
                    </a:lnTo>
                    <a:lnTo>
                      <a:pt x="24" y="167"/>
                    </a:lnTo>
                    <a:lnTo>
                      <a:pt x="23" y="165"/>
                    </a:lnTo>
                    <a:lnTo>
                      <a:pt x="23" y="164"/>
                    </a:lnTo>
                    <a:lnTo>
                      <a:pt x="21" y="163"/>
                    </a:lnTo>
                    <a:lnTo>
                      <a:pt x="21" y="162"/>
                    </a:lnTo>
                    <a:lnTo>
                      <a:pt x="20" y="159"/>
                    </a:lnTo>
                    <a:lnTo>
                      <a:pt x="19" y="158"/>
                    </a:lnTo>
                    <a:lnTo>
                      <a:pt x="18" y="157"/>
                    </a:lnTo>
                    <a:lnTo>
                      <a:pt x="18" y="155"/>
                    </a:lnTo>
                    <a:lnTo>
                      <a:pt x="16" y="150"/>
                    </a:lnTo>
                    <a:lnTo>
                      <a:pt x="14" y="145"/>
                    </a:lnTo>
                    <a:lnTo>
                      <a:pt x="13" y="145"/>
                    </a:lnTo>
                    <a:lnTo>
                      <a:pt x="13" y="144"/>
                    </a:lnTo>
                    <a:lnTo>
                      <a:pt x="13" y="143"/>
                    </a:lnTo>
                    <a:lnTo>
                      <a:pt x="12" y="142"/>
                    </a:lnTo>
                    <a:lnTo>
                      <a:pt x="12" y="141"/>
                    </a:lnTo>
                    <a:lnTo>
                      <a:pt x="11" y="139"/>
                    </a:lnTo>
                    <a:lnTo>
                      <a:pt x="11" y="138"/>
                    </a:lnTo>
                    <a:lnTo>
                      <a:pt x="10" y="135"/>
                    </a:lnTo>
                    <a:lnTo>
                      <a:pt x="9" y="132"/>
                    </a:lnTo>
                    <a:lnTo>
                      <a:pt x="7" y="129"/>
                    </a:lnTo>
                    <a:lnTo>
                      <a:pt x="6" y="127"/>
                    </a:lnTo>
                    <a:lnTo>
                      <a:pt x="5" y="125"/>
                    </a:lnTo>
                    <a:lnTo>
                      <a:pt x="5" y="123"/>
                    </a:lnTo>
                    <a:lnTo>
                      <a:pt x="4" y="122"/>
                    </a:lnTo>
                    <a:lnTo>
                      <a:pt x="3" y="118"/>
                    </a:lnTo>
                    <a:lnTo>
                      <a:pt x="1" y="117"/>
                    </a:lnTo>
                    <a:lnTo>
                      <a:pt x="0" y="116"/>
                    </a:lnTo>
                    <a:lnTo>
                      <a:pt x="1" y="116"/>
                    </a:lnTo>
                    <a:lnTo>
                      <a:pt x="1" y="115"/>
                    </a:lnTo>
                    <a:lnTo>
                      <a:pt x="3" y="115"/>
                    </a:lnTo>
                    <a:lnTo>
                      <a:pt x="5" y="113"/>
                    </a:lnTo>
                    <a:lnTo>
                      <a:pt x="6" y="112"/>
                    </a:lnTo>
                    <a:lnTo>
                      <a:pt x="8" y="111"/>
                    </a:lnTo>
                    <a:lnTo>
                      <a:pt x="10" y="110"/>
                    </a:lnTo>
                    <a:lnTo>
                      <a:pt x="13" y="109"/>
                    </a:lnTo>
                    <a:lnTo>
                      <a:pt x="16" y="107"/>
                    </a:lnTo>
                    <a:lnTo>
                      <a:pt x="18" y="106"/>
                    </a:lnTo>
                    <a:lnTo>
                      <a:pt x="20" y="104"/>
                    </a:lnTo>
                    <a:lnTo>
                      <a:pt x="23" y="103"/>
                    </a:lnTo>
                    <a:lnTo>
                      <a:pt x="24" y="103"/>
                    </a:lnTo>
                    <a:lnTo>
                      <a:pt x="25" y="102"/>
                    </a:lnTo>
                    <a:lnTo>
                      <a:pt x="26" y="101"/>
                    </a:lnTo>
                    <a:lnTo>
                      <a:pt x="30" y="98"/>
                    </a:lnTo>
                    <a:lnTo>
                      <a:pt x="34" y="93"/>
                    </a:lnTo>
                    <a:lnTo>
                      <a:pt x="40" y="88"/>
                    </a:lnTo>
                    <a:lnTo>
                      <a:pt x="47" y="83"/>
                    </a:lnTo>
                    <a:lnTo>
                      <a:pt x="52" y="79"/>
                    </a:lnTo>
                    <a:lnTo>
                      <a:pt x="53" y="78"/>
                    </a:lnTo>
                    <a:lnTo>
                      <a:pt x="54" y="78"/>
                    </a:lnTo>
                    <a:lnTo>
                      <a:pt x="54" y="77"/>
                    </a:lnTo>
                    <a:lnTo>
                      <a:pt x="55" y="76"/>
                    </a:lnTo>
                    <a:lnTo>
                      <a:pt x="57" y="73"/>
                    </a:lnTo>
                    <a:lnTo>
                      <a:pt x="61" y="71"/>
                    </a:lnTo>
                    <a:lnTo>
                      <a:pt x="64" y="68"/>
                    </a:lnTo>
                    <a:lnTo>
                      <a:pt x="67" y="66"/>
                    </a:lnTo>
                    <a:lnTo>
                      <a:pt x="70" y="63"/>
                    </a:lnTo>
                    <a:lnTo>
                      <a:pt x="73" y="61"/>
                    </a:lnTo>
                    <a:lnTo>
                      <a:pt x="75" y="59"/>
                    </a:lnTo>
                    <a:lnTo>
                      <a:pt x="76" y="58"/>
                    </a:lnTo>
                    <a:lnTo>
                      <a:pt x="78" y="55"/>
                    </a:lnTo>
                    <a:lnTo>
                      <a:pt x="81" y="54"/>
                    </a:lnTo>
                    <a:lnTo>
                      <a:pt x="82" y="53"/>
                    </a:lnTo>
                    <a:lnTo>
                      <a:pt x="84" y="51"/>
                    </a:lnTo>
                    <a:lnTo>
                      <a:pt x="88" y="47"/>
                    </a:lnTo>
                    <a:lnTo>
                      <a:pt x="90" y="45"/>
                    </a:lnTo>
                    <a:lnTo>
                      <a:pt x="93" y="42"/>
                    </a:lnTo>
                    <a:lnTo>
                      <a:pt x="97" y="39"/>
                    </a:lnTo>
                    <a:lnTo>
                      <a:pt x="105" y="31"/>
                    </a:lnTo>
                    <a:lnTo>
                      <a:pt x="114" y="23"/>
                    </a:lnTo>
                    <a:lnTo>
                      <a:pt x="122" y="16"/>
                    </a:lnTo>
                    <a:lnTo>
                      <a:pt x="128" y="10"/>
                    </a:lnTo>
                    <a:lnTo>
                      <a:pt x="133" y="6"/>
                    </a:lnTo>
                    <a:lnTo>
                      <a:pt x="137" y="2"/>
                    </a:lnTo>
                    <a:lnTo>
                      <a:pt x="140" y="0"/>
                    </a:lnTo>
                    <a:lnTo>
                      <a:pt x="150" y="1"/>
                    </a:lnTo>
                    <a:lnTo>
                      <a:pt x="160" y="2"/>
                    </a:lnTo>
                    <a:lnTo>
                      <a:pt x="168" y="2"/>
                    </a:lnTo>
                    <a:lnTo>
                      <a:pt x="170" y="2"/>
                    </a:lnTo>
                    <a:lnTo>
                      <a:pt x="183" y="2"/>
                    </a:lnTo>
                    <a:lnTo>
                      <a:pt x="200" y="3"/>
                    </a:lnTo>
                    <a:lnTo>
                      <a:pt x="214" y="3"/>
                    </a:lnTo>
                    <a:lnTo>
                      <a:pt x="226" y="3"/>
                    </a:lnTo>
                    <a:lnTo>
                      <a:pt x="236" y="4"/>
                    </a:lnTo>
                    <a:lnTo>
                      <a:pt x="250" y="4"/>
                    </a:lnTo>
                    <a:lnTo>
                      <a:pt x="260" y="4"/>
                    </a:lnTo>
                    <a:lnTo>
                      <a:pt x="267" y="4"/>
                    </a:lnTo>
                    <a:lnTo>
                      <a:pt x="272" y="4"/>
                    </a:lnTo>
                    <a:lnTo>
                      <a:pt x="274" y="4"/>
                    </a:lnTo>
                    <a:lnTo>
                      <a:pt x="275" y="5"/>
                    </a:lnTo>
                    <a:lnTo>
                      <a:pt x="275" y="4"/>
                    </a:lnTo>
                    <a:lnTo>
                      <a:pt x="276" y="4"/>
                    </a:lnTo>
                    <a:lnTo>
                      <a:pt x="276" y="5"/>
                    </a:lnTo>
                    <a:lnTo>
                      <a:pt x="277" y="5"/>
                    </a:lnTo>
                    <a:lnTo>
                      <a:pt x="277" y="6"/>
                    </a:lnTo>
                    <a:lnTo>
                      <a:pt x="278" y="6"/>
                    </a:lnTo>
                    <a:lnTo>
                      <a:pt x="279" y="7"/>
                    </a:lnTo>
                    <a:lnTo>
                      <a:pt x="279" y="8"/>
                    </a:lnTo>
                    <a:lnTo>
                      <a:pt x="279" y="9"/>
                    </a:lnTo>
                    <a:lnTo>
                      <a:pt x="280" y="9"/>
                    </a:lnTo>
                    <a:lnTo>
                      <a:pt x="280" y="10"/>
                    </a:lnTo>
                    <a:lnTo>
                      <a:pt x="280" y="11"/>
                    </a:lnTo>
                    <a:lnTo>
                      <a:pt x="280" y="12"/>
                    </a:lnTo>
                    <a:lnTo>
                      <a:pt x="281" y="13"/>
                    </a:lnTo>
                    <a:lnTo>
                      <a:pt x="280" y="13"/>
                    </a:lnTo>
                    <a:lnTo>
                      <a:pt x="281" y="14"/>
                    </a:lnTo>
                    <a:lnTo>
                      <a:pt x="281" y="15"/>
                    </a:lnTo>
                    <a:lnTo>
                      <a:pt x="281" y="16"/>
                    </a:lnTo>
                    <a:lnTo>
                      <a:pt x="280" y="16"/>
                    </a:lnTo>
                    <a:lnTo>
                      <a:pt x="280" y="18"/>
                    </a:lnTo>
                    <a:lnTo>
                      <a:pt x="280" y="19"/>
                    </a:lnTo>
                    <a:lnTo>
                      <a:pt x="279" y="20"/>
                    </a:lnTo>
                    <a:lnTo>
                      <a:pt x="279" y="21"/>
                    </a:lnTo>
                    <a:lnTo>
                      <a:pt x="279" y="22"/>
                    </a:lnTo>
                    <a:lnTo>
                      <a:pt x="280" y="23"/>
                    </a:lnTo>
                    <a:lnTo>
                      <a:pt x="280" y="24"/>
                    </a:lnTo>
                    <a:lnTo>
                      <a:pt x="281" y="24"/>
                    </a:lnTo>
                    <a:lnTo>
                      <a:pt x="281" y="25"/>
                    </a:lnTo>
                    <a:lnTo>
                      <a:pt x="280" y="25"/>
                    </a:lnTo>
                    <a:lnTo>
                      <a:pt x="280" y="26"/>
                    </a:lnTo>
                    <a:lnTo>
                      <a:pt x="280" y="27"/>
                    </a:lnTo>
                  </a:path>
                </a:pathLst>
              </a:custGeom>
              <a:solidFill>
                <a:srgbClr val="6666FF"/>
              </a:solidFill>
              <a:ln w="19050" cap="flat">
                <a:solidFill>
                  <a:srgbClr val="6666FF"/>
                </a:solidFill>
                <a:prstDash val="solid"/>
                <a:miter lim="800000"/>
                <a:headEnd/>
                <a:tailEnd/>
              </a:ln>
            </p:spPr>
            <p:txBody>
              <a:bodyPr/>
              <a:lstStyle/>
              <a:p>
                <a:endParaRPr lang="en-US" sz="1013" dirty="0"/>
              </a:p>
            </p:txBody>
          </p:sp>
        </p:grpSp>
        <p:grpSp>
          <p:nvGrpSpPr>
            <p:cNvPr id="19515" name="Group 39"/>
            <p:cNvGrpSpPr>
              <a:grpSpLocks/>
            </p:cNvGrpSpPr>
            <p:nvPr/>
          </p:nvGrpSpPr>
          <p:grpSpPr bwMode="auto">
            <a:xfrm>
              <a:off x="4175" y="2868"/>
              <a:ext cx="539" cy="466"/>
              <a:chOff x="3595" y="2654"/>
              <a:chExt cx="539" cy="466"/>
            </a:xfrm>
          </p:grpSpPr>
          <p:sp>
            <p:nvSpPr>
              <p:cNvPr id="19530" name="Freeform 40"/>
              <p:cNvSpPr>
                <a:spLocks/>
              </p:cNvSpPr>
              <p:nvPr/>
            </p:nvSpPr>
            <p:spPr bwMode="auto">
              <a:xfrm>
                <a:off x="3647" y="2658"/>
                <a:ext cx="487" cy="462"/>
              </a:xfrm>
              <a:custGeom>
                <a:avLst/>
                <a:gdLst>
                  <a:gd name="T0" fmla="*/ 246 w 487"/>
                  <a:gd name="T1" fmla="*/ 12 h 462"/>
                  <a:gd name="T2" fmla="*/ 255 w 487"/>
                  <a:gd name="T3" fmla="*/ 19 h 462"/>
                  <a:gd name="T4" fmla="*/ 259 w 487"/>
                  <a:gd name="T5" fmla="*/ 30 h 462"/>
                  <a:gd name="T6" fmla="*/ 261 w 487"/>
                  <a:gd name="T7" fmla="*/ 32 h 462"/>
                  <a:gd name="T8" fmla="*/ 269 w 487"/>
                  <a:gd name="T9" fmla="*/ 30 h 462"/>
                  <a:gd name="T10" fmla="*/ 273 w 487"/>
                  <a:gd name="T11" fmla="*/ 42 h 462"/>
                  <a:gd name="T12" fmla="*/ 283 w 487"/>
                  <a:gd name="T13" fmla="*/ 48 h 462"/>
                  <a:gd name="T14" fmla="*/ 289 w 487"/>
                  <a:gd name="T15" fmla="*/ 53 h 462"/>
                  <a:gd name="T16" fmla="*/ 290 w 487"/>
                  <a:gd name="T17" fmla="*/ 64 h 462"/>
                  <a:gd name="T18" fmla="*/ 290 w 487"/>
                  <a:gd name="T19" fmla="*/ 77 h 462"/>
                  <a:gd name="T20" fmla="*/ 288 w 487"/>
                  <a:gd name="T21" fmla="*/ 88 h 462"/>
                  <a:gd name="T22" fmla="*/ 293 w 487"/>
                  <a:gd name="T23" fmla="*/ 99 h 462"/>
                  <a:gd name="T24" fmla="*/ 302 w 487"/>
                  <a:gd name="T25" fmla="*/ 105 h 462"/>
                  <a:gd name="T26" fmla="*/ 300 w 487"/>
                  <a:gd name="T27" fmla="*/ 118 h 462"/>
                  <a:gd name="T28" fmla="*/ 300 w 487"/>
                  <a:gd name="T29" fmla="*/ 141 h 462"/>
                  <a:gd name="T30" fmla="*/ 315 w 487"/>
                  <a:gd name="T31" fmla="*/ 130 h 462"/>
                  <a:gd name="T32" fmla="*/ 323 w 487"/>
                  <a:gd name="T33" fmla="*/ 141 h 462"/>
                  <a:gd name="T34" fmla="*/ 330 w 487"/>
                  <a:gd name="T35" fmla="*/ 152 h 462"/>
                  <a:gd name="T36" fmla="*/ 338 w 487"/>
                  <a:gd name="T37" fmla="*/ 164 h 462"/>
                  <a:gd name="T38" fmla="*/ 348 w 487"/>
                  <a:gd name="T39" fmla="*/ 175 h 462"/>
                  <a:gd name="T40" fmla="*/ 351 w 487"/>
                  <a:gd name="T41" fmla="*/ 187 h 462"/>
                  <a:gd name="T42" fmla="*/ 376 w 487"/>
                  <a:gd name="T43" fmla="*/ 214 h 462"/>
                  <a:gd name="T44" fmla="*/ 385 w 487"/>
                  <a:gd name="T45" fmla="*/ 226 h 462"/>
                  <a:gd name="T46" fmla="*/ 400 w 487"/>
                  <a:gd name="T47" fmla="*/ 230 h 462"/>
                  <a:gd name="T48" fmla="*/ 415 w 487"/>
                  <a:gd name="T49" fmla="*/ 234 h 462"/>
                  <a:gd name="T50" fmla="*/ 428 w 487"/>
                  <a:gd name="T51" fmla="*/ 238 h 462"/>
                  <a:gd name="T52" fmla="*/ 439 w 487"/>
                  <a:gd name="T53" fmla="*/ 248 h 462"/>
                  <a:gd name="T54" fmla="*/ 447 w 487"/>
                  <a:gd name="T55" fmla="*/ 259 h 462"/>
                  <a:gd name="T56" fmla="*/ 452 w 487"/>
                  <a:gd name="T57" fmla="*/ 269 h 462"/>
                  <a:gd name="T58" fmla="*/ 457 w 487"/>
                  <a:gd name="T59" fmla="*/ 281 h 462"/>
                  <a:gd name="T60" fmla="*/ 456 w 487"/>
                  <a:gd name="T61" fmla="*/ 292 h 462"/>
                  <a:gd name="T62" fmla="*/ 459 w 487"/>
                  <a:gd name="T63" fmla="*/ 303 h 462"/>
                  <a:gd name="T64" fmla="*/ 463 w 487"/>
                  <a:gd name="T65" fmla="*/ 318 h 462"/>
                  <a:gd name="T66" fmla="*/ 473 w 487"/>
                  <a:gd name="T67" fmla="*/ 327 h 462"/>
                  <a:gd name="T68" fmla="*/ 479 w 487"/>
                  <a:gd name="T69" fmla="*/ 338 h 462"/>
                  <a:gd name="T70" fmla="*/ 487 w 487"/>
                  <a:gd name="T71" fmla="*/ 346 h 462"/>
                  <a:gd name="T72" fmla="*/ 377 w 487"/>
                  <a:gd name="T73" fmla="*/ 456 h 462"/>
                  <a:gd name="T74" fmla="*/ 341 w 487"/>
                  <a:gd name="T75" fmla="*/ 423 h 462"/>
                  <a:gd name="T76" fmla="*/ 285 w 487"/>
                  <a:gd name="T77" fmla="*/ 371 h 462"/>
                  <a:gd name="T78" fmla="*/ 210 w 487"/>
                  <a:gd name="T79" fmla="*/ 301 h 462"/>
                  <a:gd name="T80" fmla="*/ 183 w 487"/>
                  <a:gd name="T81" fmla="*/ 276 h 462"/>
                  <a:gd name="T82" fmla="*/ 170 w 487"/>
                  <a:gd name="T83" fmla="*/ 276 h 462"/>
                  <a:gd name="T84" fmla="*/ 156 w 487"/>
                  <a:gd name="T85" fmla="*/ 278 h 462"/>
                  <a:gd name="T86" fmla="*/ 141 w 487"/>
                  <a:gd name="T87" fmla="*/ 277 h 462"/>
                  <a:gd name="T88" fmla="*/ 131 w 487"/>
                  <a:gd name="T89" fmla="*/ 269 h 462"/>
                  <a:gd name="T90" fmla="*/ 126 w 487"/>
                  <a:gd name="T91" fmla="*/ 257 h 462"/>
                  <a:gd name="T92" fmla="*/ 113 w 487"/>
                  <a:gd name="T93" fmla="*/ 253 h 462"/>
                  <a:gd name="T94" fmla="*/ 99 w 487"/>
                  <a:gd name="T95" fmla="*/ 256 h 462"/>
                  <a:gd name="T96" fmla="*/ 86 w 487"/>
                  <a:gd name="T97" fmla="*/ 248 h 462"/>
                  <a:gd name="T98" fmla="*/ 73 w 487"/>
                  <a:gd name="T99" fmla="*/ 244 h 462"/>
                  <a:gd name="T100" fmla="*/ 67 w 487"/>
                  <a:gd name="T101" fmla="*/ 242 h 462"/>
                  <a:gd name="T102" fmla="*/ 59 w 487"/>
                  <a:gd name="T103" fmla="*/ 237 h 462"/>
                  <a:gd name="T104" fmla="*/ 50 w 487"/>
                  <a:gd name="T105" fmla="*/ 228 h 462"/>
                  <a:gd name="T106" fmla="*/ 39 w 487"/>
                  <a:gd name="T107" fmla="*/ 222 h 462"/>
                  <a:gd name="T108" fmla="*/ 27 w 487"/>
                  <a:gd name="T109" fmla="*/ 214 h 462"/>
                  <a:gd name="T110" fmla="*/ 21 w 487"/>
                  <a:gd name="T111" fmla="*/ 208 h 462"/>
                  <a:gd name="T112" fmla="*/ 16 w 487"/>
                  <a:gd name="T113" fmla="*/ 200 h 462"/>
                  <a:gd name="T114" fmla="*/ 13 w 487"/>
                  <a:gd name="T115" fmla="*/ 189 h 462"/>
                  <a:gd name="T116" fmla="*/ 11 w 487"/>
                  <a:gd name="T117" fmla="*/ 178 h 462"/>
                  <a:gd name="T118" fmla="*/ 1 w 487"/>
                  <a:gd name="T119" fmla="*/ 170 h 46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87" h="462">
                    <a:moveTo>
                      <a:pt x="240" y="0"/>
                    </a:moveTo>
                    <a:lnTo>
                      <a:pt x="241" y="1"/>
                    </a:lnTo>
                    <a:lnTo>
                      <a:pt x="244" y="3"/>
                    </a:lnTo>
                    <a:lnTo>
                      <a:pt x="246" y="4"/>
                    </a:lnTo>
                    <a:lnTo>
                      <a:pt x="247" y="5"/>
                    </a:lnTo>
                    <a:lnTo>
                      <a:pt x="248" y="5"/>
                    </a:lnTo>
                    <a:lnTo>
                      <a:pt x="249" y="6"/>
                    </a:lnTo>
                    <a:lnTo>
                      <a:pt x="249" y="7"/>
                    </a:lnTo>
                    <a:lnTo>
                      <a:pt x="250" y="7"/>
                    </a:lnTo>
                    <a:lnTo>
                      <a:pt x="250" y="8"/>
                    </a:lnTo>
                    <a:lnTo>
                      <a:pt x="250" y="9"/>
                    </a:lnTo>
                    <a:lnTo>
                      <a:pt x="249" y="10"/>
                    </a:lnTo>
                    <a:lnTo>
                      <a:pt x="248" y="10"/>
                    </a:lnTo>
                    <a:lnTo>
                      <a:pt x="247" y="10"/>
                    </a:lnTo>
                    <a:lnTo>
                      <a:pt x="247" y="11"/>
                    </a:lnTo>
                    <a:lnTo>
                      <a:pt x="246" y="11"/>
                    </a:lnTo>
                    <a:lnTo>
                      <a:pt x="246" y="12"/>
                    </a:lnTo>
                    <a:lnTo>
                      <a:pt x="247" y="13"/>
                    </a:lnTo>
                    <a:lnTo>
                      <a:pt x="248" y="14"/>
                    </a:lnTo>
                    <a:lnTo>
                      <a:pt x="249" y="14"/>
                    </a:lnTo>
                    <a:lnTo>
                      <a:pt x="249" y="15"/>
                    </a:lnTo>
                    <a:lnTo>
                      <a:pt x="250" y="15"/>
                    </a:lnTo>
                    <a:lnTo>
                      <a:pt x="251" y="15"/>
                    </a:lnTo>
                    <a:lnTo>
                      <a:pt x="251" y="16"/>
                    </a:lnTo>
                    <a:lnTo>
                      <a:pt x="252" y="16"/>
                    </a:lnTo>
                    <a:lnTo>
                      <a:pt x="253" y="16"/>
                    </a:lnTo>
                    <a:lnTo>
                      <a:pt x="254" y="16"/>
                    </a:lnTo>
                    <a:lnTo>
                      <a:pt x="254" y="18"/>
                    </a:lnTo>
                    <a:lnTo>
                      <a:pt x="255" y="18"/>
                    </a:lnTo>
                    <a:lnTo>
                      <a:pt x="256" y="18"/>
                    </a:lnTo>
                    <a:lnTo>
                      <a:pt x="256" y="19"/>
                    </a:lnTo>
                    <a:lnTo>
                      <a:pt x="256" y="20"/>
                    </a:lnTo>
                    <a:lnTo>
                      <a:pt x="255" y="20"/>
                    </a:lnTo>
                    <a:lnTo>
                      <a:pt x="255" y="19"/>
                    </a:lnTo>
                    <a:lnTo>
                      <a:pt x="254" y="19"/>
                    </a:lnTo>
                    <a:lnTo>
                      <a:pt x="253" y="19"/>
                    </a:lnTo>
                    <a:lnTo>
                      <a:pt x="253" y="20"/>
                    </a:lnTo>
                    <a:lnTo>
                      <a:pt x="253" y="21"/>
                    </a:lnTo>
                    <a:lnTo>
                      <a:pt x="254" y="21"/>
                    </a:lnTo>
                    <a:lnTo>
                      <a:pt x="254" y="22"/>
                    </a:lnTo>
                    <a:lnTo>
                      <a:pt x="254" y="23"/>
                    </a:lnTo>
                    <a:lnTo>
                      <a:pt x="255" y="24"/>
                    </a:lnTo>
                    <a:lnTo>
                      <a:pt x="255" y="25"/>
                    </a:lnTo>
                    <a:lnTo>
                      <a:pt x="255" y="26"/>
                    </a:lnTo>
                    <a:lnTo>
                      <a:pt x="255" y="27"/>
                    </a:lnTo>
                    <a:lnTo>
                      <a:pt x="256" y="27"/>
                    </a:lnTo>
                    <a:lnTo>
                      <a:pt x="256" y="28"/>
                    </a:lnTo>
                    <a:lnTo>
                      <a:pt x="257" y="28"/>
                    </a:lnTo>
                    <a:lnTo>
                      <a:pt x="257" y="29"/>
                    </a:lnTo>
                    <a:lnTo>
                      <a:pt x="259" y="29"/>
                    </a:lnTo>
                    <a:lnTo>
                      <a:pt x="259" y="30"/>
                    </a:lnTo>
                    <a:lnTo>
                      <a:pt x="260" y="30"/>
                    </a:lnTo>
                    <a:lnTo>
                      <a:pt x="260" y="29"/>
                    </a:lnTo>
                    <a:lnTo>
                      <a:pt x="260" y="28"/>
                    </a:lnTo>
                    <a:lnTo>
                      <a:pt x="259" y="27"/>
                    </a:lnTo>
                    <a:lnTo>
                      <a:pt x="259" y="26"/>
                    </a:lnTo>
                    <a:lnTo>
                      <a:pt x="260" y="27"/>
                    </a:lnTo>
                    <a:lnTo>
                      <a:pt x="261" y="27"/>
                    </a:lnTo>
                    <a:lnTo>
                      <a:pt x="261" y="28"/>
                    </a:lnTo>
                    <a:lnTo>
                      <a:pt x="262" y="28"/>
                    </a:lnTo>
                    <a:lnTo>
                      <a:pt x="263" y="29"/>
                    </a:lnTo>
                    <a:lnTo>
                      <a:pt x="264" y="30"/>
                    </a:lnTo>
                    <a:lnTo>
                      <a:pt x="264" y="31"/>
                    </a:lnTo>
                    <a:lnTo>
                      <a:pt x="263" y="31"/>
                    </a:lnTo>
                    <a:lnTo>
                      <a:pt x="262" y="31"/>
                    </a:lnTo>
                    <a:lnTo>
                      <a:pt x="261" y="30"/>
                    </a:lnTo>
                    <a:lnTo>
                      <a:pt x="261" y="31"/>
                    </a:lnTo>
                    <a:lnTo>
                      <a:pt x="261" y="32"/>
                    </a:lnTo>
                    <a:lnTo>
                      <a:pt x="262" y="32"/>
                    </a:lnTo>
                    <a:lnTo>
                      <a:pt x="262" y="33"/>
                    </a:lnTo>
                    <a:lnTo>
                      <a:pt x="262" y="34"/>
                    </a:lnTo>
                    <a:lnTo>
                      <a:pt x="263" y="34"/>
                    </a:lnTo>
                    <a:lnTo>
                      <a:pt x="263" y="35"/>
                    </a:lnTo>
                    <a:lnTo>
                      <a:pt x="264" y="35"/>
                    </a:lnTo>
                    <a:lnTo>
                      <a:pt x="265" y="35"/>
                    </a:lnTo>
                    <a:lnTo>
                      <a:pt x="266" y="34"/>
                    </a:lnTo>
                    <a:lnTo>
                      <a:pt x="267" y="34"/>
                    </a:lnTo>
                    <a:lnTo>
                      <a:pt x="268" y="34"/>
                    </a:lnTo>
                    <a:lnTo>
                      <a:pt x="269" y="34"/>
                    </a:lnTo>
                    <a:lnTo>
                      <a:pt x="268" y="33"/>
                    </a:lnTo>
                    <a:lnTo>
                      <a:pt x="267" y="33"/>
                    </a:lnTo>
                    <a:lnTo>
                      <a:pt x="267" y="32"/>
                    </a:lnTo>
                    <a:lnTo>
                      <a:pt x="267" y="31"/>
                    </a:lnTo>
                    <a:lnTo>
                      <a:pt x="268" y="31"/>
                    </a:lnTo>
                    <a:lnTo>
                      <a:pt x="269" y="30"/>
                    </a:lnTo>
                    <a:lnTo>
                      <a:pt x="270" y="30"/>
                    </a:lnTo>
                    <a:lnTo>
                      <a:pt x="271" y="31"/>
                    </a:lnTo>
                    <a:lnTo>
                      <a:pt x="272" y="31"/>
                    </a:lnTo>
                    <a:lnTo>
                      <a:pt x="272" y="32"/>
                    </a:lnTo>
                    <a:lnTo>
                      <a:pt x="271" y="32"/>
                    </a:lnTo>
                    <a:lnTo>
                      <a:pt x="270" y="33"/>
                    </a:lnTo>
                    <a:lnTo>
                      <a:pt x="270" y="34"/>
                    </a:lnTo>
                    <a:lnTo>
                      <a:pt x="271" y="34"/>
                    </a:lnTo>
                    <a:lnTo>
                      <a:pt x="271" y="35"/>
                    </a:lnTo>
                    <a:lnTo>
                      <a:pt x="271" y="36"/>
                    </a:lnTo>
                    <a:lnTo>
                      <a:pt x="271" y="38"/>
                    </a:lnTo>
                    <a:lnTo>
                      <a:pt x="271" y="39"/>
                    </a:lnTo>
                    <a:lnTo>
                      <a:pt x="272" y="39"/>
                    </a:lnTo>
                    <a:lnTo>
                      <a:pt x="272" y="40"/>
                    </a:lnTo>
                    <a:lnTo>
                      <a:pt x="271" y="41"/>
                    </a:lnTo>
                    <a:lnTo>
                      <a:pt x="272" y="42"/>
                    </a:lnTo>
                    <a:lnTo>
                      <a:pt x="273" y="42"/>
                    </a:lnTo>
                    <a:lnTo>
                      <a:pt x="274" y="42"/>
                    </a:lnTo>
                    <a:lnTo>
                      <a:pt x="274" y="41"/>
                    </a:lnTo>
                    <a:lnTo>
                      <a:pt x="273" y="41"/>
                    </a:lnTo>
                    <a:lnTo>
                      <a:pt x="273" y="40"/>
                    </a:lnTo>
                    <a:lnTo>
                      <a:pt x="273" y="39"/>
                    </a:lnTo>
                    <a:lnTo>
                      <a:pt x="274" y="40"/>
                    </a:lnTo>
                    <a:lnTo>
                      <a:pt x="275" y="41"/>
                    </a:lnTo>
                    <a:lnTo>
                      <a:pt x="276" y="41"/>
                    </a:lnTo>
                    <a:lnTo>
                      <a:pt x="278" y="42"/>
                    </a:lnTo>
                    <a:lnTo>
                      <a:pt x="279" y="43"/>
                    </a:lnTo>
                    <a:lnTo>
                      <a:pt x="280" y="43"/>
                    </a:lnTo>
                    <a:lnTo>
                      <a:pt x="281" y="44"/>
                    </a:lnTo>
                    <a:lnTo>
                      <a:pt x="282" y="44"/>
                    </a:lnTo>
                    <a:lnTo>
                      <a:pt x="282" y="45"/>
                    </a:lnTo>
                    <a:lnTo>
                      <a:pt x="283" y="46"/>
                    </a:lnTo>
                    <a:lnTo>
                      <a:pt x="283" y="47"/>
                    </a:lnTo>
                    <a:lnTo>
                      <a:pt x="283" y="48"/>
                    </a:lnTo>
                    <a:lnTo>
                      <a:pt x="282" y="48"/>
                    </a:lnTo>
                    <a:lnTo>
                      <a:pt x="283" y="49"/>
                    </a:lnTo>
                    <a:lnTo>
                      <a:pt x="283" y="50"/>
                    </a:lnTo>
                    <a:lnTo>
                      <a:pt x="282" y="51"/>
                    </a:lnTo>
                    <a:lnTo>
                      <a:pt x="283" y="51"/>
                    </a:lnTo>
                    <a:lnTo>
                      <a:pt x="284" y="51"/>
                    </a:lnTo>
                    <a:lnTo>
                      <a:pt x="284" y="50"/>
                    </a:lnTo>
                    <a:lnTo>
                      <a:pt x="284" y="49"/>
                    </a:lnTo>
                    <a:lnTo>
                      <a:pt x="285" y="49"/>
                    </a:lnTo>
                    <a:lnTo>
                      <a:pt x="285" y="50"/>
                    </a:lnTo>
                    <a:lnTo>
                      <a:pt x="286" y="50"/>
                    </a:lnTo>
                    <a:lnTo>
                      <a:pt x="286" y="51"/>
                    </a:lnTo>
                    <a:lnTo>
                      <a:pt x="287" y="51"/>
                    </a:lnTo>
                    <a:lnTo>
                      <a:pt x="287" y="52"/>
                    </a:lnTo>
                    <a:lnTo>
                      <a:pt x="287" y="53"/>
                    </a:lnTo>
                    <a:lnTo>
                      <a:pt x="288" y="53"/>
                    </a:lnTo>
                    <a:lnTo>
                      <a:pt x="289" y="53"/>
                    </a:lnTo>
                    <a:lnTo>
                      <a:pt x="290" y="53"/>
                    </a:lnTo>
                    <a:lnTo>
                      <a:pt x="290" y="54"/>
                    </a:lnTo>
                    <a:lnTo>
                      <a:pt x="291" y="54"/>
                    </a:lnTo>
                    <a:lnTo>
                      <a:pt x="291" y="55"/>
                    </a:lnTo>
                    <a:lnTo>
                      <a:pt x="292" y="57"/>
                    </a:lnTo>
                    <a:lnTo>
                      <a:pt x="292" y="58"/>
                    </a:lnTo>
                    <a:lnTo>
                      <a:pt x="291" y="58"/>
                    </a:lnTo>
                    <a:lnTo>
                      <a:pt x="291" y="59"/>
                    </a:lnTo>
                    <a:lnTo>
                      <a:pt x="291" y="60"/>
                    </a:lnTo>
                    <a:lnTo>
                      <a:pt x="290" y="60"/>
                    </a:lnTo>
                    <a:lnTo>
                      <a:pt x="289" y="61"/>
                    </a:lnTo>
                    <a:lnTo>
                      <a:pt x="288" y="61"/>
                    </a:lnTo>
                    <a:lnTo>
                      <a:pt x="288" y="62"/>
                    </a:lnTo>
                    <a:lnTo>
                      <a:pt x="289" y="62"/>
                    </a:lnTo>
                    <a:lnTo>
                      <a:pt x="289" y="63"/>
                    </a:lnTo>
                    <a:lnTo>
                      <a:pt x="290" y="63"/>
                    </a:lnTo>
                    <a:lnTo>
                      <a:pt x="290" y="64"/>
                    </a:lnTo>
                    <a:lnTo>
                      <a:pt x="290" y="65"/>
                    </a:lnTo>
                    <a:lnTo>
                      <a:pt x="290" y="66"/>
                    </a:lnTo>
                    <a:lnTo>
                      <a:pt x="291" y="67"/>
                    </a:lnTo>
                    <a:lnTo>
                      <a:pt x="292" y="67"/>
                    </a:lnTo>
                    <a:lnTo>
                      <a:pt x="292" y="68"/>
                    </a:lnTo>
                    <a:lnTo>
                      <a:pt x="292" y="69"/>
                    </a:lnTo>
                    <a:lnTo>
                      <a:pt x="291" y="69"/>
                    </a:lnTo>
                    <a:lnTo>
                      <a:pt x="290" y="70"/>
                    </a:lnTo>
                    <a:lnTo>
                      <a:pt x="290" y="71"/>
                    </a:lnTo>
                    <a:lnTo>
                      <a:pt x="291" y="72"/>
                    </a:lnTo>
                    <a:lnTo>
                      <a:pt x="291" y="73"/>
                    </a:lnTo>
                    <a:lnTo>
                      <a:pt x="291" y="74"/>
                    </a:lnTo>
                    <a:lnTo>
                      <a:pt x="292" y="74"/>
                    </a:lnTo>
                    <a:lnTo>
                      <a:pt x="292" y="75"/>
                    </a:lnTo>
                    <a:lnTo>
                      <a:pt x="291" y="75"/>
                    </a:lnTo>
                    <a:lnTo>
                      <a:pt x="291" y="77"/>
                    </a:lnTo>
                    <a:lnTo>
                      <a:pt x="290" y="77"/>
                    </a:lnTo>
                    <a:lnTo>
                      <a:pt x="290" y="78"/>
                    </a:lnTo>
                    <a:lnTo>
                      <a:pt x="289" y="78"/>
                    </a:lnTo>
                    <a:lnTo>
                      <a:pt x="289" y="79"/>
                    </a:lnTo>
                    <a:lnTo>
                      <a:pt x="289" y="80"/>
                    </a:lnTo>
                    <a:lnTo>
                      <a:pt x="290" y="80"/>
                    </a:lnTo>
                    <a:lnTo>
                      <a:pt x="290" y="81"/>
                    </a:lnTo>
                    <a:lnTo>
                      <a:pt x="289" y="81"/>
                    </a:lnTo>
                    <a:lnTo>
                      <a:pt x="288" y="81"/>
                    </a:lnTo>
                    <a:lnTo>
                      <a:pt x="288" y="82"/>
                    </a:lnTo>
                    <a:lnTo>
                      <a:pt x="287" y="82"/>
                    </a:lnTo>
                    <a:lnTo>
                      <a:pt x="287" y="83"/>
                    </a:lnTo>
                    <a:lnTo>
                      <a:pt x="287" y="84"/>
                    </a:lnTo>
                    <a:lnTo>
                      <a:pt x="288" y="84"/>
                    </a:lnTo>
                    <a:lnTo>
                      <a:pt x="288" y="85"/>
                    </a:lnTo>
                    <a:lnTo>
                      <a:pt x="288" y="86"/>
                    </a:lnTo>
                    <a:lnTo>
                      <a:pt x="288" y="87"/>
                    </a:lnTo>
                    <a:lnTo>
                      <a:pt x="288" y="88"/>
                    </a:lnTo>
                    <a:lnTo>
                      <a:pt x="289" y="88"/>
                    </a:lnTo>
                    <a:lnTo>
                      <a:pt x="289" y="89"/>
                    </a:lnTo>
                    <a:lnTo>
                      <a:pt x="288" y="90"/>
                    </a:lnTo>
                    <a:lnTo>
                      <a:pt x="287" y="90"/>
                    </a:lnTo>
                    <a:lnTo>
                      <a:pt x="287" y="91"/>
                    </a:lnTo>
                    <a:lnTo>
                      <a:pt x="288" y="92"/>
                    </a:lnTo>
                    <a:lnTo>
                      <a:pt x="289" y="92"/>
                    </a:lnTo>
                    <a:lnTo>
                      <a:pt x="290" y="92"/>
                    </a:lnTo>
                    <a:lnTo>
                      <a:pt x="290" y="93"/>
                    </a:lnTo>
                    <a:lnTo>
                      <a:pt x="290" y="94"/>
                    </a:lnTo>
                    <a:lnTo>
                      <a:pt x="291" y="94"/>
                    </a:lnTo>
                    <a:lnTo>
                      <a:pt x="291" y="96"/>
                    </a:lnTo>
                    <a:lnTo>
                      <a:pt x="292" y="96"/>
                    </a:lnTo>
                    <a:lnTo>
                      <a:pt x="292" y="97"/>
                    </a:lnTo>
                    <a:lnTo>
                      <a:pt x="292" y="98"/>
                    </a:lnTo>
                    <a:lnTo>
                      <a:pt x="293" y="98"/>
                    </a:lnTo>
                    <a:lnTo>
                      <a:pt x="293" y="99"/>
                    </a:lnTo>
                    <a:lnTo>
                      <a:pt x="294" y="99"/>
                    </a:lnTo>
                    <a:lnTo>
                      <a:pt x="294" y="100"/>
                    </a:lnTo>
                    <a:lnTo>
                      <a:pt x="293" y="100"/>
                    </a:lnTo>
                    <a:lnTo>
                      <a:pt x="293" y="101"/>
                    </a:lnTo>
                    <a:lnTo>
                      <a:pt x="294" y="102"/>
                    </a:lnTo>
                    <a:lnTo>
                      <a:pt x="294" y="101"/>
                    </a:lnTo>
                    <a:lnTo>
                      <a:pt x="295" y="102"/>
                    </a:lnTo>
                    <a:lnTo>
                      <a:pt x="297" y="102"/>
                    </a:lnTo>
                    <a:lnTo>
                      <a:pt x="297" y="101"/>
                    </a:lnTo>
                    <a:lnTo>
                      <a:pt x="298" y="101"/>
                    </a:lnTo>
                    <a:lnTo>
                      <a:pt x="298" y="102"/>
                    </a:lnTo>
                    <a:lnTo>
                      <a:pt x="298" y="103"/>
                    </a:lnTo>
                    <a:lnTo>
                      <a:pt x="299" y="103"/>
                    </a:lnTo>
                    <a:lnTo>
                      <a:pt x="300" y="103"/>
                    </a:lnTo>
                    <a:lnTo>
                      <a:pt x="300" y="104"/>
                    </a:lnTo>
                    <a:lnTo>
                      <a:pt x="301" y="105"/>
                    </a:lnTo>
                    <a:lnTo>
                      <a:pt x="302" y="105"/>
                    </a:lnTo>
                    <a:lnTo>
                      <a:pt x="302" y="106"/>
                    </a:lnTo>
                    <a:lnTo>
                      <a:pt x="301" y="106"/>
                    </a:lnTo>
                    <a:lnTo>
                      <a:pt x="301" y="107"/>
                    </a:lnTo>
                    <a:lnTo>
                      <a:pt x="300" y="107"/>
                    </a:lnTo>
                    <a:lnTo>
                      <a:pt x="300" y="108"/>
                    </a:lnTo>
                    <a:lnTo>
                      <a:pt x="300" y="109"/>
                    </a:lnTo>
                    <a:lnTo>
                      <a:pt x="300" y="110"/>
                    </a:lnTo>
                    <a:lnTo>
                      <a:pt x="299" y="111"/>
                    </a:lnTo>
                    <a:lnTo>
                      <a:pt x="300" y="111"/>
                    </a:lnTo>
                    <a:lnTo>
                      <a:pt x="301" y="111"/>
                    </a:lnTo>
                    <a:lnTo>
                      <a:pt x="301" y="112"/>
                    </a:lnTo>
                    <a:lnTo>
                      <a:pt x="300" y="113"/>
                    </a:lnTo>
                    <a:lnTo>
                      <a:pt x="301" y="113"/>
                    </a:lnTo>
                    <a:lnTo>
                      <a:pt x="301" y="115"/>
                    </a:lnTo>
                    <a:lnTo>
                      <a:pt x="302" y="115"/>
                    </a:lnTo>
                    <a:lnTo>
                      <a:pt x="303" y="116"/>
                    </a:lnTo>
                    <a:lnTo>
                      <a:pt x="300" y="118"/>
                    </a:lnTo>
                    <a:lnTo>
                      <a:pt x="299" y="119"/>
                    </a:lnTo>
                    <a:lnTo>
                      <a:pt x="297" y="120"/>
                    </a:lnTo>
                    <a:lnTo>
                      <a:pt x="294" y="121"/>
                    </a:lnTo>
                    <a:lnTo>
                      <a:pt x="293" y="120"/>
                    </a:lnTo>
                    <a:lnTo>
                      <a:pt x="292" y="121"/>
                    </a:lnTo>
                    <a:lnTo>
                      <a:pt x="291" y="122"/>
                    </a:lnTo>
                    <a:lnTo>
                      <a:pt x="290" y="124"/>
                    </a:lnTo>
                    <a:lnTo>
                      <a:pt x="290" y="126"/>
                    </a:lnTo>
                    <a:lnTo>
                      <a:pt x="289" y="128"/>
                    </a:lnTo>
                    <a:lnTo>
                      <a:pt x="288" y="132"/>
                    </a:lnTo>
                    <a:lnTo>
                      <a:pt x="288" y="133"/>
                    </a:lnTo>
                    <a:lnTo>
                      <a:pt x="293" y="133"/>
                    </a:lnTo>
                    <a:lnTo>
                      <a:pt x="294" y="133"/>
                    </a:lnTo>
                    <a:lnTo>
                      <a:pt x="297" y="132"/>
                    </a:lnTo>
                    <a:lnTo>
                      <a:pt x="298" y="136"/>
                    </a:lnTo>
                    <a:lnTo>
                      <a:pt x="300" y="140"/>
                    </a:lnTo>
                    <a:lnTo>
                      <a:pt x="300" y="141"/>
                    </a:lnTo>
                    <a:lnTo>
                      <a:pt x="302" y="141"/>
                    </a:lnTo>
                    <a:lnTo>
                      <a:pt x="302" y="139"/>
                    </a:lnTo>
                    <a:lnTo>
                      <a:pt x="305" y="139"/>
                    </a:lnTo>
                    <a:lnTo>
                      <a:pt x="303" y="136"/>
                    </a:lnTo>
                    <a:lnTo>
                      <a:pt x="303" y="133"/>
                    </a:lnTo>
                    <a:lnTo>
                      <a:pt x="308" y="130"/>
                    </a:lnTo>
                    <a:lnTo>
                      <a:pt x="307" y="130"/>
                    </a:lnTo>
                    <a:lnTo>
                      <a:pt x="310" y="127"/>
                    </a:lnTo>
                    <a:lnTo>
                      <a:pt x="310" y="128"/>
                    </a:lnTo>
                    <a:lnTo>
                      <a:pt x="311" y="128"/>
                    </a:lnTo>
                    <a:lnTo>
                      <a:pt x="311" y="129"/>
                    </a:lnTo>
                    <a:lnTo>
                      <a:pt x="312" y="129"/>
                    </a:lnTo>
                    <a:lnTo>
                      <a:pt x="313" y="128"/>
                    </a:lnTo>
                    <a:lnTo>
                      <a:pt x="313" y="129"/>
                    </a:lnTo>
                    <a:lnTo>
                      <a:pt x="314" y="129"/>
                    </a:lnTo>
                    <a:lnTo>
                      <a:pt x="314" y="130"/>
                    </a:lnTo>
                    <a:lnTo>
                      <a:pt x="315" y="130"/>
                    </a:lnTo>
                    <a:lnTo>
                      <a:pt x="317" y="130"/>
                    </a:lnTo>
                    <a:lnTo>
                      <a:pt x="318" y="130"/>
                    </a:lnTo>
                    <a:lnTo>
                      <a:pt x="319" y="131"/>
                    </a:lnTo>
                    <a:lnTo>
                      <a:pt x="319" y="132"/>
                    </a:lnTo>
                    <a:lnTo>
                      <a:pt x="320" y="132"/>
                    </a:lnTo>
                    <a:lnTo>
                      <a:pt x="321" y="132"/>
                    </a:lnTo>
                    <a:lnTo>
                      <a:pt x="321" y="133"/>
                    </a:lnTo>
                    <a:lnTo>
                      <a:pt x="322" y="133"/>
                    </a:lnTo>
                    <a:lnTo>
                      <a:pt x="323" y="133"/>
                    </a:lnTo>
                    <a:lnTo>
                      <a:pt x="324" y="135"/>
                    </a:lnTo>
                    <a:lnTo>
                      <a:pt x="324" y="136"/>
                    </a:lnTo>
                    <a:lnTo>
                      <a:pt x="324" y="137"/>
                    </a:lnTo>
                    <a:lnTo>
                      <a:pt x="323" y="137"/>
                    </a:lnTo>
                    <a:lnTo>
                      <a:pt x="323" y="138"/>
                    </a:lnTo>
                    <a:lnTo>
                      <a:pt x="323" y="139"/>
                    </a:lnTo>
                    <a:lnTo>
                      <a:pt x="324" y="140"/>
                    </a:lnTo>
                    <a:lnTo>
                      <a:pt x="323" y="141"/>
                    </a:lnTo>
                    <a:lnTo>
                      <a:pt x="323" y="142"/>
                    </a:lnTo>
                    <a:lnTo>
                      <a:pt x="324" y="142"/>
                    </a:lnTo>
                    <a:lnTo>
                      <a:pt x="324" y="143"/>
                    </a:lnTo>
                    <a:lnTo>
                      <a:pt x="324" y="144"/>
                    </a:lnTo>
                    <a:lnTo>
                      <a:pt x="324" y="145"/>
                    </a:lnTo>
                    <a:lnTo>
                      <a:pt x="325" y="145"/>
                    </a:lnTo>
                    <a:lnTo>
                      <a:pt x="325" y="146"/>
                    </a:lnTo>
                    <a:lnTo>
                      <a:pt x="326" y="146"/>
                    </a:lnTo>
                    <a:lnTo>
                      <a:pt x="326" y="147"/>
                    </a:lnTo>
                    <a:lnTo>
                      <a:pt x="327" y="147"/>
                    </a:lnTo>
                    <a:lnTo>
                      <a:pt x="327" y="148"/>
                    </a:lnTo>
                    <a:lnTo>
                      <a:pt x="328" y="149"/>
                    </a:lnTo>
                    <a:lnTo>
                      <a:pt x="328" y="150"/>
                    </a:lnTo>
                    <a:lnTo>
                      <a:pt x="328" y="151"/>
                    </a:lnTo>
                    <a:lnTo>
                      <a:pt x="329" y="151"/>
                    </a:lnTo>
                    <a:lnTo>
                      <a:pt x="329" y="152"/>
                    </a:lnTo>
                    <a:lnTo>
                      <a:pt x="330" y="152"/>
                    </a:lnTo>
                    <a:lnTo>
                      <a:pt x="330" y="154"/>
                    </a:lnTo>
                    <a:lnTo>
                      <a:pt x="330" y="155"/>
                    </a:lnTo>
                    <a:lnTo>
                      <a:pt x="329" y="155"/>
                    </a:lnTo>
                    <a:lnTo>
                      <a:pt x="329" y="156"/>
                    </a:lnTo>
                    <a:lnTo>
                      <a:pt x="329" y="157"/>
                    </a:lnTo>
                    <a:lnTo>
                      <a:pt x="330" y="157"/>
                    </a:lnTo>
                    <a:lnTo>
                      <a:pt x="331" y="158"/>
                    </a:lnTo>
                    <a:lnTo>
                      <a:pt x="332" y="158"/>
                    </a:lnTo>
                    <a:lnTo>
                      <a:pt x="332" y="159"/>
                    </a:lnTo>
                    <a:lnTo>
                      <a:pt x="333" y="159"/>
                    </a:lnTo>
                    <a:lnTo>
                      <a:pt x="333" y="160"/>
                    </a:lnTo>
                    <a:lnTo>
                      <a:pt x="334" y="160"/>
                    </a:lnTo>
                    <a:lnTo>
                      <a:pt x="334" y="161"/>
                    </a:lnTo>
                    <a:lnTo>
                      <a:pt x="336" y="161"/>
                    </a:lnTo>
                    <a:lnTo>
                      <a:pt x="337" y="162"/>
                    </a:lnTo>
                    <a:lnTo>
                      <a:pt x="337" y="163"/>
                    </a:lnTo>
                    <a:lnTo>
                      <a:pt x="338" y="164"/>
                    </a:lnTo>
                    <a:lnTo>
                      <a:pt x="338" y="165"/>
                    </a:lnTo>
                    <a:lnTo>
                      <a:pt x="339" y="166"/>
                    </a:lnTo>
                    <a:lnTo>
                      <a:pt x="340" y="166"/>
                    </a:lnTo>
                    <a:lnTo>
                      <a:pt x="340" y="167"/>
                    </a:lnTo>
                    <a:lnTo>
                      <a:pt x="341" y="167"/>
                    </a:lnTo>
                    <a:lnTo>
                      <a:pt x="341" y="168"/>
                    </a:lnTo>
                    <a:lnTo>
                      <a:pt x="342" y="169"/>
                    </a:lnTo>
                    <a:lnTo>
                      <a:pt x="342" y="170"/>
                    </a:lnTo>
                    <a:lnTo>
                      <a:pt x="343" y="170"/>
                    </a:lnTo>
                    <a:lnTo>
                      <a:pt x="344" y="170"/>
                    </a:lnTo>
                    <a:lnTo>
                      <a:pt x="344" y="171"/>
                    </a:lnTo>
                    <a:lnTo>
                      <a:pt x="345" y="171"/>
                    </a:lnTo>
                    <a:lnTo>
                      <a:pt x="346" y="172"/>
                    </a:lnTo>
                    <a:lnTo>
                      <a:pt x="347" y="172"/>
                    </a:lnTo>
                    <a:lnTo>
                      <a:pt x="347" y="174"/>
                    </a:lnTo>
                    <a:lnTo>
                      <a:pt x="348" y="174"/>
                    </a:lnTo>
                    <a:lnTo>
                      <a:pt x="348" y="175"/>
                    </a:lnTo>
                    <a:lnTo>
                      <a:pt x="349" y="175"/>
                    </a:lnTo>
                    <a:lnTo>
                      <a:pt x="349" y="176"/>
                    </a:lnTo>
                    <a:lnTo>
                      <a:pt x="350" y="176"/>
                    </a:lnTo>
                    <a:lnTo>
                      <a:pt x="350" y="177"/>
                    </a:lnTo>
                    <a:lnTo>
                      <a:pt x="350" y="178"/>
                    </a:lnTo>
                    <a:lnTo>
                      <a:pt x="350" y="179"/>
                    </a:lnTo>
                    <a:lnTo>
                      <a:pt x="349" y="179"/>
                    </a:lnTo>
                    <a:lnTo>
                      <a:pt x="349" y="180"/>
                    </a:lnTo>
                    <a:lnTo>
                      <a:pt x="349" y="181"/>
                    </a:lnTo>
                    <a:lnTo>
                      <a:pt x="349" y="182"/>
                    </a:lnTo>
                    <a:lnTo>
                      <a:pt x="349" y="183"/>
                    </a:lnTo>
                    <a:lnTo>
                      <a:pt x="349" y="184"/>
                    </a:lnTo>
                    <a:lnTo>
                      <a:pt x="350" y="184"/>
                    </a:lnTo>
                    <a:lnTo>
                      <a:pt x="350" y="185"/>
                    </a:lnTo>
                    <a:lnTo>
                      <a:pt x="350" y="186"/>
                    </a:lnTo>
                    <a:lnTo>
                      <a:pt x="351" y="186"/>
                    </a:lnTo>
                    <a:lnTo>
                      <a:pt x="351" y="187"/>
                    </a:lnTo>
                    <a:lnTo>
                      <a:pt x="351" y="188"/>
                    </a:lnTo>
                    <a:lnTo>
                      <a:pt x="351" y="189"/>
                    </a:lnTo>
                    <a:lnTo>
                      <a:pt x="350" y="189"/>
                    </a:lnTo>
                    <a:lnTo>
                      <a:pt x="350" y="190"/>
                    </a:lnTo>
                    <a:lnTo>
                      <a:pt x="350" y="191"/>
                    </a:lnTo>
                    <a:lnTo>
                      <a:pt x="349" y="193"/>
                    </a:lnTo>
                    <a:lnTo>
                      <a:pt x="348" y="194"/>
                    </a:lnTo>
                    <a:lnTo>
                      <a:pt x="348" y="195"/>
                    </a:lnTo>
                    <a:lnTo>
                      <a:pt x="356" y="200"/>
                    </a:lnTo>
                    <a:lnTo>
                      <a:pt x="363" y="204"/>
                    </a:lnTo>
                    <a:lnTo>
                      <a:pt x="370" y="209"/>
                    </a:lnTo>
                    <a:lnTo>
                      <a:pt x="372" y="210"/>
                    </a:lnTo>
                    <a:lnTo>
                      <a:pt x="372" y="211"/>
                    </a:lnTo>
                    <a:lnTo>
                      <a:pt x="373" y="211"/>
                    </a:lnTo>
                    <a:lnTo>
                      <a:pt x="375" y="213"/>
                    </a:lnTo>
                    <a:lnTo>
                      <a:pt x="376" y="213"/>
                    </a:lnTo>
                    <a:lnTo>
                      <a:pt x="376" y="214"/>
                    </a:lnTo>
                    <a:lnTo>
                      <a:pt x="376" y="215"/>
                    </a:lnTo>
                    <a:lnTo>
                      <a:pt x="376" y="216"/>
                    </a:lnTo>
                    <a:lnTo>
                      <a:pt x="376" y="217"/>
                    </a:lnTo>
                    <a:lnTo>
                      <a:pt x="376" y="218"/>
                    </a:lnTo>
                    <a:lnTo>
                      <a:pt x="376" y="219"/>
                    </a:lnTo>
                    <a:lnTo>
                      <a:pt x="377" y="220"/>
                    </a:lnTo>
                    <a:lnTo>
                      <a:pt x="377" y="221"/>
                    </a:lnTo>
                    <a:lnTo>
                      <a:pt x="378" y="221"/>
                    </a:lnTo>
                    <a:lnTo>
                      <a:pt x="379" y="221"/>
                    </a:lnTo>
                    <a:lnTo>
                      <a:pt x="379" y="222"/>
                    </a:lnTo>
                    <a:lnTo>
                      <a:pt x="380" y="222"/>
                    </a:lnTo>
                    <a:lnTo>
                      <a:pt x="381" y="222"/>
                    </a:lnTo>
                    <a:lnTo>
                      <a:pt x="381" y="223"/>
                    </a:lnTo>
                    <a:lnTo>
                      <a:pt x="382" y="224"/>
                    </a:lnTo>
                    <a:lnTo>
                      <a:pt x="383" y="225"/>
                    </a:lnTo>
                    <a:lnTo>
                      <a:pt x="384" y="225"/>
                    </a:lnTo>
                    <a:lnTo>
                      <a:pt x="385" y="226"/>
                    </a:lnTo>
                    <a:lnTo>
                      <a:pt x="386" y="226"/>
                    </a:lnTo>
                    <a:lnTo>
                      <a:pt x="387" y="226"/>
                    </a:lnTo>
                    <a:lnTo>
                      <a:pt x="387" y="227"/>
                    </a:lnTo>
                    <a:lnTo>
                      <a:pt x="388" y="227"/>
                    </a:lnTo>
                    <a:lnTo>
                      <a:pt x="389" y="227"/>
                    </a:lnTo>
                    <a:lnTo>
                      <a:pt x="389" y="228"/>
                    </a:lnTo>
                    <a:lnTo>
                      <a:pt x="390" y="228"/>
                    </a:lnTo>
                    <a:lnTo>
                      <a:pt x="391" y="228"/>
                    </a:lnTo>
                    <a:lnTo>
                      <a:pt x="392" y="228"/>
                    </a:lnTo>
                    <a:lnTo>
                      <a:pt x="394" y="229"/>
                    </a:lnTo>
                    <a:lnTo>
                      <a:pt x="395" y="229"/>
                    </a:lnTo>
                    <a:lnTo>
                      <a:pt x="396" y="229"/>
                    </a:lnTo>
                    <a:lnTo>
                      <a:pt x="396" y="230"/>
                    </a:lnTo>
                    <a:lnTo>
                      <a:pt x="397" y="230"/>
                    </a:lnTo>
                    <a:lnTo>
                      <a:pt x="398" y="230"/>
                    </a:lnTo>
                    <a:lnTo>
                      <a:pt x="399" y="230"/>
                    </a:lnTo>
                    <a:lnTo>
                      <a:pt x="400" y="230"/>
                    </a:lnTo>
                    <a:lnTo>
                      <a:pt x="401" y="229"/>
                    </a:lnTo>
                    <a:lnTo>
                      <a:pt x="402" y="229"/>
                    </a:lnTo>
                    <a:lnTo>
                      <a:pt x="403" y="229"/>
                    </a:lnTo>
                    <a:lnTo>
                      <a:pt x="404" y="229"/>
                    </a:lnTo>
                    <a:lnTo>
                      <a:pt x="405" y="229"/>
                    </a:lnTo>
                    <a:lnTo>
                      <a:pt x="406" y="229"/>
                    </a:lnTo>
                    <a:lnTo>
                      <a:pt x="407" y="229"/>
                    </a:lnTo>
                    <a:lnTo>
                      <a:pt x="408" y="229"/>
                    </a:lnTo>
                    <a:lnTo>
                      <a:pt x="409" y="229"/>
                    </a:lnTo>
                    <a:lnTo>
                      <a:pt x="410" y="229"/>
                    </a:lnTo>
                    <a:lnTo>
                      <a:pt x="410" y="230"/>
                    </a:lnTo>
                    <a:lnTo>
                      <a:pt x="411" y="232"/>
                    </a:lnTo>
                    <a:lnTo>
                      <a:pt x="413" y="232"/>
                    </a:lnTo>
                    <a:lnTo>
                      <a:pt x="413" y="233"/>
                    </a:lnTo>
                    <a:lnTo>
                      <a:pt x="414" y="233"/>
                    </a:lnTo>
                    <a:lnTo>
                      <a:pt x="415" y="233"/>
                    </a:lnTo>
                    <a:lnTo>
                      <a:pt x="415" y="234"/>
                    </a:lnTo>
                    <a:lnTo>
                      <a:pt x="415" y="235"/>
                    </a:lnTo>
                    <a:lnTo>
                      <a:pt x="416" y="235"/>
                    </a:lnTo>
                    <a:lnTo>
                      <a:pt x="417" y="235"/>
                    </a:lnTo>
                    <a:lnTo>
                      <a:pt x="418" y="235"/>
                    </a:lnTo>
                    <a:lnTo>
                      <a:pt x="419" y="235"/>
                    </a:lnTo>
                    <a:lnTo>
                      <a:pt x="419" y="236"/>
                    </a:lnTo>
                    <a:lnTo>
                      <a:pt x="420" y="236"/>
                    </a:lnTo>
                    <a:lnTo>
                      <a:pt x="420" y="235"/>
                    </a:lnTo>
                    <a:lnTo>
                      <a:pt x="421" y="235"/>
                    </a:lnTo>
                    <a:lnTo>
                      <a:pt x="422" y="236"/>
                    </a:lnTo>
                    <a:lnTo>
                      <a:pt x="423" y="236"/>
                    </a:lnTo>
                    <a:lnTo>
                      <a:pt x="424" y="236"/>
                    </a:lnTo>
                    <a:lnTo>
                      <a:pt x="425" y="236"/>
                    </a:lnTo>
                    <a:lnTo>
                      <a:pt x="426" y="237"/>
                    </a:lnTo>
                    <a:lnTo>
                      <a:pt x="427" y="237"/>
                    </a:lnTo>
                    <a:lnTo>
                      <a:pt x="427" y="238"/>
                    </a:lnTo>
                    <a:lnTo>
                      <a:pt x="428" y="238"/>
                    </a:lnTo>
                    <a:lnTo>
                      <a:pt x="428" y="239"/>
                    </a:lnTo>
                    <a:lnTo>
                      <a:pt x="429" y="239"/>
                    </a:lnTo>
                    <a:lnTo>
                      <a:pt x="429" y="240"/>
                    </a:lnTo>
                    <a:lnTo>
                      <a:pt x="430" y="240"/>
                    </a:lnTo>
                    <a:lnTo>
                      <a:pt x="431" y="240"/>
                    </a:lnTo>
                    <a:lnTo>
                      <a:pt x="433" y="241"/>
                    </a:lnTo>
                    <a:lnTo>
                      <a:pt x="434" y="242"/>
                    </a:lnTo>
                    <a:lnTo>
                      <a:pt x="434" y="243"/>
                    </a:lnTo>
                    <a:lnTo>
                      <a:pt x="435" y="244"/>
                    </a:lnTo>
                    <a:lnTo>
                      <a:pt x="436" y="244"/>
                    </a:lnTo>
                    <a:lnTo>
                      <a:pt x="437" y="244"/>
                    </a:lnTo>
                    <a:lnTo>
                      <a:pt x="437" y="245"/>
                    </a:lnTo>
                    <a:lnTo>
                      <a:pt x="437" y="246"/>
                    </a:lnTo>
                    <a:lnTo>
                      <a:pt x="438" y="246"/>
                    </a:lnTo>
                    <a:lnTo>
                      <a:pt x="437" y="247"/>
                    </a:lnTo>
                    <a:lnTo>
                      <a:pt x="438" y="247"/>
                    </a:lnTo>
                    <a:lnTo>
                      <a:pt x="439" y="248"/>
                    </a:lnTo>
                    <a:lnTo>
                      <a:pt x="440" y="248"/>
                    </a:lnTo>
                    <a:lnTo>
                      <a:pt x="440" y="249"/>
                    </a:lnTo>
                    <a:lnTo>
                      <a:pt x="440" y="250"/>
                    </a:lnTo>
                    <a:lnTo>
                      <a:pt x="440" y="252"/>
                    </a:lnTo>
                    <a:lnTo>
                      <a:pt x="440" y="253"/>
                    </a:lnTo>
                    <a:lnTo>
                      <a:pt x="441" y="253"/>
                    </a:lnTo>
                    <a:lnTo>
                      <a:pt x="441" y="254"/>
                    </a:lnTo>
                    <a:lnTo>
                      <a:pt x="442" y="254"/>
                    </a:lnTo>
                    <a:lnTo>
                      <a:pt x="443" y="254"/>
                    </a:lnTo>
                    <a:lnTo>
                      <a:pt x="443" y="255"/>
                    </a:lnTo>
                    <a:lnTo>
                      <a:pt x="444" y="256"/>
                    </a:lnTo>
                    <a:lnTo>
                      <a:pt x="444" y="257"/>
                    </a:lnTo>
                    <a:lnTo>
                      <a:pt x="445" y="257"/>
                    </a:lnTo>
                    <a:lnTo>
                      <a:pt x="445" y="258"/>
                    </a:lnTo>
                    <a:lnTo>
                      <a:pt x="445" y="259"/>
                    </a:lnTo>
                    <a:lnTo>
                      <a:pt x="446" y="259"/>
                    </a:lnTo>
                    <a:lnTo>
                      <a:pt x="447" y="259"/>
                    </a:lnTo>
                    <a:lnTo>
                      <a:pt x="448" y="259"/>
                    </a:lnTo>
                    <a:lnTo>
                      <a:pt x="448" y="260"/>
                    </a:lnTo>
                    <a:lnTo>
                      <a:pt x="448" y="261"/>
                    </a:lnTo>
                    <a:lnTo>
                      <a:pt x="448" y="262"/>
                    </a:lnTo>
                    <a:lnTo>
                      <a:pt x="448" y="263"/>
                    </a:lnTo>
                    <a:lnTo>
                      <a:pt x="449" y="263"/>
                    </a:lnTo>
                    <a:lnTo>
                      <a:pt x="448" y="264"/>
                    </a:lnTo>
                    <a:lnTo>
                      <a:pt x="449" y="264"/>
                    </a:lnTo>
                    <a:lnTo>
                      <a:pt x="449" y="265"/>
                    </a:lnTo>
                    <a:lnTo>
                      <a:pt x="449" y="266"/>
                    </a:lnTo>
                    <a:lnTo>
                      <a:pt x="450" y="266"/>
                    </a:lnTo>
                    <a:lnTo>
                      <a:pt x="450" y="267"/>
                    </a:lnTo>
                    <a:lnTo>
                      <a:pt x="452" y="267"/>
                    </a:lnTo>
                    <a:lnTo>
                      <a:pt x="452" y="268"/>
                    </a:lnTo>
                    <a:lnTo>
                      <a:pt x="450" y="268"/>
                    </a:lnTo>
                    <a:lnTo>
                      <a:pt x="452" y="268"/>
                    </a:lnTo>
                    <a:lnTo>
                      <a:pt x="452" y="269"/>
                    </a:lnTo>
                    <a:lnTo>
                      <a:pt x="452" y="271"/>
                    </a:lnTo>
                    <a:lnTo>
                      <a:pt x="453" y="271"/>
                    </a:lnTo>
                    <a:lnTo>
                      <a:pt x="453" y="272"/>
                    </a:lnTo>
                    <a:lnTo>
                      <a:pt x="454" y="272"/>
                    </a:lnTo>
                    <a:lnTo>
                      <a:pt x="454" y="273"/>
                    </a:lnTo>
                    <a:lnTo>
                      <a:pt x="455" y="273"/>
                    </a:lnTo>
                    <a:lnTo>
                      <a:pt x="455" y="274"/>
                    </a:lnTo>
                    <a:lnTo>
                      <a:pt x="456" y="274"/>
                    </a:lnTo>
                    <a:lnTo>
                      <a:pt x="456" y="275"/>
                    </a:lnTo>
                    <a:lnTo>
                      <a:pt x="456" y="276"/>
                    </a:lnTo>
                    <a:lnTo>
                      <a:pt x="457" y="276"/>
                    </a:lnTo>
                    <a:lnTo>
                      <a:pt x="457" y="277"/>
                    </a:lnTo>
                    <a:lnTo>
                      <a:pt x="457" y="278"/>
                    </a:lnTo>
                    <a:lnTo>
                      <a:pt x="456" y="279"/>
                    </a:lnTo>
                    <a:lnTo>
                      <a:pt x="456" y="280"/>
                    </a:lnTo>
                    <a:lnTo>
                      <a:pt x="457" y="280"/>
                    </a:lnTo>
                    <a:lnTo>
                      <a:pt x="457" y="281"/>
                    </a:lnTo>
                    <a:lnTo>
                      <a:pt x="457" y="282"/>
                    </a:lnTo>
                    <a:lnTo>
                      <a:pt x="458" y="283"/>
                    </a:lnTo>
                    <a:lnTo>
                      <a:pt x="458" y="284"/>
                    </a:lnTo>
                    <a:lnTo>
                      <a:pt x="457" y="284"/>
                    </a:lnTo>
                    <a:lnTo>
                      <a:pt x="458" y="284"/>
                    </a:lnTo>
                    <a:lnTo>
                      <a:pt x="458" y="285"/>
                    </a:lnTo>
                    <a:lnTo>
                      <a:pt x="457" y="285"/>
                    </a:lnTo>
                    <a:lnTo>
                      <a:pt x="457" y="286"/>
                    </a:lnTo>
                    <a:lnTo>
                      <a:pt x="458" y="287"/>
                    </a:lnTo>
                    <a:lnTo>
                      <a:pt x="457" y="287"/>
                    </a:lnTo>
                    <a:lnTo>
                      <a:pt x="458" y="287"/>
                    </a:lnTo>
                    <a:lnTo>
                      <a:pt x="458" y="288"/>
                    </a:lnTo>
                    <a:lnTo>
                      <a:pt x="457" y="288"/>
                    </a:lnTo>
                    <a:lnTo>
                      <a:pt x="457" y="290"/>
                    </a:lnTo>
                    <a:lnTo>
                      <a:pt x="457" y="291"/>
                    </a:lnTo>
                    <a:lnTo>
                      <a:pt x="456" y="291"/>
                    </a:lnTo>
                    <a:lnTo>
                      <a:pt x="456" y="292"/>
                    </a:lnTo>
                    <a:lnTo>
                      <a:pt x="456" y="293"/>
                    </a:lnTo>
                    <a:lnTo>
                      <a:pt x="457" y="293"/>
                    </a:lnTo>
                    <a:lnTo>
                      <a:pt x="457" y="294"/>
                    </a:lnTo>
                    <a:lnTo>
                      <a:pt x="458" y="295"/>
                    </a:lnTo>
                    <a:lnTo>
                      <a:pt x="457" y="295"/>
                    </a:lnTo>
                    <a:lnTo>
                      <a:pt x="458" y="295"/>
                    </a:lnTo>
                    <a:lnTo>
                      <a:pt x="458" y="296"/>
                    </a:lnTo>
                    <a:lnTo>
                      <a:pt x="458" y="297"/>
                    </a:lnTo>
                    <a:lnTo>
                      <a:pt x="457" y="297"/>
                    </a:lnTo>
                    <a:lnTo>
                      <a:pt x="457" y="298"/>
                    </a:lnTo>
                    <a:lnTo>
                      <a:pt x="458" y="298"/>
                    </a:lnTo>
                    <a:lnTo>
                      <a:pt x="458" y="299"/>
                    </a:lnTo>
                    <a:lnTo>
                      <a:pt x="458" y="300"/>
                    </a:lnTo>
                    <a:lnTo>
                      <a:pt x="459" y="300"/>
                    </a:lnTo>
                    <a:lnTo>
                      <a:pt x="459" y="301"/>
                    </a:lnTo>
                    <a:lnTo>
                      <a:pt x="459" y="302"/>
                    </a:lnTo>
                    <a:lnTo>
                      <a:pt x="459" y="303"/>
                    </a:lnTo>
                    <a:lnTo>
                      <a:pt x="459" y="304"/>
                    </a:lnTo>
                    <a:lnTo>
                      <a:pt x="459" y="305"/>
                    </a:lnTo>
                    <a:lnTo>
                      <a:pt x="459" y="306"/>
                    </a:lnTo>
                    <a:lnTo>
                      <a:pt x="459" y="307"/>
                    </a:lnTo>
                    <a:lnTo>
                      <a:pt x="460" y="307"/>
                    </a:lnTo>
                    <a:lnTo>
                      <a:pt x="459" y="308"/>
                    </a:lnTo>
                    <a:lnTo>
                      <a:pt x="460" y="308"/>
                    </a:lnTo>
                    <a:lnTo>
                      <a:pt x="460" y="310"/>
                    </a:lnTo>
                    <a:lnTo>
                      <a:pt x="460" y="311"/>
                    </a:lnTo>
                    <a:lnTo>
                      <a:pt x="461" y="312"/>
                    </a:lnTo>
                    <a:lnTo>
                      <a:pt x="461" y="313"/>
                    </a:lnTo>
                    <a:lnTo>
                      <a:pt x="461" y="314"/>
                    </a:lnTo>
                    <a:lnTo>
                      <a:pt x="462" y="315"/>
                    </a:lnTo>
                    <a:lnTo>
                      <a:pt x="463" y="315"/>
                    </a:lnTo>
                    <a:lnTo>
                      <a:pt x="463" y="316"/>
                    </a:lnTo>
                    <a:lnTo>
                      <a:pt x="463" y="317"/>
                    </a:lnTo>
                    <a:lnTo>
                      <a:pt x="463" y="318"/>
                    </a:lnTo>
                    <a:lnTo>
                      <a:pt x="464" y="319"/>
                    </a:lnTo>
                    <a:lnTo>
                      <a:pt x="465" y="319"/>
                    </a:lnTo>
                    <a:lnTo>
                      <a:pt x="465" y="320"/>
                    </a:lnTo>
                    <a:lnTo>
                      <a:pt x="465" y="321"/>
                    </a:lnTo>
                    <a:lnTo>
                      <a:pt x="466" y="321"/>
                    </a:lnTo>
                    <a:lnTo>
                      <a:pt x="467" y="321"/>
                    </a:lnTo>
                    <a:lnTo>
                      <a:pt x="467" y="322"/>
                    </a:lnTo>
                    <a:lnTo>
                      <a:pt x="467" y="321"/>
                    </a:lnTo>
                    <a:lnTo>
                      <a:pt x="468" y="322"/>
                    </a:lnTo>
                    <a:lnTo>
                      <a:pt x="468" y="323"/>
                    </a:lnTo>
                    <a:lnTo>
                      <a:pt x="469" y="323"/>
                    </a:lnTo>
                    <a:lnTo>
                      <a:pt x="469" y="324"/>
                    </a:lnTo>
                    <a:lnTo>
                      <a:pt x="470" y="324"/>
                    </a:lnTo>
                    <a:lnTo>
                      <a:pt x="470" y="325"/>
                    </a:lnTo>
                    <a:lnTo>
                      <a:pt x="472" y="325"/>
                    </a:lnTo>
                    <a:lnTo>
                      <a:pt x="473" y="326"/>
                    </a:lnTo>
                    <a:lnTo>
                      <a:pt x="473" y="327"/>
                    </a:lnTo>
                    <a:lnTo>
                      <a:pt x="474" y="327"/>
                    </a:lnTo>
                    <a:lnTo>
                      <a:pt x="474" y="329"/>
                    </a:lnTo>
                    <a:lnTo>
                      <a:pt x="473" y="329"/>
                    </a:lnTo>
                    <a:lnTo>
                      <a:pt x="473" y="330"/>
                    </a:lnTo>
                    <a:lnTo>
                      <a:pt x="473" y="331"/>
                    </a:lnTo>
                    <a:lnTo>
                      <a:pt x="473" y="332"/>
                    </a:lnTo>
                    <a:lnTo>
                      <a:pt x="474" y="333"/>
                    </a:lnTo>
                    <a:lnTo>
                      <a:pt x="474" y="334"/>
                    </a:lnTo>
                    <a:lnTo>
                      <a:pt x="474" y="335"/>
                    </a:lnTo>
                    <a:lnTo>
                      <a:pt x="474" y="336"/>
                    </a:lnTo>
                    <a:lnTo>
                      <a:pt x="475" y="336"/>
                    </a:lnTo>
                    <a:lnTo>
                      <a:pt x="475" y="337"/>
                    </a:lnTo>
                    <a:lnTo>
                      <a:pt x="476" y="337"/>
                    </a:lnTo>
                    <a:lnTo>
                      <a:pt x="477" y="337"/>
                    </a:lnTo>
                    <a:lnTo>
                      <a:pt x="477" y="338"/>
                    </a:lnTo>
                    <a:lnTo>
                      <a:pt x="478" y="338"/>
                    </a:lnTo>
                    <a:lnTo>
                      <a:pt x="479" y="338"/>
                    </a:lnTo>
                    <a:lnTo>
                      <a:pt x="479" y="339"/>
                    </a:lnTo>
                    <a:lnTo>
                      <a:pt x="480" y="339"/>
                    </a:lnTo>
                    <a:lnTo>
                      <a:pt x="480" y="340"/>
                    </a:lnTo>
                    <a:lnTo>
                      <a:pt x="481" y="340"/>
                    </a:lnTo>
                    <a:lnTo>
                      <a:pt x="482" y="340"/>
                    </a:lnTo>
                    <a:lnTo>
                      <a:pt x="482" y="341"/>
                    </a:lnTo>
                    <a:lnTo>
                      <a:pt x="482" y="342"/>
                    </a:lnTo>
                    <a:lnTo>
                      <a:pt x="482" y="343"/>
                    </a:lnTo>
                    <a:lnTo>
                      <a:pt x="482" y="344"/>
                    </a:lnTo>
                    <a:lnTo>
                      <a:pt x="483" y="344"/>
                    </a:lnTo>
                    <a:lnTo>
                      <a:pt x="484" y="344"/>
                    </a:lnTo>
                    <a:lnTo>
                      <a:pt x="485" y="344"/>
                    </a:lnTo>
                    <a:lnTo>
                      <a:pt x="485" y="345"/>
                    </a:lnTo>
                    <a:lnTo>
                      <a:pt x="486" y="345"/>
                    </a:lnTo>
                    <a:lnTo>
                      <a:pt x="485" y="346"/>
                    </a:lnTo>
                    <a:lnTo>
                      <a:pt x="486" y="346"/>
                    </a:lnTo>
                    <a:lnTo>
                      <a:pt x="487" y="346"/>
                    </a:lnTo>
                    <a:lnTo>
                      <a:pt x="483" y="352"/>
                    </a:lnTo>
                    <a:lnTo>
                      <a:pt x="480" y="355"/>
                    </a:lnTo>
                    <a:lnTo>
                      <a:pt x="472" y="364"/>
                    </a:lnTo>
                    <a:lnTo>
                      <a:pt x="466" y="371"/>
                    </a:lnTo>
                    <a:lnTo>
                      <a:pt x="458" y="380"/>
                    </a:lnTo>
                    <a:lnTo>
                      <a:pt x="455" y="383"/>
                    </a:lnTo>
                    <a:lnTo>
                      <a:pt x="448" y="390"/>
                    </a:lnTo>
                    <a:lnTo>
                      <a:pt x="440" y="399"/>
                    </a:lnTo>
                    <a:lnTo>
                      <a:pt x="433" y="408"/>
                    </a:lnTo>
                    <a:lnTo>
                      <a:pt x="429" y="411"/>
                    </a:lnTo>
                    <a:lnTo>
                      <a:pt x="425" y="416"/>
                    </a:lnTo>
                    <a:lnTo>
                      <a:pt x="417" y="424"/>
                    </a:lnTo>
                    <a:lnTo>
                      <a:pt x="403" y="439"/>
                    </a:lnTo>
                    <a:lnTo>
                      <a:pt x="395" y="449"/>
                    </a:lnTo>
                    <a:lnTo>
                      <a:pt x="388" y="456"/>
                    </a:lnTo>
                    <a:lnTo>
                      <a:pt x="383" y="462"/>
                    </a:lnTo>
                    <a:lnTo>
                      <a:pt x="377" y="456"/>
                    </a:lnTo>
                    <a:lnTo>
                      <a:pt x="369" y="450"/>
                    </a:lnTo>
                    <a:lnTo>
                      <a:pt x="368" y="449"/>
                    </a:lnTo>
                    <a:lnTo>
                      <a:pt x="366" y="447"/>
                    </a:lnTo>
                    <a:lnTo>
                      <a:pt x="364" y="444"/>
                    </a:lnTo>
                    <a:lnTo>
                      <a:pt x="362" y="442"/>
                    </a:lnTo>
                    <a:lnTo>
                      <a:pt x="361" y="441"/>
                    </a:lnTo>
                    <a:lnTo>
                      <a:pt x="359" y="440"/>
                    </a:lnTo>
                    <a:lnTo>
                      <a:pt x="359" y="439"/>
                    </a:lnTo>
                    <a:lnTo>
                      <a:pt x="356" y="437"/>
                    </a:lnTo>
                    <a:lnTo>
                      <a:pt x="353" y="434"/>
                    </a:lnTo>
                    <a:lnTo>
                      <a:pt x="352" y="434"/>
                    </a:lnTo>
                    <a:lnTo>
                      <a:pt x="351" y="433"/>
                    </a:lnTo>
                    <a:lnTo>
                      <a:pt x="348" y="430"/>
                    </a:lnTo>
                    <a:lnTo>
                      <a:pt x="345" y="427"/>
                    </a:lnTo>
                    <a:lnTo>
                      <a:pt x="343" y="425"/>
                    </a:lnTo>
                    <a:lnTo>
                      <a:pt x="343" y="424"/>
                    </a:lnTo>
                    <a:lnTo>
                      <a:pt x="341" y="423"/>
                    </a:lnTo>
                    <a:lnTo>
                      <a:pt x="339" y="421"/>
                    </a:lnTo>
                    <a:lnTo>
                      <a:pt x="337" y="419"/>
                    </a:lnTo>
                    <a:lnTo>
                      <a:pt x="333" y="416"/>
                    </a:lnTo>
                    <a:lnTo>
                      <a:pt x="329" y="413"/>
                    </a:lnTo>
                    <a:lnTo>
                      <a:pt x="325" y="409"/>
                    </a:lnTo>
                    <a:lnTo>
                      <a:pt x="322" y="405"/>
                    </a:lnTo>
                    <a:lnTo>
                      <a:pt x="319" y="402"/>
                    </a:lnTo>
                    <a:lnTo>
                      <a:pt x="315" y="400"/>
                    </a:lnTo>
                    <a:lnTo>
                      <a:pt x="313" y="398"/>
                    </a:lnTo>
                    <a:lnTo>
                      <a:pt x="310" y="395"/>
                    </a:lnTo>
                    <a:lnTo>
                      <a:pt x="307" y="393"/>
                    </a:lnTo>
                    <a:lnTo>
                      <a:pt x="303" y="389"/>
                    </a:lnTo>
                    <a:lnTo>
                      <a:pt x="302" y="388"/>
                    </a:lnTo>
                    <a:lnTo>
                      <a:pt x="301" y="386"/>
                    </a:lnTo>
                    <a:lnTo>
                      <a:pt x="294" y="380"/>
                    </a:lnTo>
                    <a:lnTo>
                      <a:pt x="286" y="372"/>
                    </a:lnTo>
                    <a:lnTo>
                      <a:pt x="285" y="371"/>
                    </a:lnTo>
                    <a:lnTo>
                      <a:pt x="283" y="370"/>
                    </a:lnTo>
                    <a:lnTo>
                      <a:pt x="282" y="369"/>
                    </a:lnTo>
                    <a:lnTo>
                      <a:pt x="278" y="364"/>
                    </a:lnTo>
                    <a:lnTo>
                      <a:pt x="274" y="361"/>
                    </a:lnTo>
                    <a:lnTo>
                      <a:pt x="273" y="361"/>
                    </a:lnTo>
                    <a:lnTo>
                      <a:pt x="273" y="360"/>
                    </a:lnTo>
                    <a:lnTo>
                      <a:pt x="271" y="358"/>
                    </a:lnTo>
                    <a:lnTo>
                      <a:pt x="260" y="347"/>
                    </a:lnTo>
                    <a:lnTo>
                      <a:pt x="250" y="339"/>
                    </a:lnTo>
                    <a:lnTo>
                      <a:pt x="246" y="335"/>
                    </a:lnTo>
                    <a:lnTo>
                      <a:pt x="242" y="331"/>
                    </a:lnTo>
                    <a:lnTo>
                      <a:pt x="235" y="324"/>
                    </a:lnTo>
                    <a:lnTo>
                      <a:pt x="234" y="324"/>
                    </a:lnTo>
                    <a:lnTo>
                      <a:pt x="230" y="319"/>
                    </a:lnTo>
                    <a:lnTo>
                      <a:pt x="220" y="311"/>
                    </a:lnTo>
                    <a:lnTo>
                      <a:pt x="214" y="305"/>
                    </a:lnTo>
                    <a:lnTo>
                      <a:pt x="210" y="301"/>
                    </a:lnTo>
                    <a:lnTo>
                      <a:pt x="206" y="298"/>
                    </a:lnTo>
                    <a:lnTo>
                      <a:pt x="203" y="295"/>
                    </a:lnTo>
                    <a:lnTo>
                      <a:pt x="201" y="293"/>
                    </a:lnTo>
                    <a:lnTo>
                      <a:pt x="198" y="291"/>
                    </a:lnTo>
                    <a:lnTo>
                      <a:pt x="196" y="288"/>
                    </a:lnTo>
                    <a:lnTo>
                      <a:pt x="193" y="286"/>
                    </a:lnTo>
                    <a:lnTo>
                      <a:pt x="190" y="283"/>
                    </a:lnTo>
                    <a:lnTo>
                      <a:pt x="188" y="281"/>
                    </a:lnTo>
                    <a:lnTo>
                      <a:pt x="187" y="280"/>
                    </a:lnTo>
                    <a:lnTo>
                      <a:pt x="186" y="280"/>
                    </a:lnTo>
                    <a:lnTo>
                      <a:pt x="186" y="279"/>
                    </a:lnTo>
                    <a:lnTo>
                      <a:pt x="185" y="279"/>
                    </a:lnTo>
                    <a:lnTo>
                      <a:pt x="185" y="278"/>
                    </a:lnTo>
                    <a:lnTo>
                      <a:pt x="184" y="278"/>
                    </a:lnTo>
                    <a:lnTo>
                      <a:pt x="184" y="277"/>
                    </a:lnTo>
                    <a:lnTo>
                      <a:pt x="183" y="277"/>
                    </a:lnTo>
                    <a:lnTo>
                      <a:pt x="183" y="276"/>
                    </a:lnTo>
                    <a:lnTo>
                      <a:pt x="182" y="276"/>
                    </a:lnTo>
                    <a:lnTo>
                      <a:pt x="182" y="275"/>
                    </a:lnTo>
                    <a:lnTo>
                      <a:pt x="181" y="275"/>
                    </a:lnTo>
                    <a:lnTo>
                      <a:pt x="181" y="274"/>
                    </a:lnTo>
                    <a:lnTo>
                      <a:pt x="179" y="274"/>
                    </a:lnTo>
                    <a:lnTo>
                      <a:pt x="179" y="273"/>
                    </a:lnTo>
                    <a:lnTo>
                      <a:pt x="178" y="273"/>
                    </a:lnTo>
                    <a:lnTo>
                      <a:pt x="177" y="273"/>
                    </a:lnTo>
                    <a:lnTo>
                      <a:pt x="177" y="274"/>
                    </a:lnTo>
                    <a:lnTo>
                      <a:pt x="176" y="274"/>
                    </a:lnTo>
                    <a:lnTo>
                      <a:pt x="176" y="275"/>
                    </a:lnTo>
                    <a:lnTo>
                      <a:pt x="175" y="275"/>
                    </a:lnTo>
                    <a:lnTo>
                      <a:pt x="174" y="274"/>
                    </a:lnTo>
                    <a:lnTo>
                      <a:pt x="173" y="275"/>
                    </a:lnTo>
                    <a:lnTo>
                      <a:pt x="172" y="275"/>
                    </a:lnTo>
                    <a:lnTo>
                      <a:pt x="171" y="275"/>
                    </a:lnTo>
                    <a:lnTo>
                      <a:pt x="170" y="276"/>
                    </a:lnTo>
                    <a:lnTo>
                      <a:pt x="169" y="276"/>
                    </a:lnTo>
                    <a:lnTo>
                      <a:pt x="168" y="276"/>
                    </a:lnTo>
                    <a:lnTo>
                      <a:pt x="167" y="276"/>
                    </a:lnTo>
                    <a:lnTo>
                      <a:pt x="166" y="276"/>
                    </a:lnTo>
                    <a:lnTo>
                      <a:pt x="166" y="277"/>
                    </a:lnTo>
                    <a:lnTo>
                      <a:pt x="165" y="277"/>
                    </a:lnTo>
                    <a:lnTo>
                      <a:pt x="164" y="277"/>
                    </a:lnTo>
                    <a:lnTo>
                      <a:pt x="163" y="277"/>
                    </a:lnTo>
                    <a:lnTo>
                      <a:pt x="163" y="278"/>
                    </a:lnTo>
                    <a:lnTo>
                      <a:pt x="162" y="278"/>
                    </a:lnTo>
                    <a:lnTo>
                      <a:pt x="162" y="279"/>
                    </a:lnTo>
                    <a:lnTo>
                      <a:pt x="160" y="279"/>
                    </a:lnTo>
                    <a:lnTo>
                      <a:pt x="159" y="279"/>
                    </a:lnTo>
                    <a:lnTo>
                      <a:pt x="158" y="279"/>
                    </a:lnTo>
                    <a:lnTo>
                      <a:pt x="157" y="279"/>
                    </a:lnTo>
                    <a:lnTo>
                      <a:pt x="157" y="278"/>
                    </a:lnTo>
                    <a:lnTo>
                      <a:pt x="156" y="278"/>
                    </a:lnTo>
                    <a:lnTo>
                      <a:pt x="155" y="278"/>
                    </a:lnTo>
                    <a:lnTo>
                      <a:pt x="154" y="278"/>
                    </a:lnTo>
                    <a:lnTo>
                      <a:pt x="153" y="278"/>
                    </a:lnTo>
                    <a:lnTo>
                      <a:pt x="152" y="278"/>
                    </a:lnTo>
                    <a:lnTo>
                      <a:pt x="151" y="279"/>
                    </a:lnTo>
                    <a:lnTo>
                      <a:pt x="151" y="278"/>
                    </a:lnTo>
                    <a:lnTo>
                      <a:pt x="150" y="278"/>
                    </a:lnTo>
                    <a:lnTo>
                      <a:pt x="149" y="278"/>
                    </a:lnTo>
                    <a:lnTo>
                      <a:pt x="148" y="279"/>
                    </a:lnTo>
                    <a:lnTo>
                      <a:pt x="147" y="279"/>
                    </a:lnTo>
                    <a:lnTo>
                      <a:pt x="146" y="279"/>
                    </a:lnTo>
                    <a:lnTo>
                      <a:pt x="145" y="279"/>
                    </a:lnTo>
                    <a:lnTo>
                      <a:pt x="145" y="278"/>
                    </a:lnTo>
                    <a:lnTo>
                      <a:pt x="144" y="278"/>
                    </a:lnTo>
                    <a:lnTo>
                      <a:pt x="143" y="278"/>
                    </a:lnTo>
                    <a:lnTo>
                      <a:pt x="143" y="277"/>
                    </a:lnTo>
                    <a:lnTo>
                      <a:pt x="141" y="277"/>
                    </a:lnTo>
                    <a:lnTo>
                      <a:pt x="140" y="277"/>
                    </a:lnTo>
                    <a:lnTo>
                      <a:pt x="139" y="277"/>
                    </a:lnTo>
                    <a:lnTo>
                      <a:pt x="138" y="277"/>
                    </a:lnTo>
                    <a:lnTo>
                      <a:pt x="138" y="276"/>
                    </a:lnTo>
                    <a:lnTo>
                      <a:pt x="137" y="276"/>
                    </a:lnTo>
                    <a:lnTo>
                      <a:pt x="136" y="276"/>
                    </a:lnTo>
                    <a:lnTo>
                      <a:pt x="135" y="276"/>
                    </a:lnTo>
                    <a:lnTo>
                      <a:pt x="134" y="275"/>
                    </a:lnTo>
                    <a:lnTo>
                      <a:pt x="133" y="275"/>
                    </a:lnTo>
                    <a:lnTo>
                      <a:pt x="133" y="274"/>
                    </a:lnTo>
                    <a:lnTo>
                      <a:pt x="132" y="274"/>
                    </a:lnTo>
                    <a:lnTo>
                      <a:pt x="132" y="273"/>
                    </a:lnTo>
                    <a:lnTo>
                      <a:pt x="131" y="272"/>
                    </a:lnTo>
                    <a:lnTo>
                      <a:pt x="131" y="271"/>
                    </a:lnTo>
                    <a:lnTo>
                      <a:pt x="130" y="271"/>
                    </a:lnTo>
                    <a:lnTo>
                      <a:pt x="130" y="269"/>
                    </a:lnTo>
                    <a:lnTo>
                      <a:pt x="131" y="269"/>
                    </a:lnTo>
                    <a:lnTo>
                      <a:pt x="131" y="268"/>
                    </a:lnTo>
                    <a:lnTo>
                      <a:pt x="130" y="268"/>
                    </a:lnTo>
                    <a:lnTo>
                      <a:pt x="130" y="267"/>
                    </a:lnTo>
                    <a:lnTo>
                      <a:pt x="130" y="266"/>
                    </a:lnTo>
                    <a:lnTo>
                      <a:pt x="131" y="265"/>
                    </a:lnTo>
                    <a:lnTo>
                      <a:pt x="131" y="264"/>
                    </a:lnTo>
                    <a:lnTo>
                      <a:pt x="130" y="264"/>
                    </a:lnTo>
                    <a:lnTo>
                      <a:pt x="130" y="263"/>
                    </a:lnTo>
                    <a:lnTo>
                      <a:pt x="130" y="262"/>
                    </a:lnTo>
                    <a:lnTo>
                      <a:pt x="130" y="261"/>
                    </a:lnTo>
                    <a:lnTo>
                      <a:pt x="130" y="260"/>
                    </a:lnTo>
                    <a:lnTo>
                      <a:pt x="129" y="259"/>
                    </a:lnTo>
                    <a:lnTo>
                      <a:pt x="129" y="258"/>
                    </a:lnTo>
                    <a:lnTo>
                      <a:pt x="128" y="258"/>
                    </a:lnTo>
                    <a:lnTo>
                      <a:pt x="127" y="257"/>
                    </a:lnTo>
                    <a:lnTo>
                      <a:pt x="126" y="258"/>
                    </a:lnTo>
                    <a:lnTo>
                      <a:pt x="126" y="257"/>
                    </a:lnTo>
                    <a:lnTo>
                      <a:pt x="125" y="257"/>
                    </a:lnTo>
                    <a:lnTo>
                      <a:pt x="124" y="257"/>
                    </a:lnTo>
                    <a:lnTo>
                      <a:pt x="124" y="256"/>
                    </a:lnTo>
                    <a:lnTo>
                      <a:pt x="123" y="256"/>
                    </a:lnTo>
                    <a:lnTo>
                      <a:pt x="123" y="255"/>
                    </a:lnTo>
                    <a:lnTo>
                      <a:pt x="121" y="255"/>
                    </a:lnTo>
                    <a:lnTo>
                      <a:pt x="120" y="255"/>
                    </a:lnTo>
                    <a:lnTo>
                      <a:pt x="120" y="254"/>
                    </a:lnTo>
                    <a:lnTo>
                      <a:pt x="119" y="254"/>
                    </a:lnTo>
                    <a:lnTo>
                      <a:pt x="118" y="254"/>
                    </a:lnTo>
                    <a:lnTo>
                      <a:pt x="117" y="254"/>
                    </a:lnTo>
                    <a:lnTo>
                      <a:pt x="116" y="254"/>
                    </a:lnTo>
                    <a:lnTo>
                      <a:pt x="115" y="254"/>
                    </a:lnTo>
                    <a:lnTo>
                      <a:pt x="115" y="253"/>
                    </a:lnTo>
                    <a:lnTo>
                      <a:pt x="115" y="254"/>
                    </a:lnTo>
                    <a:lnTo>
                      <a:pt x="114" y="254"/>
                    </a:lnTo>
                    <a:lnTo>
                      <a:pt x="113" y="253"/>
                    </a:lnTo>
                    <a:lnTo>
                      <a:pt x="113" y="254"/>
                    </a:lnTo>
                    <a:lnTo>
                      <a:pt x="112" y="254"/>
                    </a:lnTo>
                    <a:lnTo>
                      <a:pt x="111" y="254"/>
                    </a:lnTo>
                    <a:lnTo>
                      <a:pt x="110" y="254"/>
                    </a:lnTo>
                    <a:lnTo>
                      <a:pt x="109" y="255"/>
                    </a:lnTo>
                    <a:lnTo>
                      <a:pt x="108" y="255"/>
                    </a:lnTo>
                    <a:lnTo>
                      <a:pt x="107" y="255"/>
                    </a:lnTo>
                    <a:lnTo>
                      <a:pt x="107" y="256"/>
                    </a:lnTo>
                    <a:lnTo>
                      <a:pt x="106" y="256"/>
                    </a:lnTo>
                    <a:lnTo>
                      <a:pt x="106" y="255"/>
                    </a:lnTo>
                    <a:lnTo>
                      <a:pt x="105" y="255"/>
                    </a:lnTo>
                    <a:lnTo>
                      <a:pt x="104" y="255"/>
                    </a:lnTo>
                    <a:lnTo>
                      <a:pt x="102" y="255"/>
                    </a:lnTo>
                    <a:lnTo>
                      <a:pt x="101" y="255"/>
                    </a:lnTo>
                    <a:lnTo>
                      <a:pt x="101" y="256"/>
                    </a:lnTo>
                    <a:lnTo>
                      <a:pt x="100" y="256"/>
                    </a:lnTo>
                    <a:lnTo>
                      <a:pt x="99" y="256"/>
                    </a:lnTo>
                    <a:lnTo>
                      <a:pt x="98" y="256"/>
                    </a:lnTo>
                    <a:lnTo>
                      <a:pt x="97" y="256"/>
                    </a:lnTo>
                    <a:lnTo>
                      <a:pt x="96" y="256"/>
                    </a:lnTo>
                    <a:lnTo>
                      <a:pt x="95" y="255"/>
                    </a:lnTo>
                    <a:lnTo>
                      <a:pt x="95" y="254"/>
                    </a:lnTo>
                    <a:lnTo>
                      <a:pt x="94" y="254"/>
                    </a:lnTo>
                    <a:lnTo>
                      <a:pt x="93" y="253"/>
                    </a:lnTo>
                    <a:lnTo>
                      <a:pt x="92" y="253"/>
                    </a:lnTo>
                    <a:lnTo>
                      <a:pt x="92" y="252"/>
                    </a:lnTo>
                    <a:lnTo>
                      <a:pt x="91" y="250"/>
                    </a:lnTo>
                    <a:lnTo>
                      <a:pt x="90" y="250"/>
                    </a:lnTo>
                    <a:lnTo>
                      <a:pt x="90" y="249"/>
                    </a:lnTo>
                    <a:lnTo>
                      <a:pt x="89" y="249"/>
                    </a:lnTo>
                    <a:lnTo>
                      <a:pt x="89" y="248"/>
                    </a:lnTo>
                    <a:lnTo>
                      <a:pt x="88" y="248"/>
                    </a:lnTo>
                    <a:lnTo>
                      <a:pt x="87" y="248"/>
                    </a:lnTo>
                    <a:lnTo>
                      <a:pt x="86" y="248"/>
                    </a:lnTo>
                    <a:lnTo>
                      <a:pt x="86" y="247"/>
                    </a:lnTo>
                    <a:lnTo>
                      <a:pt x="85" y="247"/>
                    </a:lnTo>
                    <a:lnTo>
                      <a:pt x="83" y="246"/>
                    </a:lnTo>
                    <a:lnTo>
                      <a:pt x="82" y="246"/>
                    </a:lnTo>
                    <a:lnTo>
                      <a:pt x="82" y="245"/>
                    </a:lnTo>
                    <a:lnTo>
                      <a:pt x="81" y="245"/>
                    </a:lnTo>
                    <a:lnTo>
                      <a:pt x="80" y="245"/>
                    </a:lnTo>
                    <a:lnTo>
                      <a:pt x="80" y="246"/>
                    </a:lnTo>
                    <a:lnTo>
                      <a:pt x="79" y="246"/>
                    </a:lnTo>
                    <a:lnTo>
                      <a:pt x="79" y="245"/>
                    </a:lnTo>
                    <a:lnTo>
                      <a:pt x="78" y="245"/>
                    </a:lnTo>
                    <a:lnTo>
                      <a:pt x="77" y="245"/>
                    </a:lnTo>
                    <a:lnTo>
                      <a:pt x="77" y="244"/>
                    </a:lnTo>
                    <a:lnTo>
                      <a:pt x="76" y="244"/>
                    </a:lnTo>
                    <a:lnTo>
                      <a:pt x="75" y="244"/>
                    </a:lnTo>
                    <a:lnTo>
                      <a:pt x="74" y="244"/>
                    </a:lnTo>
                    <a:lnTo>
                      <a:pt x="73" y="244"/>
                    </a:lnTo>
                    <a:lnTo>
                      <a:pt x="73" y="245"/>
                    </a:lnTo>
                    <a:lnTo>
                      <a:pt x="72" y="246"/>
                    </a:lnTo>
                    <a:lnTo>
                      <a:pt x="72" y="245"/>
                    </a:lnTo>
                    <a:lnTo>
                      <a:pt x="71" y="245"/>
                    </a:lnTo>
                    <a:lnTo>
                      <a:pt x="70" y="245"/>
                    </a:lnTo>
                    <a:lnTo>
                      <a:pt x="70" y="244"/>
                    </a:lnTo>
                    <a:lnTo>
                      <a:pt x="70" y="243"/>
                    </a:lnTo>
                    <a:lnTo>
                      <a:pt x="71" y="243"/>
                    </a:lnTo>
                    <a:lnTo>
                      <a:pt x="70" y="243"/>
                    </a:lnTo>
                    <a:lnTo>
                      <a:pt x="69" y="242"/>
                    </a:lnTo>
                    <a:lnTo>
                      <a:pt x="70" y="242"/>
                    </a:lnTo>
                    <a:lnTo>
                      <a:pt x="69" y="241"/>
                    </a:lnTo>
                    <a:lnTo>
                      <a:pt x="69" y="242"/>
                    </a:lnTo>
                    <a:lnTo>
                      <a:pt x="68" y="242"/>
                    </a:lnTo>
                    <a:lnTo>
                      <a:pt x="68" y="241"/>
                    </a:lnTo>
                    <a:lnTo>
                      <a:pt x="68" y="242"/>
                    </a:lnTo>
                    <a:lnTo>
                      <a:pt x="67" y="242"/>
                    </a:lnTo>
                    <a:lnTo>
                      <a:pt x="66" y="242"/>
                    </a:lnTo>
                    <a:lnTo>
                      <a:pt x="66" y="241"/>
                    </a:lnTo>
                    <a:lnTo>
                      <a:pt x="65" y="242"/>
                    </a:lnTo>
                    <a:lnTo>
                      <a:pt x="63" y="242"/>
                    </a:lnTo>
                    <a:lnTo>
                      <a:pt x="62" y="242"/>
                    </a:lnTo>
                    <a:lnTo>
                      <a:pt x="61" y="242"/>
                    </a:lnTo>
                    <a:lnTo>
                      <a:pt x="61" y="243"/>
                    </a:lnTo>
                    <a:lnTo>
                      <a:pt x="60" y="243"/>
                    </a:lnTo>
                    <a:lnTo>
                      <a:pt x="60" y="244"/>
                    </a:lnTo>
                    <a:lnTo>
                      <a:pt x="59" y="243"/>
                    </a:lnTo>
                    <a:lnTo>
                      <a:pt x="58" y="243"/>
                    </a:lnTo>
                    <a:lnTo>
                      <a:pt x="58" y="242"/>
                    </a:lnTo>
                    <a:lnTo>
                      <a:pt x="58" y="241"/>
                    </a:lnTo>
                    <a:lnTo>
                      <a:pt x="58" y="240"/>
                    </a:lnTo>
                    <a:lnTo>
                      <a:pt x="58" y="239"/>
                    </a:lnTo>
                    <a:lnTo>
                      <a:pt x="58" y="238"/>
                    </a:lnTo>
                    <a:lnTo>
                      <a:pt x="59" y="237"/>
                    </a:lnTo>
                    <a:lnTo>
                      <a:pt x="59" y="236"/>
                    </a:lnTo>
                    <a:lnTo>
                      <a:pt x="59" y="235"/>
                    </a:lnTo>
                    <a:lnTo>
                      <a:pt x="58" y="235"/>
                    </a:lnTo>
                    <a:lnTo>
                      <a:pt x="57" y="235"/>
                    </a:lnTo>
                    <a:lnTo>
                      <a:pt x="56" y="235"/>
                    </a:lnTo>
                    <a:lnTo>
                      <a:pt x="55" y="235"/>
                    </a:lnTo>
                    <a:lnTo>
                      <a:pt x="54" y="235"/>
                    </a:lnTo>
                    <a:lnTo>
                      <a:pt x="54" y="234"/>
                    </a:lnTo>
                    <a:lnTo>
                      <a:pt x="54" y="233"/>
                    </a:lnTo>
                    <a:lnTo>
                      <a:pt x="53" y="233"/>
                    </a:lnTo>
                    <a:lnTo>
                      <a:pt x="53" y="232"/>
                    </a:lnTo>
                    <a:lnTo>
                      <a:pt x="52" y="232"/>
                    </a:lnTo>
                    <a:lnTo>
                      <a:pt x="51" y="232"/>
                    </a:lnTo>
                    <a:lnTo>
                      <a:pt x="51" y="230"/>
                    </a:lnTo>
                    <a:lnTo>
                      <a:pt x="50" y="230"/>
                    </a:lnTo>
                    <a:lnTo>
                      <a:pt x="50" y="229"/>
                    </a:lnTo>
                    <a:lnTo>
                      <a:pt x="50" y="228"/>
                    </a:lnTo>
                    <a:lnTo>
                      <a:pt x="50" y="227"/>
                    </a:lnTo>
                    <a:lnTo>
                      <a:pt x="49" y="226"/>
                    </a:lnTo>
                    <a:lnTo>
                      <a:pt x="49" y="225"/>
                    </a:lnTo>
                    <a:lnTo>
                      <a:pt x="48" y="225"/>
                    </a:lnTo>
                    <a:lnTo>
                      <a:pt x="47" y="225"/>
                    </a:lnTo>
                    <a:lnTo>
                      <a:pt x="47" y="224"/>
                    </a:lnTo>
                    <a:lnTo>
                      <a:pt x="46" y="224"/>
                    </a:lnTo>
                    <a:lnTo>
                      <a:pt x="44" y="224"/>
                    </a:lnTo>
                    <a:lnTo>
                      <a:pt x="44" y="225"/>
                    </a:lnTo>
                    <a:lnTo>
                      <a:pt x="44" y="224"/>
                    </a:lnTo>
                    <a:lnTo>
                      <a:pt x="43" y="224"/>
                    </a:lnTo>
                    <a:lnTo>
                      <a:pt x="42" y="224"/>
                    </a:lnTo>
                    <a:lnTo>
                      <a:pt x="42" y="223"/>
                    </a:lnTo>
                    <a:lnTo>
                      <a:pt x="41" y="223"/>
                    </a:lnTo>
                    <a:lnTo>
                      <a:pt x="40" y="223"/>
                    </a:lnTo>
                    <a:lnTo>
                      <a:pt x="39" y="223"/>
                    </a:lnTo>
                    <a:lnTo>
                      <a:pt x="39" y="222"/>
                    </a:lnTo>
                    <a:lnTo>
                      <a:pt x="38" y="222"/>
                    </a:lnTo>
                    <a:lnTo>
                      <a:pt x="38" y="221"/>
                    </a:lnTo>
                    <a:lnTo>
                      <a:pt x="38" y="220"/>
                    </a:lnTo>
                    <a:lnTo>
                      <a:pt x="38" y="219"/>
                    </a:lnTo>
                    <a:lnTo>
                      <a:pt x="37" y="218"/>
                    </a:lnTo>
                    <a:lnTo>
                      <a:pt x="36" y="217"/>
                    </a:lnTo>
                    <a:lnTo>
                      <a:pt x="35" y="217"/>
                    </a:lnTo>
                    <a:lnTo>
                      <a:pt x="34" y="216"/>
                    </a:lnTo>
                    <a:lnTo>
                      <a:pt x="33" y="216"/>
                    </a:lnTo>
                    <a:lnTo>
                      <a:pt x="32" y="216"/>
                    </a:lnTo>
                    <a:lnTo>
                      <a:pt x="31" y="216"/>
                    </a:lnTo>
                    <a:lnTo>
                      <a:pt x="30" y="216"/>
                    </a:lnTo>
                    <a:lnTo>
                      <a:pt x="30" y="215"/>
                    </a:lnTo>
                    <a:lnTo>
                      <a:pt x="29" y="215"/>
                    </a:lnTo>
                    <a:lnTo>
                      <a:pt x="28" y="215"/>
                    </a:lnTo>
                    <a:lnTo>
                      <a:pt x="28" y="214"/>
                    </a:lnTo>
                    <a:lnTo>
                      <a:pt x="27" y="214"/>
                    </a:lnTo>
                    <a:lnTo>
                      <a:pt x="27" y="215"/>
                    </a:lnTo>
                    <a:lnTo>
                      <a:pt x="27" y="214"/>
                    </a:lnTo>
                    <a:lnTo>
                      <a:pt x="25" y="214"/>
                    </a:lnTo>
                    <a:lnTo>
                      <a:pt x="25" y="213"/>
                    </a:lnTo>
                    <a:lnTo>
                      <a:pt x="27" y="213"/>
                    </a:lnTo>
                    <a:lnTo>
                      <a:pt x="27" y="211"/>
                    </a:lnTo>
                    <a:lnTo>
                      <a:pt x="25" y="210"/>
                    </a:lnTo>
                    <a:lnTo>
                      <a:pt x="25" y="209"/>
                    </a:lnTo>
                    <a:lnTo>
                      <a:pt x="24" y="209"/>
                    </a:lnTo>
                    <a:lnTo>
                      <a:pt x="24" y="210"/>
                    </a:lnTo>
                    <a:lnTo>
                      <a:pt x="23" y="210"/>
                    </a:lnTo>
                    <a:lnTo>
                      <a:pt x="23" y="209"/>
                    </a:lnTo>
                    <a:lnTo>
                      <a:pt x="22" y="209"/>
                    </a:lnTo>
                    <a:lnTo>
                      <a:pt x="22" y="210"/>
                    </a:lnTo>
                    <a:lnTo>
                      <a:pt x="21" y="210"/>
                    </a:lnTo>
                    <a:lnTo>
                      <a:pt x="21" y="209"/>
                    </a:lnTo>
                    <a:lnTo>
                      <a:pt x="21" y="208"/>
                    </a:lnTo>
                    <a:lnTo>
                      <a:pt x="20" y="208"/>
                    </a:lnTo>
                    <a:lnTo>
                      <a:pt x="19" y="208"/>
                    </a:lnTo>
                    <a:lnTo>
                      <a:pt x="20" y="207"/>
                    </a:lnTo>
                    <a:lnTo>
                      <a:pt x="19" y="207"/>
                    </a:lnTo>
                    <a:lnTo>
                      <a:pt x="19" y="206"/>
                    </a:lnTo>
                    <a:lnTo>
                      <a:pt x="20" y="206"/>
                    </a:lnTo>
                    <a:lnTo>
                      <a:pt x="20" y="205"/>
                    </a:lnTo>
                    <a:lnTo>
                      <a:pt x="19" y="204"/>
                    </a:lnTo>
                    <a:lnTo>
                      <a:pt x="20" y="204"/>
                    </a:lnTo>
                    <a:lnTo>
                      <a:pt x="20" y="203"/>
                    </a:lnTo>
                    <a:lnTo>
                      <a:pt x="19" y="203"/>
                    </a:lnTo>
                    <a:lnTo>
                      <a:pt x="18" y="203"/>
                    </a:lnTo>
                    <a:lnTo>
                      <a:pt x="18" y="202"/>
                    </a:lnTo>
                    <a:lnTo>
                      <a:pt x="17" y="201"/>
                    </a:lnTo>
                    <a:lnTo>
                      <a:pt x="17" y="202"/>
                    </a:lnTo>
                    <a:lnTo>
                      <a:pt x="16" y="201"/>
                    </a:lnTo>
                    <a:lnTo>
                      <a:pt x="16" y="200"/>
                    </a:lnTo>
                    <a:lnTo>
                      <a:pt x="15" y="200"/>
                    </a:lnTo>
                    <a:lnTo>
                      <a:pt x="15" y="201"/>
                    </a:lnTo>
                    <a:lnTo>
                      <a:pt x="14" y="201"/>
                    </a:lnTo>
                    <a:lnTo>
                      <a:pt x="14" y="200"/>
                    </a:lnTo>
                    <a:lnTo>
                      <a:pt x="13" y="200"/>
                    </a:lnTo>
                    <a:lnTo>
                      <a:pt x="12" y="199"/>
                    </a:lnTo>
                    <a:lnTo>
                      <a:pt x="12" y="198"/>
                    </a:lnTo>
                    <a:lnTo>
                      <a:pt x="11" y="198"/>
                    </a:lnTo>
                    <a:lnTo>
                      <a:pt x="11" y="197"/>
                    </a:lnTo>
                    <a:lnTo>
                      <a:pt x="11" y="196"/>
                    </a:lnTo>
                    <a:lnTo>
                      <a:pt x="11" y="195"/>
                    </a:lnTo>
                    <a:lnTo>
                      <a:pt x="12" y="195"/>
                    </a:lnTo>
                    <a:lnTo>
                      <a:pt x="12" y="194"/>
                    </a:lnTo>
                    <a:lnTo>
                      <a:pt x="12" y="193"/>
                    </a:lnTo>
                    <a:lnTo>
                      <a:pt x="12" y="191"/>
                    </a:lnTo>
                    <a:lnTo>
                      <a:pt x="12" y="190"/>
                    </a:lnTo>
                    <a:lnTo>
                      <a:pt x="13" y="189"/>
                    </a:lnTo>
                    <a:lnTo>
                      <a:pt x="12" y="189"/>
                    </a:lnTo>
                    <a:lnTo>
                      <a:pt x="12" y="188"/>
                    </a:lnTo>
                    <a:lnTo>
                      <a:pt x="13" y="188"/>
                    </a:lnTo>
                    <a:lnTo>
                      <a:pt x="13" y="187"/>
                    </a:lnTo>
                    <a:lnTo>
                      <a:pt x="13" y="186"/>
                    </a:lnTo>
                    <a:lnTo>
                      <a:pt x="13" y="185"/>
                    </a:lnTo>
                    <a:lnTo>
                      <a:pt x="13" y="184"/>
                    </a:lnTo>
                    <a:lnTo>
                      <a:pt x="12" y="184"/>
                    </a:lnTo>
                    <a:lnTo>
                      <a:pt x="12" y="183"/>
                    </a:lnTo>
                    <a:lnTo>
                      <a:pt x="11" y="183"/>
                    </a:lnTo>
                    <a:lnTo>
                      <a:pt x="11" y="182"/>
                    </a:lnTo>
                    <a:lnTo>
                      <a:pt x="10" y="182"/>
                    </a:lnTo>
                    <a:lnTo>
                      <a:pt x="10" y="181"/>
                    </a:lnTo>
                    <a:lnTo>
                      <a:pt x="10" y="180"/>
                    </a:lnTo>
                    <a:lnTo>
                      <a:pt x="10" y="179"/>
                    </a:lnTo>
                    <a:lnTo>
                      <a:pt x="11" y="179"/>
                    </a:lnTo>
                    <a:lnTo>
                      <a:pt x="11" y="178"/>
                    </a:lnTo>
                    <a:lnTo>
                      <a:pt x="10" y="177"/>
                    </a:lnTo>
                    <a:lnTo>
                      <a:pt x="10" y="176"/>
                    </a:lnTo>
                    <a:lnTo>
                      <a:pt x="11" y="176"/>
                    </a:lnTo>
                    <a:lnTo>
                      <a:pt x="11" y="175"/>
                    </a:lnTo>
                    <a:lnTo>
                      <a:pt x="10" y="175"/>
                    </a:lnTo>
                    <a:lnTo>
                      <a:pt x="10" y="174"/>
                    </a:lnTo>
                    <a:lnTo>
                      <a:pt x="10" y="172"/>
                    </a:lnTo>
                    <a:lnTo>
                      <a:pt x="9" y="171"/>
                    </a:lnTo>
                    <a:lnTo>
                      <a:pt x="9" y="170"/>
                    </a:lnTo>
                    <a:lnTo>
                      <a:pt x="8" y="170"/>
                    </a:lnTo>
                    <a:lnTo>
                      <a:pt x="7" y="170"/>
                    </a:lnTo>
                    <a:lnTo>
                      <a:pt x="5" y="170"/>
                    </a:lnTo>
                    <a:lnTo>
                      <a:pt x="4" y="171"/>
                    </a:lnTo>
                    <a:lnTo>
                      <a:pt x="3" y="171"/>
                    </a:lnTo>
                    <a:lnTo>
                      <a:pt x="2" y="171"/>
                    </a:lnTo>
                    <a:lnTo>
                      <a:pt x="1" y="171"/>
                    </a:lnTo>
                    <a:lnTo>
                      <a:pt x="1" y="170"/>
                    </a:lnTo>
                    <a:lnTo>
                      <a:pt x="1" y="169"/>
                    </a:lnTo>
                    <a:lnTo>
                      <a:pt x="0" y="168"/>
                    </a:lnTo>
                    <a:lnTo>
                      <a:pt x="1" y="168"/>
                    </a:lnTo>
                    <a:lnTo>
                      <a:pt x="1" y="167"/>
                    </a:lnTo>
                  </a:path>
                </a:pathLst>
              </a:custGeom>
              <a:solidFill>
                <a:srgbClr val="6666FF"/>
              </a:solidFill>
              <a:ln w="19050" cap="flat">
                <a:solidFill>
                  <a:srgbClr val="6666FF"/>
                </a:solidFill>
                <a:prstDash val="solid"/>
                <a:miter lim="800000"/>
                <a:headEnd/>
                <a:tailEnd/>
              </a:ln>
            </p:spPr>
            <p:txBody>
              <a:bodyPr/>
              <a:lstStyle/>
              <a:p>
                <a:endParaRPr lang="en-US" sz="1013" dirty="0"/>
              </a:p>
            </p:txBody>
          </p:sp>
          <p:sp>
            <p:nvSpPr>
              <p:cNvPr id="19531" name="Freeform 41"/>
              <p:cNvSpPr>
                <a:spLocks/>
              </p:cNvSpPr>
              <p:nvPr/>
            </p:nvSpPr>
            <p:spPr bwMode="auto">
              <a:xfrm>
                <a:off x="3595" y="2654"/>
                <a:ext cx="298" cy="169"/>
              </a:xfrm>
              <a:custGeom>
                <a:avLst/>
                <a:gdLst>
                  <a:gd name="T0" fmla="*/ 56 w 298"/>
                  <a:gd name="T1" fmla="*/ 166 h 169"/>
                  <a:gd name="T2" fmla="*/ 54 w 298"/>
                  <a:gd name="T3" fmla="*/ 167 h 169"/>
                  <a:gd name="T4" fmla="*/ 51 w 298"/>
                  <a:gd name="T5" fmla="*/ 163 h 169"/>
                  <a:gd name="T6" fmla="*/ 56 w 298"/>
                  <a:gd name="T7" fmla="*/ 161 h 169"/>
                  <a:gd name="T8" fmla="*/ 56 w 298"/>
                  <a:gd name="T9" fmla="*/ 156 h 169"/>
                  <a:gd name="T10" fmla="*/ 51 w 298"/>
                  <a:gd name="T11" fmla="*/ 155 h 169"/>
                  <a:gd name="T12" fmla="*/ 49 w 298"/>
                  <a:gd name="T13" fmla="*/ 160 h 169"/>
                  <a:gd name="T14" fmla="*/ 48 w 298"/>
                  <a:gd name="T15" fmla="*/ 156 h 169"/>
                  <a:gd name="T16" fmla="*/ 42 w 298"/>
                  <a:gd name="T17" fmla="*/ 153 h 169"/>
                  <a:gd name="T18" fmla="*/ 42 w 298"/>
                  <a:gd name="T19" fmla="*/ 147 h 169"/>
                  <a:gd name="T20" fmla="*/ 44 w 298"/>
                  <a:gd name="T21" fmla="*/ 147 h 169"/>
                  <a:gd name="T22" fmla="*/ 50 w 298"/>
                  <a:gd name="T23" fmla="*/ 144 h 169"/>
                  <a:gd name="T24" fmla="*/ 51 w 298"/>
                  <a:gd name="T25" fmla="*/ 139 h 169"/>
                  <a:gd name="T26" fmla="*/ 47 w 298"/>
                  <a:gd name="T27" fmla="*/ 140 h 169"/>
                  <a:gd name="T28" fmla="*/ 47 w 298"/>
                  <a:gd name="T29" fmla="*/ 133 h 169"/>
                  <a:gd name="T30" fmla="*/ 43 w 298"/>
                  <a:gd name="T31" fmla="*/ 128 h 169"/>
                  <a:gd name="T32" fmla="*/ 39 w 298"/>
                  <a:gd name="T33" fmla="*/ 130 h 169"/>
                  <a:gd name="T34" fmla="*/ 40 w 298"/>
                  <a:gd name="T35" fmla="*/ 126 h 169"/>
                  <a:gd name="T36" fmla="*/ 37 w 298"/>
                  <a:gd name="T37" fmla="*/ 123 h 169"/>
                  <a:gd name="T38" fmla="*/ 31 w 298"/>
                  <a:gd name="T39" fmla="*/ 125 h 169"/>
                  <a:gd name="T40" fmla="*/ 24 w 298"/>
                  <a:gd name="T41" fmla="*/ 127 h 169"/>
                  <a:gd name="T42" fmla="*/ 17 w 298"/>
                  <a:gd name="T43" fmla="*/ 128 h 169"/>
                  <a:gd name="T44" fmla="*/ 9 w 298"/>
                  <a:gd name="T45" fmla="*/ 131 h 169"/>
                  <a:gd name="T46" fmla="*/ 0 w 298"/>
                  <a:gd name="T47" fmla="*/ 139 h 169"/>
                  <a:gd name="T48" fmla="*/ 4 w 298"/>
                  <a:gd name="T49" fmla="*/ 132 h 169"/>
                  <a:gd name="T50" fmla="*/ 11 w 298"/>
                  <a:gd name="T51" fmla="*/ 127 h 169"/>
                  <a:gd name="T52" fmla="*/ 16 w 298"/>
                  <a:gd name="T53" fmla="*/ 124 h 169"/>
                  <a:gd name="T54" fmla="*/ 22 w 298"/>
                  <a:gd name="T55" fmla="*/ 122 h 169"/>
                  <a:gd name="T56" fmla="*/ 30 w 298"/>
                  <a:gd name="T57" fmla="*/ 118 h 169"/>
                  <a:gd name="T58" fmla="*/ 35 w 298"/>
                  <a:gd name="T59" fmla="*/ 116 h 169"/>
                  <a:gd name="T60" fmla="*/ 40 w 298"/>
                  <a:gd name="T61" fmla="*/ 112 h 169"/>
                  <a:gd name="T62" fmla="*/ 35 w 298"/>
                  <a:gd name="T63" fmla="*/ 106 h 169"/>
                  <a:gd name="T64" fmla="*/ 48 w 298"/>
                  <a:gd name="T65" fmla="*/ 95 h 169"/>
                  <a:gd name="T66" fmla="*/ 55 w 298"/>
                  <a:gd name="T67" fmla="*/ 90 h 169"/>
                  <a:gd name="T68" fmla="*/ 61 w 298"/>
                  <a:gd name="T69" fmla="*/ 84 h 169"/>
                  <a:gd name="T70" fmla="*/ 69 w 298"/>
                  <a:gd name="T71" fmla="*/ 79 h 169"/>
                  <a:gd name="T72" fmla="*/ 76 w 298"/>
                  <a:gd name="T73" fmla="*/ 72 h 169"/>
                  <a:gd name="T74" fmla="*/ 91 w 298"/>
                  <a:gd name="T75" fmla="*/ 60 h 169"/>
                  <a:gd name="T76" fmla="*/ 100 w 298"/>
                  <a:gd name="T77" fmla="*/ 52 h 169"/>
                  <a:gd name="T78" fmla="*/ 108 w 298"/>
                  <a:gd name="T79" fmla="*/ 49 h 169"/>
                  <a:gd name="T80" fmla="*/ 118 w 298"/>
                  <a:gd name="T81" fmla="*/ 47 h 169"/>
                  <a:gd name="T82" fmla="*/ 128 w 298"/>
                  <a:gd name="T83" fmla="*/ 46 h 169"/>
                  <a:gd name="T84" fmla="*/ 140 w 298"/>
                  <a:gd name="T85" fmla="*/ 47 h 169"/>
                  <a:gd name="T86" fmla="*/ 159 w 298"/>
                  <a:gd name="T87" fmla="*/ 49 h 169"/>
                  <a:gd name="T88" fmla="*/ 169 w 298"/>
                  <a:gd name="T89" fmla="*/ 48 h 169"/>
                  <a:gd name="T90" fmla="*/ 182 w 298"/>
                  <a:gd name="T91" fmla="*/ 45 h 169"/>
                  <a:gd name="T92" fmla="*/ 193 w 298"/>
                  <a:gd name="T93" fmla="*/ 43 h 169"/>
                  <a:gd name="T94" fmla="*/ 204 w 298"/>
                  <a:gd name="T95" fmla="*/ 39 h 169"/>
                  <a:gd name="T96" fmla="*/ 214 w 298"/>
                  <a:gd name="T97" fmla="*/ 35 h 169"/>
                  <a:gd name="T98" fmla="*/ 222 w 298"/>
                  <a:gd name="T99" fmla="*/ 32 h 169"/>
                  <a:gd name="T100" fmla="*/ 228 w 298"/>
                  <a:gd name="T101" fmla="*/ 28 h 169"/>
                  <a:gd name="T102" fmla="*/ 232 w 298"/>
                  <a:gd name="T103" fmla="*/ 25 h 169"/>
                  <a:gd name="T104" fmla="*/ 236 w 298"/>
                  <a:gd name="T105" fmla="*/ 22 h 169"/>
                  <a:gd name="T106" fmla="*/ 242 w 298"/>
                  <a:gd name="T107" fmla="*/ 15 h 169"/>
                  <a:gd name="T108" fmla="*/ 248 w 298"/>
                  <a:gd name="T109" fmla="*/ 10 h 169"/>
                  <a:gd name="T110" fmla="*/ 255 w 298"/>
                  <a:gd name="T111" fmla="*/ 8 h 169"/>
                  <a:gd name="T112" fmla="*/ 273 w 298"/>
                  <a:gd name="T113" fmla="*/ 7 h 169"/>
                  <a:gd name="T114" fmla="*/ 287 w 298"/>
                  <a:gd name="T115" fmla="*/ 6 h 169"/>
                  <a:gd name="T116" fmla="*/ 293 w 298"/>
                  <a:gd name="T117" fmla="*/ 3 h 16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98" h="169">
                    <a:moveTo>
                      <a:pt x="59" y="168"/>
                    </a:moveTo>
                    <a:lnTo>
                      <a:pt x="58" y="168"/>
                    </a:lnTo>
                    <a:lnTo>
                      <a:pt x="57" y="168"/>
                    </a:lnTo>
                    <a:lnTo>
                      <a:pt x="58" y="167"/>
                    </a:lnTo>
                    <a:lnTo>
                      <a:pt x="58" y="166"/>
                    </a:lnTo>
                    <a:lnTo>
                      <a:pt x="57" y="166"/>
                    </a:lnTo>
                    <a:lnTo>
                      <a:pt x="56" y="166"/>
                    </a:lnTo>
                    <a:lnTo>
                      <a:pt x="55" y="166"/>
                    </a:lnTo>
                    <a:lnTo>
                      <a:pt x="55" y="167"/>
                    </a:lnTo>
                    <a:lnTo>
                      <a:pt x="55" y="168"/>
                    </a:lnTo>
                    <a:lnTo>
                      <a:pt x="55" y="169"/>
                    </a:lnTo>
                    <a:lnTo>
                      <a:pt x="54" y="169"/>
                    </a:lnTo>
                    <a:lnTo>
                      <a:pt x="54" y="168"/>
                    </a:lnTo>
                    <a:lnTo>
                      <a:pt x="54" y="167"/>
                    </a:lnTo>
                    <a:lnTo>
                      <a:pt x="54" y="166"/>
                    </a:lnTo>
                    <a:lnTo>
                      <a:pt x="53" y="166"/>
                    </a:lnTo>
                    <a:lnTo>
                      <a:pt x="53" y="165"/>
                    </a:lnTo>
                    <a:lnTo>
                      <a:pt x="52" y="165"/>
                    </a:lnTo>
                    <a:lnTo>
                      <a:pt x="52" y="164"/>
                    </a:lnTo>
                    <a:lnTo>
                      <a:pt x="51" y="164"/>
                    </a:lnTo>
                    <a:lnTo>
                      <a:pt x="51" y="163"/>
                    </a:lnTo>
                    <a:lnTo>
                      <a:pt x="52" y="162"/>
                    </a:lnTo>
                    <a:lnTo>
                      <a:pt x="53" y="163"/>
                    </a:lnTo>
                    <a:lnTo>
                      <a:pt x="54" y="163"/>
                    </a:lnTo>
                    <a:lnTo>
                      <a:pt x="55" y="163"/>
                    </a:lnTo>
                    <a:lnTo>
                      <a:pt x="55" y="162"/>
                    </a:lnTo>
                    <a:lnTo>
                      <a:pt x="56" y="162"/>
                    </a:lnTo>
                    <a:lnTo>
                      <a:pt x="56" y="161"/>
                    </a:lnTo>
                    <a:lnTo>
                      <a:pt x="56" y="160"/>
                    </a:lnTo>
                    <a:lnTo>
                      <a:pt x="55" y="160"/>
                    </a:lnTo>
                    <a:lnTo>
                      <a:pt x="54" y="160"/>
                    </a:lnTo>
                    <a:lnTo>
                      <a:pt x="54" y="159"/>
                    </a:lnTo>
                    <a:lnTo>
                      <a:pt x="55" y="158"/>
                    </a:lnTo>
                    <a:lnTo>
                      <a:pt x="56" y="157"/>
                    </a:lnTo>
                    <a:lnTo>
                      <a:pt x="56" y="156"/>
                    </a:lnTo>
                    <a:lnTo>
                      <a:pt x="55" y="156"/>
                    </a:lnTo>
                    <a:lnTo>
                      <a:pt x="55" y="157"/>
                    </a:lnTo>
                    <a:lnTo>
                      <a:pt x="54" y="157"/>
                    </a:lnTo>
                    <a:lnTo>
                      <a:pt x="54" y="156"/>
                    </a:lnTo>
                    <a:lnTo>
                      <a:pt x="53" y="156"/>
                    </a:lnTo>
                    <a:lnTo>
                      <a:pt x="52" y="156"/>
                    </a:lnTo>
                    <a:lnTo>
                      <a:pt x="51" y="155"/>
                    </a:lnTo>
                    <a:lnTo>
                      <a:pt x="50" y="155"/>
                    </a:lnTo>
                    <a:lnTo>
                      <a:pt x="50" y="156"/>
                    </a:lnTo>
                    <a:lnTo>
                      <a:pt x="50" y="157"/>
                    </a:lnTo>
                    <a:lnTo>
                      <a:pt x="50" y="158"/>
                    </a:lnTo>
                    <a:lnTo>
                      <a:pt x="50" y="159"/>
                    </a:lnTo>
                    <a:lnTo>
                      <a:pt x="49" y="159"/>
                    </a:lnTo>
                    <a:lnTo>
                      <a:pt x="49" y="160"/>
                    </a:lnTo>
                    <a:lnTo>
                      <a:pt x="48" y="160"/>
                    </a:lnTo>
                    <a:lnTo>
                      <a:pt x="48" y="159"/>
                    </a:lnTo>
                    <a:lnTo>
                      <a:pt x="47" y="159"/>
                    </a:lnTo>
                    <a:lnTo>
                      <a:pt x="47" y="158"/>
                    </a:lnTo>
                    <a:lnTo>
                      <a:pt x="48" y="158"/>
                    </a:lnTo>
                    <a:lnTo>
                      <a:pt x="48" y="157"/>
                    </a:lnTo>
                    <a:lnTo>
                      <a:pt x="48" y="156"/>
                    </a:lnTo>
                    <a:lnTo>
                      <a:pt x="47" y="155"/>
                    </a:lnTo>
                    <a:lnTo>
                      <a:pt x="46" y="155"/>
                    </a:lnTo>
                    <a:lnTo>
                      <a:pt x="44" y="156"/>
                    </a:lnTo>
                    <a:lnTo>
                      <a:pt x="43" y="156"/>
                    </a:lnTo>
                    <a:lnTo>
                      <a:pt x="43" y="155"/>
                    </a:lnTo>
                    <a:lnTo>
                      <a:pt x="42" y="155"/>
                    </a:lnTo>
                    <a:lnTo>
                      <a:pt x="42" y="153"/>
                    </a:lnTo>
                    <a:lnTo>
                      <a:pt x="41" y="153"/>
                    </a:lnTo>
                    <a:lnTo>
                      <a:pt x="41" y="152"/>
                    </a:lnTo>
                    <a:lnTo>
                      <a:pt x="41" y="151"/>
                    </a:lnTo>
                    <a:lnTo>
                      <a:pt x="41" y="150"/>
                    </a:lnTo>
                    <a:lnTo>
                      <a:pt x="42" y="149"/>
                    </a:lnTo>
                    <a:lnTo>
                      <a:pt x="42" y="148"/>
                    </a:lnTo>
                    <a:lnTo>
                      <a:pt x="42" y="147"/>
                    </a:lnTo>
                    <a:lnTo>
                      <a:pt x="42" y="146"/>
                    </a:lnTo>
                    <a:lnTo>
                      <a:pt x="42" y="145"/>
                    </a:lnTo>
                    <a:lnTo>
                      <a:pt x="43" y="144"/>
                    </a:lnTo>
                    <a:lnTo>
                      <a:pt x="43" y="145"/>
                    </a:lnTo>
                    <a:lnTo>
                      <a:pt x="44" y="145"/>
                    </a:lnTo>
                    <a:lnTo>
                      <a:pt x="44" y="146"/>
                    </a:lnTo>
                    <a:lnTo>
                      <a:pt x="44" y="147"/>
                    </a:lnTo>
                    <a:lnTo>
                      <a:pt x="46" y="147"/>
                    </a:lnTo>
                    <a:lnTo>
                      <a:pt x="47" y="147"/>
                    </a:lnTo>
                    <a:lnTo>
                      <a:pt x="47" y="146"/>
                    </a:lnTo>
                    <a:lnTo>
                      <a:pt x="48" y="146"/>
                    </a:lnTo>
                    <a:lnTo>
                      <a:pt x="49" y="145"/>
                    </a:lnTo>
                    <a:lnTo>
                      <a:pt x="50" y="145"/>
                    </a:lnTo>
                    <a:lnTo>
                      <a:pt x="50" y="144"/>
                    </a:lnTo>
                    <a:lnTo>
                      <a:pt x="51" y="143"/>
                    </a:lnTo>
                    <a:lnTo>
                      <a:pt x="51" y="142"/>
                    </a:lnTo>
                    <a:lnTo>
                      <a:pt x="51" y="141"/>
                    </a:lnTo>
                    <a:lnTo>
                      <a:pt x="52" y="141"/>
                    </a:lnTo>
                    <a:lnTo>
                      <a:pt x="52" y="140"/>
                    </a:lnTo>
                    <a:lnTo>
                      <a:pt x="52" y="139"/>
                    </a:lnTo>
                    <a:lnTo>
                      <a:pt x="51" y="139"/>
                    </a:lnTo>
                    <a:lnTo>
                      <a:pt x="50" y="139"/>
                    </a:lnTo>
                    <a:lnTo>
                      <a:pt x="50" y="140"/>
                    </a:lnTo>
                    <a:lnTo>
                      <a:pt x="49" y="140"/>
                    </a:lnTo>
                    <a:lnTo>
                      <a:pt x="49" y="141"/>
                    </a:lnTo>
                    <a:lnTo>
                      <a:pt x="48" y="141"/>
                    </a:lnTo>
                    <a:lnTo>
                      <a:pt x="47" y="141"/>
                    </a:lnTo>
                    <a:lnTo>
                      <a:pt x="47" y="140"/>
                    </a:lnTo>
                    <a:lnTo>
                      <a:pt x="47" y="139"/>
                    </a:lnTo>
                    <a:lnTo>
                      <a:pt x="46" y="138"/>
                    </a:lnTo>
                    <a:lnTo>
                      <a:pt x="46" y="137"/>
                    </a:lnTo>
                    <a:lnTo>
                      <a:pt x="47" y="137"/>
                    </a:lnTo>
                    <a:lnTo>
                      <a:pt x="47" y="136"/>
                    </a:lnTo>
                    <a:lnTo>
                      <a:pt x="47" y="134"/>
                    </a:lnTo>
                    <a:lnTo>
                      <a:pt x="47" y="133"/>
                    </a:lnTo>
                    <a:lnTo>
                      <a:pt x="47" y="132"/>
                    </a:lnTo>
                    <a:lnTo>
                      <a:pt x="46" y="132"/>
                    </a:lnTo>
                    <a:lnTo>
                      <a:pt x="46" y="131"/>
                    </a:lnTo>
                    <a:lnTo>
                      <a:pt x="46" y="130"/>
                    </a:lnTo>
                    <a:lnTo>
                      <a:pt x="44" y="129"/>
                    </a:lnTo>
                    <a:lnTo>
                      <a:pt x="44" y="128"/>
                    </a:lnTo>
                    <a:lnTo>
                      <a:pt x="43" y="128"/>
                    </a:lnTo>
                    <a:lnTo>
                      <a:pt x="43" y="129"/>
                    </a:lnTo>
                    <a:lnTo>
                      <a:pt x="43" y="130"/>
                    </a:lnTo>
                    <a:lnTo>
                      <a:pt x="42" y="130"/>
                    </a:lnTo>
                    <a:lnTo>
                      <a:pt x="42" y="131"/>
                    </a:lnTo>
                    <a:lnTo>
                      <a:pt x="41" y="131"/>
                    </a:lnTo>
                    <a:lnTo>
                      <a:pt x="40" y="131"/>
                    </a:lnTo>
                    <a:lnTo>
                      <a:pt x="39" y="130"/>
                    </a:lnTo>
                    <a:lnTo>
                      <a:pt x="39" y="129"/>
                    </a:lnTo>
                    <a:lnTo>
                      <a:pt x="40" y="129"/>
                    </a:lnTo>
                    <a:lnTo>
                      <a:pt x="40" y="128"/>
                    </a:lnTo>
                    <a:lnTo>
                      <a:pt x="41" y="128"/>
                    </a:lnTo>
                    <a:lnTo>
                      <a:pt x="41" y="127"/>
                    </a:lnTo>
                    <a:lnTo>
                      <a:pt x="41" y="126"/>
                    </a:lnTo>
                    <a:lnTo>
                      <a:pt x="40" y="126"/>
                    </a:lnTo>
                    <a:lnTo>
                      <a:pt x="40" y="125"/>
                    </a:lnTo>
                    <a:lnTo>
                      <a:pt x="40" y="124"/>
                    </a:lnTo>
                    <a:lnTo>
                      <a:pt x="40" y="123"/>
                    </a:lnTo>
                    <a:lnTo>
                      <a:pt x="39" y="123"/>
                    </a:lnTo>
                    <a:lnTo>
                      <a:pt x="39" y="122"/>
                    </a:lnTo>
                    <a:lnTo>
                      <a:pt x="38" y="123"/>
                    </a:lnTo>
                    <a:lnTo>
                      <a:pt x="37" y="123"/>
                    </a:lnTo>
                    <a:lnTo>
                      <a:pt x="37" y="124"/>
                    </a:lnTo>
                    <a:lnTo>
                      <a:pt x="36" y="125"/>
                    </a:lnTo>
                    <a:lnTo>
                      <a:pt x="35" y="126"/>
                    </a:lnTo>
                    <a:lnTo>
                      <a:pt x="34" y="126"/>
                    </a:lnTo>
                    <a:lnTo>
                      <a:pt x="33" y="125"/>
                    </a:lnTo>
                    <a:lnTo>
                      <a:pt x="32" y="125"/>
                    </a:lnTo>
                    <a:lnTo>
                      <a:pt x="31" y="125"/>
                    </a:lnTo>
                    <a:lnTo>
                      <a:pt x="30" y="125"/>
                    </a:lnTo>
                    <a:lnTo>
                      <a:pt x="30" y="126"/>
                    </a:lnTo>
                    <a:lnTo>
                      <a:pt x="29" y="126"/>
                    </a:lnTo>
                    <a:lnTo>
                      <a:pt x="28" y="126"/>
                    </a:lnTo>
                    <a:lnTo>
                      <a:pt x="27" y="127"/>
                    </a:lnTo>
                    <a:lnTo>
                      <a:pt x="25" y="127"/>
                    </a:lnTo>
                    <a:lnTo>
                      <a:pt x="24" y="127"/>
                    </a:lnTo>
                    <a:lnTo>
                      <a:pt x="23" y="127"/>
                    </a:lnTo>
                    <a:lnTo>
                      <a:pt x="22" y="127"/>
                    </a:lnTo>
                    <a:lnTo>
                      <a:pt x="21" y="127"/>
                    </a:lnTo>
                    <a:lnTo>
                      <a:pt x="20" y="127"/>
                    </a:lnTo>
                    <a:lnTo>
                      <a:pt x="19" y="127"/>
                    </a:lnTo>
                    <a:lnTo>
                      <a:pt x="18" y="127"/>
                    </a:lnTo>
                    <a:lnTo>
                      <a:pt x="17" y="128"/>
                    </a:lnTo>
                    <a:lnTo>
                      <a:pt x="16" y="128"/>
                    </a:lnTo>
                    <a:lnTo>
                      <a:pt x="15" y="128"/>
                    </a:lnTo>
                    <a:lnTo>
                      <a:pt x="13" y="129"/>
                    </a:lnTo>
                    <a:lnTo>
                      <a:pt x="12" y="129"/>
                    </a:lnTo>
                    <a:lnTo>
                      <a:pt x="11" y="130"/>
                    </a:lnTo>
                    <a:lnTo>
                      <a:pt x="10" y="131"/>
                    </a:lnTo>
                    <a:lnTo>
                      <a:pt x="9" y="131"/>
                    </a:lnTo>
                    <a:lnTo>
                      <a:pt x="8" y="132"/>
                    </a:lnTo>
                    <a:lnTo>
                      <a:pt x="7" y="133"/>
                    </a:lnTo>
                    <a:lnTo>
                      <a:pt x="5" y="134"/>
                    </a:lnTo>
                    <a:lnTo>
                      <a:pt x="4" y="136"/>
                    </a:lnTo>
                    <a:lnTo>
                      <a:pt x="2" y="137"/>
                    </a:lnTo>
                    <a:lnTo>
                      <a:pt x="1" y="139"/>
                    </a:lnTo>
                    <a:lnTo>
                      <a:pt x="0" y="139"/>
                    </a:lnTo>
                    <a:lnTo>
                      <a:pt x="1" y="138"/>
                    </a:lnTo>
                    <a:lnTo>
                      <a:pt x="1" y="137"/>
                    </a:lnTo>
                    <a:lnTo>
                      <a:pt x="2" y="136"/>
                    </a:lnTo>
                    <a:lnTo>
                      <a:pt x="3" y="134"/>
                    </a:lnTo>
                    <a:lnTo>
                      <a:pt x="3" y="133"/>
                    </a:lnTo>
                    <a:lnTo>
                      <a:pt x="4" y="133"/>
                    </a:lnTo>
                    <a:lnTo>
                      <a:pt x="4" y="132"/>
                    </a:lnTo>
                    <a:lnTo>
                      <a:pt x="5" y="132"/>
                    </a:lnTo>
                    <a:lnTo>
                      <a:pt x="5" y="131"/>
                    </a:lnTo>
                    <a:lnTo>
                      <a:pt x="7" y="131"/>
                    </a:lnTo>
                    <a:lnTo>
                      <a:pt x="8" y="130"/>
                    </a:lnTo>
                    <a:lnTo>
                      <a:pt x="9" y="129"/>
                    </a:lnTo>
                    <a:lnTo>
                      <a:pt x="10" y="128"/>
                    </a:lnTo>
                    <a:lnTo>
                      <a:pt x="11" y="127"/>
                    </a:lnTo>
                    <a:lnTo>
                      <a:pt x="12" y="127"/>
                    </a:lnTo>
                    <a:lnTo>
                      <a:pt x="12" y="126"/>
                    </a:lnTo>
                    <a:lnTo>
                      <a:pt x="13" y="126"/>
                    </a:lnTo>
                    <a:lnTo>
                      <a:pt x="14" y="125"/>
                    </a:lnTo>
                    <a:lnTo>
                      <a:pt x="15" y="125"/>
                    </a:lnTo>
                    <a:lnTo>
                      <a:pt x="16" y="125"/>
                    </a:lnTo>
                    <a:lnTo>
                      <a:pt x="16" y="124"/>
                    </a:lnTo>
                    <a:lnTo>
                      <a:pt x="17" y="124"/>
                    </a:lnTo>
                    <a:lnTo>
                      <a:pt x="18" y="124"/>
                    </a:lnTo>
                    <a:lnTo>
                      <a:pt x="19" y="123"/>
                    </a:lnTo>
                    <a:lnTo>
                      <a:pt x="20" y="123"/>
                    </a:lnTo>
                    <a:lnTo>
                      <a:pt x="21" y="123"/>
                    </a:lnTo>
                    <a:lnTo>
                      <a:pt x="21" y="122"/>
                    </a:lnTo>
                    <a:lnTo>
                      <a:pt x="22" y="122"/>
                    </a:lnTo>
                    <a:lnTo>
                      <a:pt x="23" y="121"/>
                    </a:lnTo>
                    <a:lnTo>
                      <a:pt x="24" y="121"/>
                    </a:lnTo>
                    <a:lnTo>
                      <a:pt x="25" y="120"/>
                    </a:lnTo>
                    <a:lnTo>
                      <a:pt x="27" y="120"/>
                    </a:lnTo>
                    <a:lnTo>
                      <a:pt x="28" y="120"/>
                    </a:lnTo>
                    <a:lnTo>
                      <a:pt x="29" y="119"/>
                    </a:lnTo>
                    <a:lnTo>
                      <a:pt x="30" y="118"/>
                    </a:lnTo>
                    <a:lnTo>
                      <a:pt x="31" y="118"/>
                    </a:lnTo>
                    <a:lnTo>
                      <a:pt x="32" y="118"/>
                    </a:lnTo>
                    <a:lnTo>
                      <a:pt x="32" y="117"/>
                    </a:lnTo>
                    <a:lnTo>
                      <a:pt x="33" y="117"/>
                    </a:lnTo>
                    <a:lnTo>
                      <a:pt x="34" y="117"/>
                    </a:lnTo>
                    <a:lnTo>
                      <a:pt x="34" y="116"/>
                    </a:lnTo>
                    <a:lnTo>
                      <a:pt x="35" y="116"/>
                    </a:lnTo>
                    <a:lnTo>
                      <a:pt x="36" y="116"/>
                    </a:lnTo>
                    <a:lnTo>
                      <a:pt x="36" y="114"/>
                    </a:lnTo>
                    <a:lnTo>
                      <a:pt x="37" y="114"/>
                    </a:lnTo>
                    <a:lnTo>
                      <a:pt x="38" y="113"/>
                    </a:lnTo>
                    <a:lnTo>
                      <a:pt x="39" y="113"/>
                    </a:lnTo>
                    <a:lnTo>
                      <a:pt x="40" y="113"/>
                    </a:lnTo>
                    <a:lnTo>
                      <a:pt x="40" y="112"/>
                    </a:lnTo>
                    <a:lnTo>
                      <a:pt x="41" y="112"/>
                    </a:lnTo>
                    <a:lnTo>
                      <a:pt x="42" y="111"/>
                    </a:lnTo>
                    <a:lnTo>
                      <a:pt x="41" y="111"/>
                    </a:lnTo>
                    <a:lnTo>
                      <a:pt x="40" y="110"/>
                    </a:lnTo>
                    <a:lnTo>
                      <a:pt x="38" y="108"/>
                    </a:lnTo>
                    <a:lnTo>
                      <a:pt x="36" y="107"/>
                    </a:lnTo>
                    <a:lnTo>
                      <a:pt x="35" y="106"/>
                    </a:lnTo>
                    <a:lnTo>
                      <a:pt x="34" y="105"/>
                    </a:lnTo>
                    <a:lnTo>
                      <a:pt x="33" y="104"/>
                    </a:lnTo>
                    <a:lnTo>
                      <a:pt x="35" y="103"/>
                    </a:lnTo>
                    <a:lnTo>
                      <a:pt x="38" y="102"/>
                    </a:lnTo>
                    <a:lnTo>
                      <a:pt x="41" y="99"/>
                    </a:lnTo>
                    <a:lnTo>
                      <a:pt x="44" y="98"/>
                    </a:lnTo>
                    <a:lnTo>
                      <a:pt x="48" y="95"/>
                    </a:lnTo>
                    <a:lnTo>
                      <a:pt x="49" y="94"/>
                    </a:lnTo>
                    <a:lnTo>
                      <a:pt x="50" y="94"/>
                    </a:lnTo>
                    <a:lnTo>
                      <a:pt x="50" y="93"/>
                    </a:lnTo>
                    <a:lnTo>
                      <a:pt x="51" y="92"/>
                    </a:lnTo>
                    <a:lnTo>
                      <a:pt x="53" y="91"/>
                    </a:lnTo>
                    <a:lnTo>
                      <a:pt x="54" y="90"/>
                    </a:lnTo>
                    <a:lnTo>
                      <a:pt x="55" y="90"/>
                    </a:lnTo>
                    <a:lnTo>
                      <a:pt x="55" y="89"/>
                    </a:lnTo>
                    <a:lnTo>
                      <a:pt x="56" y="88"/>
                    </a:lnTo>
                    <a:lnTo>
                      <a:pt x="57" y="87"/>
                    </a:lnTo>
                    <a:lnTo>
                      <a:pt x="58" y="87"/>
                    </a:lnTo>
                    <a:lnTo>
                      <a:pt x="59" y="86"/>
                    </a:lnTo>
                    <a:lnTo>
                      <a:pt x="60" y="85"/>
                    </a:lnTo>
                    <a:lnTo>
                      <a:pt x="61" y="84"/>
                    </a:lnTo>
                    <a:lnTo>
                      <a:pt x="63" y="83"/>
                    </a:lnTo>
                    <a:lnTo>
                      <a:pt x="63" y="82"/>
                    </a:lnTo>
                    <a:lnTo>
                      <a:pt x="65" y="82"/>
                    </a:lnTo>
                    <a:lnTo>
                      <a:pt x="65" y="81"/>
                    </a:lnTo>
                    <a:lnTo>
                      <a:pt x="66" y="81"/>
                    </a:lnTo>
                    <a:lnTo>
                      <a:pt x="68" y="79"/>
                    </a:lnTo>
                    <a:lnTo>
                      <a:pt x="69" y="79"/>
                    </a:lnTo>
                    <a:lnTo>
                      <a:pt x="69" y="78"/>
                    </a:lnTo>
                    <a:lnTo>
                      <a:pt x="70" y="78"/>
                    </a:lnTo>
                    <a:lnTo>
                      <a:pt x="71" y="76"/>
                    </a:lnTo>
                    <a:lnTo>
                      <a:pt x="72" y="75"/>
                    </a:lnTo>
                    <a:lnTo>
                      <a:pt x="73" y="74"/>
                    </a:lnTo>
                    <a:lnTo>
                      <a:pt x="75" y="73"/>
                    </a:lnTo>
                    <a:lnTo>
                      <a:pt x="76" y="72"/>
                    </a:lnTo>
                    <a:lnTo>
                      <a:pt x="78" y="70"/>
                    </a:lnTo>
                    <a:lnTo>
                      <a:pt x="80" y="68"/>
                    </a:lnTo>
                    <a:lnTo>
                      <a:pt x="82" y="66"/>
                    </a:lnTo>
                    <a:lnTo>
                      <a:pt x="86" y="65"/>
                    </a:lnTo>
                    <a:lnTo>
                      <a:pt x="87" y="63"/>
                    </a:lnTo>
                    <a:lnTo>
                      <a:pt x="89" y="61"/>
                    </a:lnTo>
                    <a:lnTo>
                      <a:pt x="91" y="60"/>
                    </a:lnTo>
                    <a:lnTo>
                      <a:pt x="93" y="58"/>
                    </a:lnTo>
                    <a:lnTo>
                      <a:pt x="94" y="56"/>
                    </a:lnTo>
                    <a:lnTo>
                      <a:pt x="96" y="55"/>
                    </a:lnTo>
                    <a:lnTo>
                      <a:pt x="97" y="54"/>
                    </a:lnTo>
                    <a:lnTo>
                      <a:pt x="98" y="53"/>
                    </a:lnTo>
                    <a:lnTo>
                      <a:pt x="99" y="53"/>
                    </a:lnTo>
                    <a:lnTo>
                      <a:pt x="100" y="52"/>
                    </a:lnTo>
                    <a:lnTo>
                      <a:pt x="101" y="52"/>
                    </a:lnTo>
                    <a:lnTo>
                      <a:pt x="101" y="51"/>
                    </a:lnTo>
                    <a:lnTo>
                      <a:pt x="104" y="51"/>
                    </a:lnTo>
                    <a:lnTo>
                      <a:pt x="105" y="50"/>
                    </a:lnTo>
                    <a:lnTo>
                      <a:pt x="106" y="50"/>
                    </a:lnTo>
                    <a:lnTo>
                      <a:pt x="107" y="49"/>
                    </a:lnTo>
                    <a:lnTo>
                      <a:pt x="108" y="49"/>
                    </a:lnTo>
                    <a:lnTo>
                      <a:pt x="109" y="49"/>
                    </a:lnTo>
                    <a:lnTo>
                      <a:pt x="110" y="48"/>
                    </a:lnTo>
                    <a:lnTo>
                      <a:pt x="111" y="48"/>
                    </a:lnTo>
                    <a:lnTo>
                      <a:pt x="113" y="47"/>
                    </a:lnTo>
                    <a:lnTo>
                      <a:pt x="115" y="47"/>
                    </a:lnTo>
                    <a:lnTo>
                      <a:pt x="116" y="47"/>
                    </a:lnTo>
                    <a:lnTo>
                      <a:pt x="118" y="47"/>
                    </a:lnTo>
                    <a:lnTo>
                      <a:pt x="119" y="47"/>
                    </a:lnTo>
                    <a:lnTo>
                      <a:pt x="120" y="46"/>
                    </a:lnTo>
                    <a:lnTo>
                      <a:pt x="121" y="46"/>
                    </a:lnTo>
                    <a:lnTo>
                      <a:pt x="123" y="46"/>
                    </a:lnTo>
                    <a:lnTo>
                      <a:pt x="125" y="46"/>
                    </a:lnTo>
                    <a:lnTo>
                      <a:pt x="126" y="46"/>
                    </a:lnTo>
                    <a:lnTo>
                      <a:pt x="128" y="46"/>
                    </a:lnTo>
                    <a:lnTo>
                      <a:pt x="130" y="46"/>
                    </a:lnTo>
                    <a:lnTo>
                      <a:pt x="132" y="46"/>
                    </a:lnTo>
                    <a:lnTo>
                      <a:pt x="133" y="46"/>
                    </a:lnTo>
                    <a:lnTo>
                      <a:pt x="134" y="47"/>
                    </a:lnTo>
                    <a:lnTo>
                      <a:pt x="136" y="47"/>
                    </a:lnTo>
                    <a:lnTo>
                      <a:pt x="137" y="47"/>
                    </a:lnTo>
                    <a:lnTo>
                      <a:pt x="140" y="47"/>
                    </a:lnTo>
                    <a:lnTo>
                      <a:pt x="145" y="48"/>
                    </a:lnTo>
                    <a:lnTo>
                      <a:pt x="149" y="48"/>
                    </a:lnTo>
                    <a:lnTo>
                      <a:pt x="152" y="48"/>
                    </a:lnTo>
                    <a:lnTo>
                      <a:pt x="155" y="48"/>
                    </a:lnTo>
                    <a:lnTo>
                      <a:pt x="156" y="49"/>
                    </a:lnTo>
                    <a:lnTo>
                      <a:pt x="158" y="49"/>
                    </a:lnTo>
                    <a:lnTo>
                      <a:pt x="159" y="49"/>
                    </a:lnTo>
                    <a:lnTo>
                      <a:pt x="160" y="49"/>
                    </a:lnTo>
                    <a:lnTo>
                      <a:pt x="163" y="49"/>
                    </a:lnTo>
                    <a:lnTo>
                      <a:pt x="164" y="48"/>
                    </a:lnTo>
                    <a:lnTo>
                      <a:pt x="166" y="48"/>
                    </a:lnTo>
                    <a:lnTo>
                      <a:pt x="167" y="48"/>
                    </a:lnTo>
                    <a:lnTo>
                      <a:pt x="168" y="48"/>
                    </a:lnTo>
                    <a:lnTo>
                      <a:pt x="169" y="48"/>
                    </a:lnTo>
                    <a:lnTo>
                      <a:pt x="170" y="48"/>
                    </a:lnTo>
                    <a:lnTo>
                      <a:pt x="171" y="48"/>
                    </a:lnTo>
                    <a:lnTo>
                      <a:pt x="172" y="47"/>
                    </a:lnTo>
                    <a:lnTo>
                      <a:pt x="173" y="47"/>
                    </a:lnTo>
                    <a:lnTo>
                      <a:pt x="175" y="47"/>
                    </a:lnTo>
                    <a:lnTo>
                      <a:pt x="178" y="46"/>
                    </a:lnTo>
                    <a:lnTo>
                      <a:pt x="182" y="45"/>
                    </a:lnTo>
                    <a:lnTo>
                      <a:pt x="184" y="45"/>
                    </a:lnTo>
                    <a:lnTo>
                      <a:pt x="185" y="44"/>
                    </a:lnTo>
                    <a:lnTo>
                      <a:pt x="187" y="44"/>
                    </a:lnTo>
                    <a:lnTo>
                      <a:pt x="190" y="43"/>
                    </a:lnTo>
                    <a:lnTo>
                      <a:pt x="191" y="43"/>
                    </a:lnTo>
                    <a:lnTo>
                      <a:pt x="192" y="43"/>
                    </a:lnTo>
                    <a:lnTo>
                      <a:pt x="193" y="43"/>
                    </a:lnTo>
                    <a:lnTo>
                      <a:pt x="193" y="42"/>
                    </a:lnTo>
                    <a:lnTo>
                      <a:pt x="195" y="42"/>
                    </a:lnTo>
                    <a:lnTo>
                      <a:pt x="196" y="42"/>
                    </a:lnTo>
                    <a:lnTo>
                      <a:pt x="198" y="41"/>
                    </a:lnTo>
                    <a:lnTo>
                      <a:pt x="201" y="40"/>
                    </a:lnTo>
                    <a:lnTo>
                      <a:pt x="203" y="40"/>
                    </a:lnTo>
                    <a:lnTo>
                      <a:pt x="204" y="39"/>
                    </a:lnTo>
                    <a:lnTo>
                      <a:pt x="206" y="39"/>
                    </a:lnTo>
                    <a:lnTo>
                      <a:pt x="208" y="37"/>
                    </a:lnTo>
                    <a:lnTo>
                      <a:pt x="210" y="37"/>
                    </a:lnTo>
                    <a:lnTo>
                      <a:pt x="211" y="36"/>
                    </a:lnTo>
                    <a:lnTo>
                      <a:pt x="212" y="36"/>
                    </a:lnTo>
                    <a:lnTo>
                      <a:pt x="213" y="35"/>
                    </a:lnTo>
                    <a:lnTo>
                      <a:pt x="214" y="35"/>
                    </a:lnTo>
                    <a:lnTo>
                      <a:pt x="215" y="34"/>
                    </a:lnTo>
                    <a:lnTo>
                      <a:pt x="216" y="34"/>
                    </a:lnTo>
                    <a:lnTo>
                      <a:pt x="217" y="34"/>
                    </a:lnTo>
                    <a:lnTo>
                      <a:pt x="218" y="33"/>
                    </a:lnTo>
                    <a:lnTo>
                      <a:pt x="220" y="32"/>
                    </a:lnTo>
                    <a:lnTo>
                      <a:pt x="221" y="32"/>
                    </a:lnTo>
                    <a:lnTo>
                      <a:pt x="222" y="32"/>
                    </a:lnTo>
                    <a:lnTo>
                      <a:pt x="222" y="31"/>
                    </a:lnTo>
                    <a:lnTo>
                      <a:pt x="223" y="31"/>
                    </a:lnTo>
                    <a:lnTo>
                      <a:pt x="224" y="30"/>
                    </a:lnTo>
                    <a:lnTo>
                      <a:pt x="225" y="30"/>
                    </a:lnTo>
                    <a:lnTo>
                      <a:pt x="226" y="30"/>
                    </a:lnTo>
                    <a:lnTo>
                      <a:pt x="227" y="29"/>
                    </a:lnTo>
                    <a:lnTo>
                      <a:pt x="228" y="28"/>
                    </a:lnTo>
                    <a:lnTo>
                      <a:pt x="229" y="28"/>
                    </a:lnTo>
                    <a:lnTo>
                      <a:pt x="229" y="27"/>
                    </a:lnTo>
                    <a:lnTo>
                      <a:pt x="230" y="27"/>
                    </a:lnTo>
                    <a:lnTo>
                      <a:pt x="231" y="27"/>
                    </a:lnTo>
                    <a:lnTo>
                      <a:pt x="231" y="26"/>
                    </a:lnTo>
                    <a:lnTo>
                      <a:pt x="232" y="26"/>
                    </a:lnTo>
                    <a:lnTo>
                      <a:pt x="232" y="25"/>
                    </a:lnTo>
                    <a:lnTo>
                      <a:pt x="233" y="25"/>
                    </a:lnTo>
                    <a:lnTo>
                      <a:pt x="233" y="24"/>
                    </a:lnTo>
                    <a:lnTo>
                      <a:pt x="234" y="24"/>
                    </a:lnTo>
                    <a:lnTo>
                      <a:pt x="234" y="23"/>
                    </a:lnTo>
                    <a:lnTo>
                      <a:pt x="235" y="23"/>
                    </a:lnTo>
                    <a:lnTo>
                      <a:pt x="235" y="22"/>
                    </a:lnTo>
                    <a:lnTo>
                      <a:pt x="236" y="22"/>
                    </a:lnTo>
                    <a:lnTo>
                      <a:pt x="236" y="21"/>
                    </a:lnTo>
                    <a:lnTo>
                      <a:pt x="237" y="20"/>
                    </a:lnTo>
                    <a:lnTo>
                      <a:pt x="239" y="20"/>
                    </a:lnTo>
                    <a:lnTo>
                      <a:pt x="239" y="19"/>
                    </a:lnTo>
                    <a:lnTo>
                      <a:pt x="240" y="17"/>
                    </a:lnTo>
                    <a:lnTo>
                      <a:pt x="241" y="16"/>
                    </a:lnTo>
                    <a:lnTo>
                      <a:pt x="242" y="15"/>
                    </a:lnTo>
                    <a:lnTo>
                      <a:pt x="243" y="14"/>
                    </a:lnTo>
                    <a:lnTo>
                      <a:pt x="244" y="13"/>
                    </a:lnTo>
                    <a:lnTo>
                      <a:pt x="245" y="12"/>
                    </a:lnTo>
                    <a:lnTo>
                      <a:pt x="246" y="11"/>
                    </a:lnTo>
                    <a:lnTo>
                      <a:pt x="247" y="11"/>
                    </a:lnTo>
                    <a:lnTo>
                      <a:pt x="247" y="10"/>
                    </a:lnTo>
                    <a:lnTo>
                      <a:pt x="248" y="10"/>
                    </a:lnTo>
                    <a:lnTo>
                      <a:pt x="249" y="9"/>
                    </a:lnTo>
                    <a:lnTo>
                      <a:pt x="250" y="9"/>
                    </a:lnTo>
                    <a:lnTo>
                      <a:pt x="251" y="9"/>
                    </a:lnTo>
                    <a:lnTo>
                      <a:pt x="252" y="8"/>
                    </a:lnTo>
                    <a:lnTo>
                      <a:pt x="253" y="8"/>
                    </a:lnTo>
                    <a:lnTo>
                      <a:pt x="254" y="8"/>
                    </a:lnTo>
                    <a:lnTo>
                      <a:pt x="255" y="8"/>
                    </a:lnTo>
                    <a:lnTo>
                      <a:pt x="256" y="8"/>
                    </a:lnTo>
                    <a:lnTo>
                      <a:pt x="257" y="7"/>
                    </a:lnTo>
                    <a:lnTo>
                      <a:pt x="260" y="7"/>
                    </a:lnTo>
                    <a:lnTo>
                      <a:pt x="261" y="7"/>
                    </a:lnTo>
                    <a:lnTo>
                      <a:pt x="265" y="7"/>
                    </a:lnTo>
                    <a:lnTo>
                      <a:pt x="269" y="7"/>
                    </a:lnTo>
                    <a:lnTo>
                      <a:pt x="273" y="7"/>
                    </a:lnTo>
                    <a:lnTo>
                      <a:pt x="275" y="7"/>
                    </a:lnTo>
                    <a:lnTo>
                      <a:pt x="280" y="7"/>
                    </a:lnTo>
                    <a:lnTo>
                      <a:pt x="283" y="7"/>
                    </a:lnTo>
                    <a:lnTo>
                      <a:pt x="284" y="7"/>
                    </a:lnTo>
                    <a:lnTo>
                      <a:pt x="285" y="7"/>
                    </a:lnTo>
                    <a:lnTo>
                      <a:pt x="286" y="7"/>
                    </a:lnTo>
                    <a:lnTo>
                      <a:pt x="287" y="6"/>
                    </a:lnTo>
                    <a:lnTo>
                      <a:pt x="288" y="6"/>
                    </a:lnTo>
                    <a:lnTo>
                      <a:pt x="289" y="6"/>
                    </a:lnTo>
                    <a:lnTo>
                      <a:pt x="290" y="6"/>
                    </a:lnTo>
                    <a:lnTo>
                      <a:pt x="290" y="5"/>
                    </a:lnTo>
                    <a:lnTo>
                      <a:pt x="291" y="5"/>
                    </a:lnTo>
                    <a:lnTo>
                      <a:pt x="292" y="4"/>
                    </a:lnTo>
                    <a:lnTo>
                      <a:pt x="293" y="3"/>
                    </a:lnTo>
                    <a:lnTo>
                      <a:pt x="294" y="2"/>
                    </a:lnTo>
                    <a:lnTo>
                      <a:pt x="295" y="1"/>
                    </a:lnTo>
                    <a:lnTo>
                      <a:pt x="297" y="0"/>
                    </a:lnTo>
                    <a:lnTo>
                      <a:pt x="298" y="1"/>
                    </a:lnTo>
                  </a:path>
                </a:pathLst>
              </a:custGeom>
              <a:solidFill>
                <a:srgbClr val="6666FF"/>
              </a:solidFill>
              <a:ln w="19050" cap="flat">
                <a:solidFill>
                  <a:srgbClr val="6666FF"/>
                </a:solidFill>
                <a:prstDash val="solid"/>
                <a:miter lim="800000"/>
                <a:headEnd/>
                <a:tailEnd/>
              </a:ln>
            </p:spPr>
            <p:txBody>
              <a:bodyPr/>
              <a:lstStyle/>
              <a:p>
                <a:endParaRPr lang="en-US" sz="1013" dirty="0"/>
              </a:p>
            </p:txBody>
          </p:sp>
        </p:grpSp>
        <p:grpSp>
          <p:nvGrpSpPr>
            <p:cNvPr id="19516" name="Group 42"/>
            <p:cNvGrpSpPr>
              <a:grpSpLocks/>
            </p:cNvGrpSpPr>
            <p:nvPr/>
          </p:nvGrpSpPr>
          <p:grpSpPr bwMode="auto">
            <a:xfrm>
              <a:off x="4194" y="3264"/>
              <a:ext cx="544" cy="486"/>
              <a:chOff x="3614" y="3050"/>
              <a:chExt cx="544" cy="486"/>
            </a:xfrm>
          </p:grpSpPr>
          <p:sp>
            <p:nvSpPr>
              <p:cNvPr id="19528" name="Freeform 43"/>
              <p:cNvSpPr>
                <a:spLocks/>
              </p:cNvSpPr>
              <p:nvPr/>
            </p:nvSpPr>
            <p:spPr bwMode="auto">
              <a:xfrm>
                <a:off x="3772" y="3050"/>
                <a:ext cx="386" cy="486"/>
              </a:xfrm>
              <a:custGeom>
                <a:avLst/>
                <a:gdLst>
                  <a:gd name="T0" fmla="*/ 175 w 386"/>
                  <a:gd name="T1" fmla="*/ 42 h 486"/>
                  <a:gd name="T2" fmla="*/ 173 w 386"/>
                  <a:gd name="T3" fmla="*/ 29 h 486"/>
                  <a:gd name="T4" fmla="*/ 181 w 386"/>
                  <a:gd name="T5" fmla="*/ 14 h 486"/>
                  <a:gd name="T6" fmla="*/ 188 w 386"/>
                  <a:gd name="T7" fmla="*/ 3 h 486"/>
                  <a:gd name="T8" fmla="*/ 231 w 386"/>
                  <a:gd name="T9" fmla="*/ 42 h 486"/>
                  <a:gd name="T10" fmla="*/ 278 w 386"/>
                  <a:gd name="T11" fmla="*/ 85 h 486"/>
                  <a:gd name="T12" fmla="*/ 380 w 386"/>
                  <a:gd name="T13" fmla="*/ 184 h 486"/>
                  <a:gd name="T14" fmla="*/ 383 w 386"/>
                  <a:gd name="T15" fmla="*/ 200 h 486"/>
                  <a:gd name="T16" fmla="*/ 379 w 386"/>
                  <a:gd name="T17" fmla="*/ 215 h 486"/>
                  <a:gd name="T18" fmla="*/ 385 w 386"/>
                  <a:gd name="T19" fmla="*/ 230 h 486"/>
                  <a:gd name="T20" fmla="*/ 383 w 386"/>
                  <a:gd name="T21" fmla="*/ 243 h 486"/>
                  <a:gd name="T22" fmla="*/ 377 w 386"/>
                  <a:gd name="T23" fmla="*/ 258 h 486"/>
                  <a:gd name="T24" fmla="*/ 375 w 386"/>
                  <a:gd name="T25" fmla="*/ 274 h 486"/>
                  <a:gd name="T26" fmla="*/ 374 w 386"/>
                  <a:gd name="T27" fmla="*/ 290 h 486"/>
                  <a:gd name="T28" fmla="*/ 374 w 386"/>
                  <a:gd name="T29" fmla="*/ 298 h 486"/>
                  <a:gd name="T30" fmla="*/ 370 w 386"/>
                  <a:gd name="T31" fmla="*/ 311 h 486"/>
                  <a:gd name="T32" fmla="*/ 344 w 386"/>
                  <a:gd name="T33" fmla="*/ 395 h 486"/>
                  <a:gd name="T34" fmla="*/ 320 w 386"/>
                  <a:gd name="T35" fmla="*/ 426 h 486"/>
                  <a:gd name="T36" fmla="*/ 315 w 386"/>
                  <a:gd name="T37" fmla="*/ 434 h 486"/>
                  <a:gd name="T38" fmla="*/ 313 w 386"/>
                  <a:gd name="T39" fmla="*/ 446 h 486"/>
                  <a:gd name="T40" fmla="*/ 315 w 386"/>
                  <a:gd name="T41" fmla="*/ 454 h 486"/>
                  <a:gd name="T42" fmla="*/ 318 w 386"/>
                  <a:gd name="T43" fmla="*/ 461 h 486"/>
                  <a:gd name="T44" fmla="*/ 316 w 386"/>
                  <a:gd name="T45" fmla="*/ 471 h 486"/>
                  <a:gd name="T46" fmla="*/ 323 w 386"/>
                  <a:gd name="T47" fmla="*/ 476 h 486"/>
                  <a:gd name="T48" fmla="*/ 322 w 386"/>
                  <a:gd name="T49" fmla="*/ 486 h 486"/>
                  <a:gd name="T50" fmla="*/ 311 w 386"/>
                  <a:gd name="T51" fmla="*/ 479 h 486"/>
                  <a:gd name="T52" fmla="*/ 298 w 386"/>
                  <a:gd name="T53" fmla="*/ 475 h 486"/>
                  <a:gd name="T54" fmla="*/ 283 w 386"/>
                  <a:gd name="T55" fmla="*/ 469 h 486"/>
                  <a:gd name="T56" fmla="*/ 267 w 386"/>
                  <a:gd name="T57" fmla="*/ 465 h 486"/>
                  <a:gd name="T58" fmla="*/ 254 w 386"/>
                  <a:gd name="T59" fmla="*/ 466 h 486"/>
                  <a:gd name="T60" fmla="*/ 238 w 386"/>
                  <a:gd name="T61" fmla="*/ 467 h 486"/>
                  <a:gd name="T62" fmla="*/ 223 w 386"/>
                  <a:gd name="T63" fmla="*/ 465 h 486"/>
                  <a:gd name="T64" fmla="*/ 216 w 386"/>
                  <a:gd name="T65" fmla="*/ 457 h 486"/>
                  <a:gd name="T66" fmla="*/ 218 w 386"/>
                  <a:gd name="T67" fmla="*/ 444 h 486"/>
                  <a:gd name="T68" fmla="*/ 188 w 386"/>
                  <a:gd name="T69" fmla="*/ 437 h 486"/>
                  <a:gd name="T70" fmla="*/ 172 w 386"/>
                  <a:gd name="T71" fmla="*/ 438 h 486"/>
                  <a:gd name="T72" fmla="*/ 159 w 386"/>
                  <a:gd name="T73" fmla="*/ 444 h 486"/>
                  <a:gd name="T74" fmla="*/ 144 w 386"/>
                  <a:gd name="T75" fmla="*/ 440 h 486"/>
                  <a:gd name="T76" fmla="*/ 127 w 386"/>
                  <a:gd name="T77" fmla="*/ 441 h 486"/>
                  <a:gd name="T78" fmla="*/ 124 w 386"/>
                  <a:gd name="T79" fmla="*/ 444 h 486"/>
                  <a:gd name="T80" fmla="*/ 128 w 386"/>
                  <a:gd name="T81" fmla="*/ 444 h 486"/>
                  <a:gd name="T82" fmla="*/ 124 w 386"/>
                  <a:gd name="T83" fmla="*/ 456 h 486"/>
                  <a:gd name="T84" fmla="*/ 119 w 386"/>
                  <a:gd name="T85" fmla="*/ 468 h 486"/>
                  <a:gd name="T86" fmla="*/ 109 w 386"/>
                  <a:gd name="T87" fmla="*/ 479 h 486"/>
                  <a:gd name="T88" fmla="*/ 100 w 386"/>
                  <a:gd name="T89" fmla="*/ 469 h 486"/>
                  <a:gd name="T90" fmla="*/ 90 w 386"/>
                  <a:gd name="T91" fmla="*/ 461 h 486"/>
                  <a:gd name="T92" fmla="*/ 84 w 386"/>
                  <a:gd name="T93" fmla="*/ 452 h 486"/>
                  <a:gd name="T94" fmla="*/ 83 w 386"/>
                  <a:gd name="T95" fmla="*/ 444 h 486"/>
                  <a:gd name="T96" fmla="*/ 84 w 386"/>
                  <a:gd name="T97" fmla="*/ 434 h 486"/>
                  <a:gd name="T98" fmla="*/ 80 w 386"/>
                  <a:gd name="T99" fmla="*/ 421 h 486"/>
                  <a:gd name="T100" fmla="*/ 76 w 386"/>
                  <a:gd name="T101" fmla="*/ 407 h 486"/>
                  <a:gd name="T102" fmla="*/ 65 w 386"/>
                  <a:gd name="T103" fmla="*/ 397 h 486"/>
                  <a:gd name="T104" fmla="*/ 56 w 386"/>
                  <a:gd name="T105" fmla="*/ 394 h 486"/>
                  <a:gd name="T106" fmla="*/ 48 w 386"/>
                  <a:gd name="T107" fmla="*/ 382 h 486"/>
                  <a:gd name="T108" fmla="*/ 40 w 386"/>
                  <a:gd name="T109" fmla="*/ 378 h 486"/>
                  <a:gd name="T110" fmla="*/ 28 w 386"/>
                  <a:gd name="T111" fmla="*/ 372 h 486"/>
                  <a:gd name="T112" fmla="*/ 15 w 386"/>
                  <a:gd name="T113" fmla="*/ 366 h 486"/>
                  <a:gd name="T114" fmla="*/ 8 w 386"/>
                  <a:gd name="T115" fmla="*/ 357 h 486"/>
                  <a:gd name="T116" fmla="*/ 8 w 386"/>
                  <a:gd name="T117" fmla="*/ 348 h 486"/>
                  <a:gd name="T118" fmla="*/ 1 w 386"/>
                  <a:gd name="T119" fmla="*/ 336 h 48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 h="486">
                    <a:moveTo>
                      <a:pt x="175" y="55"/>
                    </a:moveTo>
                    <a:lnTo>
                      <a:pt x="175" y="54"/>
                    </a:lnTo>
                    <a:lnTo>
                      <a:pt x="175" y="53"/>
                    </a:lnTo>
                    <a:lnTo>
                      <a:pt x="174" y="52"/>
                    </a:lnTo>
                    <a:lnTo>
                      <a:pt x="174" y="51"/>
                    </a:lnTo>
                    <a:lnTo>
                      <a:pt x="175" y="51"/>
                    </a:lnTo>
                    <a:lnTo>
                      <a:pt x="175" y="49"/>
                    </a:lnTo>
                    <a:lnTo>
                      <a:pt x="175" y="48"/>
                    </a:lnTo>
                    <a:lnTo>
                      <a:pt x="176" y="47"/>
                    </a:lnTo>
                    <a:lnTo>
                      <a:pt x="175" y="47"/>
                    </a:lnTo>
                    <a:lnTo>
                      <a:pt x="175" y="46"/>
                    </a:lnTo>
                    <a:lnTo>
                      <a:pt x="176" y="46"/>
                    </a:lnTo>
                    <a:lnTo>
                      <a:pt x="176" y="45"/>
                    </a:lnTo>
                    <a:lnTo>
                      <a:pt x="176" y="44"/>
                    </a:lnTo>
                    <a:lnTo>
                      <a:pt x="175" y="44"/>
                    </a:lnTo>
                    <a:lnTo>
                      <a:pt x="175" y="43"/>
                    </a:lnTo>
                    <a:lnTo>
                      <a:pt x="175" y="42"/>
                    </a:lnTo>
                    <a:lnTo>
                      <a:pt x="175" y="41"/>
                    </a:lnTo>
                    <a:lnTo>
                      <a:pt x="175" y="40"/>
                    </a:lnTo>
                    <a:lnTo>
                      <a:pt x="176" y="40"/>
                    </a:lnTo>
                    <a:lnTo>
                      <a:pt x="176" y="39"/>
                    </a:lnTo>
                    <a:lnTo>
                      <a:pt x="175" y="39"/>
                    </a:lnTo>
                    <a:lnTo>
                      <a:pt x="175" y="38"/>
                    </a:lnTo>
                    <a:lnTo>
                      <a:pt x="176" y="38"/>
                    </a:lnTo>
                    <a:lnTo>
                      <a:pt x="176" y="37"/>
                    </a:lnTo>
                    <a:lnTo>
                      <a:pt x="176" y="36"/>
                    </a:lnTo>
                    <a:lnTo>
                      <a:pt x="176" y="35"/>
                    </a:lnTo>
                    <a:lnTo>
                      <a:pt x="176" y="34"/>
                    </a:lnTo>
                    <a:lnTo>
                      <a:pt x="175" y="34"/>
                    </a:lnTo>
                    <a:lnTo>
                      <a:pt x="175" y="33"/>
                    </a:lnTo>
                    <a:lnTo>
                      <a:pt x="175" y="32"/>
                    </a:lnTo>
                    <a:lnTo>
                      <a:pt x="175" y="30"/>
                    </a:lnTo>
                    <a:lnTo>
                      <a:pt x="174" y="30"/>
                    </a:lnTo>
                    <a:lnTo>
                      <a:pt x="173" y="29"/>
                    </a:lnTo>
                    <a:lnTo>
                      <a:pt x="174" y="29"/>
                    </a:lnTo>
                    <a:lnTo>
                      <a:pt x="174" y="28"/>
                    </a:lnTo>
                    <a:lnTo>
                      <a:pt x="174" y="27"/>
                    </a:lnTo>
                    <a:lnTo>
                      <a:pt x="174" y="26"/>
                    </a:lnTo>
                    <a:lnTo>
                      <a:pt x="175" y="25"/>
                    </a:lnTo>
                    <a:lnTo>
                      <a:pt x="175" y="24"/>
                    </a:lnTo>
                    <a:lnTo>
                      <a:pt x="176" y="24"/>
                    </a:lnTo>
                    <a:lnTo>
                      <a:pt x="176" y="23"/>
                    </a:lnTo>
                    <a:lnTo>
                      <a:pt x="177" y="22"/>
                    </a:lnTo>
                    <a:lnTo>
                      <a:pt x="177" y="21"/>
                    </a:lnTo>
                    <a:lnTo>
                      <a:pt x="177" y="20"/>
                    </a:lnTo>
                    <a:lnTo>
                      <a:pt x="178" y="19"/>
                    </a:lnTo>
                    <a:lnTo>
                      <a:pt x="179" y="18"/>
                    </a:lnTo>
                    <a:lnTo>
                      <a:pt x="179" y="17"/>
                    </a:lnTo>
                    <a:lnTo>
                      <a:pt x="180" y="16"/>
                    </a:lnTo>
                    <a:lnTo>
                      <a:pt x="181" y="15"/>
                    </a:lnTo>
                    <a:lnTo>
                      <a:pt x="181" y="14"/>
                    </a:lnTo>
                    <a:lnTo>
                      <a:pt x="181" y="13"/>
                    </a:lnTo>
                    <a:lnTo>
                      <a:pt x="181" y="12"/>
                    </a:lnTo>
                    <a:lnTo>
                      <a:pt x="181" y="10"/>
                    </a:lnTo>
                    <a:lnTo>
                      <a:pt x="181" y="9"/>
                    </a:lnTo>
                    <a:lnTo>
                      <a:pt x="182" y="8"/>
                    </a:lnTo>
                    <a:lnTo>
                      <a:pt x="182" y="7"/>
                    </a:lnTo>
                    <a:lnTo>
                      <a:pt x="182" y="6"/>
                    </a:lnTo>
                    <a:lnTo>
                      <a:pt x="183" y="5"/>
                    </a:lnTo>
                    <a:lnTo>
                      <a:pt x="182" y="5"/>
                    </a:lnTo>
                    <a:lnTo>
                      <a:pt x="183" y="5"/>
                    </a:lnTo>
                    <a:lnTo>
                      <a:pt x="183" y="4"/>
                    </a:lnTo>
                    <a:lnTo>
                      <a:pt x="184" y="4"/>
                    </a:lnTo>
                    <a:lnTo>
                      <a:pt x="184" y="3"/>
                    </a:lnTo>
                    <a:lnTo>
                      <a:pt x="184" y="2"/>
                    </a:lnTo>
                    <a:lnTo>
                      <a:pt x="185" y="1"/>
                    </a:lnTo>
                    <a:lnTo>
                      <a:pt x="185" y="0"/>
                    </a:lnTo>
                    <a:lnTo>
                      <a:pt x="188" y="3"/>
                    </a:lnTo>
                    <a:lnTo>
                      <a:pt x="190" y="5"/>
                    </a:lnTo>
                    <a:lnTo>
                      <a:pt x="194" y="7"/>
                    </a:lnTo>
                    <a:lnTo>
                      <a:pt x="197" y="10"/>
                    </a:lnTo>
                    <a:lnTo>
                      <a:pt x="200" y="14"/>
                    </a:lnTo>
                    <a:lnTo>
                      <a:pt x="204" y="18"/>
                    </a:lnTo>
                    <a:lnTo>
                      <a:pt x="208" y="21"/>
                    </a:lnTo>
                    <a:lnTo>
                      <a:pt x="212" y="24"/>
                    </a:lnTo>
                    <a:lnTo>
                      <a:pt x="214" y="26"/>
                    </a:lnTo>
                    <a:lnTo>
                      <a:pt x="216" y="28"/>
                    </a:lnTo>
                    <a:lnTo>
                      <a:pt x="218" y="29"/>
                    </a:lnTo>
                    <a:lnTo>
                      <a:pt x="218" y="30"/>
                    </a:lnTo>
                    <a:lnTo>
                      <a:pt x="220" y="32"/>
                    </a:lnTo>
                    <a:lnTo>
                      <a:pt x="223" y="35"/>
                    </a:lnTo>
                    <a:lnTo>
                      <a:pt x="226" y="38"/>
                    </a:lnTo>
                    <a:lnTo>
                      <a:pt x="227" y="39"/>
                    </a:lnTo>
                    <a:lnTo>
                      <a:pt x="228" y="39"/>
                    </a:lnTo>
                    <a:lnTo>
                      <a:pt x="231" y="42"/>
                    </a:lnTo>
                    <a:lnTo>
                      <a:pt x="234" y="44"/>
                    </a:lnTo>
                    <a:lnTo>
                      <a:pt x="234" y="45"/>
                    </a:lnTo>
                    <a:lnTo>
                      <a:pt x="236" y="46"/>
                    </a:lnTo>
                    <a:lnTo>
                      <a:pt x="237" y="47"/>
                    </a:lnTo>
                    <a:lnTo>
                      <a:pt x="239" y="49"/>
                    </a:lnTo>
                    <a:lnTo>
                      <a:pt x="241" y="52"/>
                    </a:lnTo>
                    <a:lnTo>
                      <a:pt x="243" y="54"/>
                    </a:lnTo>
                    <a:lnTo>
                      <a:pt x="244" y="55"/>
                    </a:lnTo>
                    <a:lnTo>
                      <a:pt x="252" y="61"/>
                    </a:lnTo>
                    <a:lnTo>
                      <a:pt x="258" y="67"/>
                    </a:lnTo>
                    <a:lnTo>
                      <a:pt x="263" y="72"/>
                    </a:lnTo>
                    <a:lnTo>
                      <a:pt x="264" y="73"/>
                    </a:lnTo>
                    <a:lnTo>
                      <a:pt x="269" y="77"/>
                    </a:lnTo>
                    <a:lnTo>
                      <a:pt x="271" y="79"/>
                    </a:lnTo>
                    <a:lnTo>
                      <a:pt x="275" y="82"/>
                    </a:lnTo>
                    <a:lnTo>
                      <a:pt x="277" y="85"/>
                    </a:lnTo>
                    <a:lnTo>
                      <a:pt x="278" y="85"/>
                    </a:lnTo>
                    <a:lnTo>
                      <a:pt x="305" y="110"/>
                    </a:lnTo>
                    <a:lnTo>
                      <a:pt x="325" y="129"/>
                    </a:lnTo>
                    <a:lnTo>
                      <a:pt x="336" y="138"/>
                    </a:lnTo>
                    <a:lnTo>
                      <a:pt x="343" y="144"/>
                    </a:lnTo>
                    <a:lnTo>
                      <a:pt x="350" y="151"/>
                    </a:lnTo>
                    <a:lnTo>
                      <a:pt x="355" y="155"/>
                    </a:lnTo>
                    <a:lnTo>
                      <a:pt x="363" y="163"/>
                    </a:lnTo>
                    <a:lnTo>
                      <a:pt x="369" y="168"/>
                    </a:lnTo>
                    <a:lnTo>
                      <a:pt x="373" y="172"/>
                    </a:lnTo>
                    <a:lnTo>
                      <a:pt x="378" y="176"/>
                    </a:lnTo>
                    <a:lnTo>
                      <a:pt x="381" y="179"/>
                    </a:lnTo>
                    <a:lnTo>
                      <a:pt x="381" y="180"/>
                    </a:lnTo>
                    <a:lnTo>
                      <a:pt x="380" y="180"/>
                    </a:lnTo>
                    <a:lnTo>
                      <a:pt x="380" y="181"/>
                    </a:lnTo>
                    <a:lnTo>
                      <a:pt x="380" y="182"/>
                    </a:lnTo>
                    <a:lnTo>
                      <a:pt x="380" y="183"/>
                    </a:lnTo>
                    <a:lnTo>
                      <a:pt x="380" y="184"/>
                    </a:lnTo>
                    <a:lnTo>
                      <a:pt x="381" y="185"/>
                    </a:lnTo>
                    <a:lnTo>
                      <a:pt x="381" y="187"/>
                    </a:lnTo>
                    <a:lnTo>
                      <a:pt x="381" y="188"/>
                    </a:lnTo>
                    <a:lnTo>
                      <a:pt x="382" y="188"/>
                    </a:lnTo>
                    <a:lnTo>
                      <a:pt x="382" y="189"/>
                    </a:lnTo>
                    <a:lnTo>
                      <a:pt x="383" y="190"/>
                    </a:lnTo>
                    <a:lnTo>
                      <a:pt x="385" y="191"/>
                    </a:lnTo>
                    <a:lnTo>
                      <a:pt x="385" y="192"/>
                    </a:lnTo>
                    <a:lnTo>
                      <a:pt x="385" y="193"/>
                    </a:lnTo>
                    <a:lnTo>
                      <a:pt x="385" y="194"/>
                    </a:lnTo>
                    <a:lnTo>
                      <a:pt x="385" y="195"/>
                    </a:lnTo>
                    <a:lnTo>
                      <a:pt x="385" y="196"/>
                    </a:lnTo>
                    <a:lnTo>
                      <a:pt x="385" y="197"/>
                    </a:lnTo>
                    <a:lnTo>
                      <a:pt x="385" y="198"/>
                    </a:lnTo>
                    <a:lnTo>
                      <a:pt x="385" y="199"/>
                    </a:lnTo>
                    <a:lnTo>
                      <a:pt x="385" y="200"/>
                    </a:lnTo>
                    <a:lnTo>
                      <a:pt x="383" y="200"/>
                    </a:lnTo>
                    <a:lnTo>
                      <a:pt x="383" y="201"/>
                    </a:lnTo>
                    <a:lnTo>
                      <a:pt x="383" y="202"/>
                    </a:lnTo>
                    <a:lnTo>
                      <a:pt x="382" y="203"/>
                    </a:lnTo>
                    <a:lnTo>
                      <a:pt x="381" y="204"/>
                    </a:lnTo>
                    <a:lnTo>
                      <a:pt x="381" y="205"/>
                    </a:lnTo>
                    <a:lnTo>
                      <a:pt x="380" y="205"/>
                    </a:lnTo>
                    <a:lnTo>
                      <a:pt x="380" y="207"/>
                    </a:lnTo>
                    <a:lnTo>
                      <a:pt x="380" y="208"/>
                    </a:lnTo>
                    <a:lnTo>
                      <a:pt x="379" y="208"/>
                    </a:lnTo>
                    <a:lnTo>
                      <a:pt x="379" y="209"/>
                    </a:lnTo>
                    <a:lnTo>
                      <a:pt x="379" y="210"/>
                    </a:lnTo>
                    <a:lnTo>
                      <a:pt x="379" y="211"/>
                    </a:lnTo>
                    <a:lnTo>
                      <a:pt x="380" y="212"/>
                    </a:lnTo>
                    <a:lnTo>
                      <a:pt x="380" y="213"/>
                    </a:lnTo>
                    <a:lnTo>
                      <a:pt x="379" y="213"/>
                    </a:lnTo>
                    <a:lnTo>
                      <a:pt x="379" y="214"/>
                    </a:lnTo>
                    <a:lnTo>
                      <a:pt x="379" y="215"/>
                    </a:lnTo>
                    <a:lnTo>
                      <a:pt x="379" y="216"/>
                    </a:lnTo>
                    <a:lnTo>
                      <a:pt x="379" y="217"/>
                    </a:lnTo>
                    <a:lnTo>
                      <a:pt x="380" y="217"/>
                    </a:lnTo>
                    <a:lnTo>
                      <a:pt x="380" y="218"/>
                    </a:lnTo>
                    <a:lnTo>
                      <a:pt x="380" y="219"/>
                    </a:lnTo>
                    <a:lnTo>
                      <a:pt x="381" y="220"/>
                    </a:lnTo>
                    <a:lnTo>
                      <a:pt x="381" y="221"/>
                    </a:lnTo>
                    <a:lnTo>
                      <a:pt x="381" y="222"/>
                    </a:lnTo>
                    <a:lnTo>
                      <a:pt x="382" y="222"/>
                    </a:lnTo>
                    <a:lnTo>
                      <a:pt x="382" y="223"/>
                    </a:lnTo>
                    <a:lnTo>
                      <a:pt x="382" y="224"/>
                    </a:lnTo>
                    <a:lnTo>
                      <a:pt x="383" y="224"/>
                    </a:lnTo>
                    <a:lnTo>
                      <a:pt x="383" y="226"/>
                    </a:lnTo>
                    <a:lnTo>
                      <a:pt x="383" y="227"/>
                    </a:lnTo>
                    <a:lnTo>
                      <a:pt x="385" y="228"/>
                    </a:lnTo>
                    <a:lnTo>
                      <a:pt x="385" y="229"/>
                    </a:lnTo>
                    <a:lnTo>
                      <a:pt x="385" y="230"/>
                    </a:lnTo>
                    <a:lnTo>
                      <a:pt x="386" y="230"/>
                    </a:lnTo>
                    <a:lnTo>
                      <a:pt x="386" y="231"/>
                    </a:lnTo>
                    <a:lnTo>
                      <a:pt x="386" y="232"/>
                    </a:lnTo>
                    <a:lnTo>
                      <a:pt x="386" y="233"/>
                    </a:lnTo>
                    <a:lnTo>
                      <a:pt x="386" y="234"/>
                    </a:lnTo>
                    <a:lnTo>
                      <a:pt x="385" y="234"/>
                    </a:lnTo>
                    <a:lnTo>
                      <a:pt x="385" y="235"/>
                    </a:lnTo>
                    <a:lnTo>
                      <a:pt x="386" y="235"/>
                    </a:lnTo>
                    <a:lnTo>
                      <a:pt x="386" y="236"/>
                    </a:lnTo>
                    <a:lnTo>
                      <a:pt x="386" y="237"/>
                    </a:lnTo>
                    <a:lnTo>
                      <a:pt x="385" y="238"/>
                    </a:lnTo>
                    <a:lnTo>
                      <a:pt x="385" y="239"/>
                    </a:lnTo>
                    <a:lnTo>
                      <a:pt x="385" y="240"/>
                    </a:lnTo>
                    <a:lnTo>
                      <a:pt x="385" y="241"/>
                    </a:lnTo>
                    <a:lnTo>
                      <a:pt x="385" y="242"/>
                    </a:lnTo>
                    <a:lnTo>
                      <a:pt x="383" y="242"/>
                    </a:lnTo>
                    <a:lnTo>
                      <a:pt x="383" y="243"/>
                    </a:lnTo>
                    <a:lnTo>
                      <a:pt x="383" y="244"/>
                    </a:lnTo>
                    <a:lnTo>
                      <a:pt x="383" y="246"/>
                    </a:lnTo>
                    <a:lnTo>
                      <a:pt x="382" y="246"/>
                    </a:lnTo>
                    <a:lnTo>
                      <a:pt x="382" y="247"/>
                    </a:lnTo>
                    <a:lnTo>
                      <a:pt x="381" y="248"/>
                    </a:lnTo>
                    <a:lnTo>
                      <a:pt x="381" y="249"/>
                    </a:lnTo>
                    <a:lnTo>
                      <a:pt x="381" y="250"/>
                    </a:lnTo>
                    <a:lnTo>
                      <a:pt x="380" y="250"/>
                    </a:lnTo>
                    <a:lnTo>
                      <a:pt x="380" y="251"/>
                    </a:lnTo>
                    <a:lnTo>
                      <a:pt x="380" y="252"/>
                    </a:lnTo>
                    <a:lnTo>
                      <a:pt x="379" y="252"/>
                    </a:lnTo>
                    <a:lnTo>
                      <a:pt x="379" y="253"/>
                    </a:lnTo>
                    <a:lnTo>
                      <a:pt x="379" y="254"/>
                    </a:lnTo>
                    <a:lnTo>
                      <a:pt x="378" y="255"/>
                    </a:lnTo>
                    <a:lnTo>
                      <a:pt x="378" y="256"/>
                    </a:lnTo>
                    <a:lnTo>
                      <a:pt x="378" y="257"/>
                    </a:lnTo>
                    <a:lnTo>
                      <a:pt x="377" y="258"/>
                    </a:lnTo>
                    <a:lnTo>
                      <a:pt x="378" y="258"/>
                    </a:lnTo>
                    <a:lnTo>
                      <a:pt x="378" y="259"/>
                    </a:lnTo>
                    <a:lnTo>
                      <a:pt x="378" y="260"/>
                    </a:lnTo>
                    <a:lnTo>
                      <a:pt x="378" y="261"/>
                    </a:lnTo>
                    <a:lnTo>
                      <a:pt x="378" y="262"/>
                    </a:lnTo>
                    <a:lnTo>
                      <a:pt x="378" y="263"/>
                    </a:lnTo>
                    <a:lnTo>
                      <a:pt x="378" y="265"/>
                    </a:lnTo>
                    <a:lnTo>
                      <a:pt x="378" y="266"/>
                    </a:lnTo>
                    <a:lnTo>
                      <a:pt x="377" y="266"/>
                    </a:lnTo>
                    <a:lnTo>
                      <a:pt x="377" y="267"/>
                    </a:lnTo>
                    <a:lnTo>
                      <a:pt x="377" y="268"/>
                    </a:lnTo>
                    <a:lnTo>
                      <a:pt x="376" y="269"/>
                    </a:lnTo>
                    <a:lnTo>
                      <a:pt x="376" y="270"/>
                    </a:lnTo>
                    <a:lnTo>
                      <a:pt x="376" y="271"/>
                    </a:lnTo>
                    <a:lnTo>
                      <a:pt x="376" y="272"/>
                    </a:lnTo>
                    <a:lnTo>
                      <a:pt x="375" y="273"/>
                    </a:lnTo>
                    <a:lnTo>
                      <a:pt x="375" y="274"/>
                    </a:lnTo>
                    <a:lnTo>
                      <a:pt x="375" y="275"/>
                    </a:lnTo>
                    <a:lnTo>
                      <a:pt x="374" y="276"/>
                    </a:lnTo>
                    <a:lnTo>
                      <a:pt x="374" y="277"/>
                    </a:lnTo>
                    <a:lnTo>
                      <a:pt x="374" y="278"/>
                    </a:lnTo>
                    <a:lnTo>
                      <a:pt x="374" y="279"/>
                    </a:lnTo>
                    <a:lnTo>
                      <a:pt x="374" y="280"/>
                    </a:lnTo>
                    <a:lnTo>
                      <a:pt x="374" y="281"/>
                    </a:lnTo>
                    <a:lnTo>
                      <a:pt x="374" y="282"/>
                    </a:lnTo>
                    <a:lnTo>
                      <a:pt x="374" y="284"/>
                    </a:lnTo>
                    <a:lnTo>
                      <a:pt x="373" y="284"/>
                    </a:lnTo>
                    <a:lnTo>
                      <a:pt x="373" y="285"/>
                    </a:lnTo>
                    <a:lnTo>
                      <a:pt x="373" y="286"/>
                    </a:lnTo>
                    <a:lnTo>
                      <a:pt x="373" y="287"/>
                    </a:lnTo>
                    <a:lnTo>
                      <a:pt x="373" y="288"/>
                    </a:lnTo>
                    <a:lnTo>
                      <a:pt x="373" y="289"/>
                    </a:lnTo>
                    <a:lnTo>
                      <a:pt x="374" y="289"/>
                    </a:lnTo>
                    <a:lnTo>
                      <a:pt x="374" y="290"/>
                    </a:lnTo>
                    <a:lnTo>
                      <a:pt x="373" y="290"/>
                    </a:lnTo>
                    <a:lnTo>
                      <a:pt x="373" y="291"/>
                    </a:lnTo>
                    <a:lnTo>
                      <a:pt x="374" y="292"/>
                    </a:lnTo>
                    <a:lnTo>
                      <a:pt x="373" y="292"/>
                    </a:lnTo>
                    <a:lnTo>
                      <a:pt x="374" y="292"/>
                    </a:lnTo>
                    <a:lnTo>
                      <a:pt x="374" y="293"/>
                    </a:lnTo>
                    <a:lnTo>
                      <a:pt x="373" y="293"/>
                    </a:lnTo>
                    <a:lnTo>
                      <a:pt x="373" y="294"/>
                    </a:lnTo>
                    <a:lnTo>
                      <a:pt x="374" y="294"/>
                    </a:lnTo>
                    <a:lnTo>
                      <a:pt x="374" y="295"/>
                    </a:lnTo>
                    <a:lnTo>
                      <a:pt x="373" y="295"/>
                    </a:lnTo>
                    <a:lnTo>
                      <a:pt x="373" y="296"/>
                    </a:lnTo>
                    <a:lnTo>
                      <a:pt x="374" y="296"/>
                    </a:lnTo>
                    <a:lnTo>
                      <a:pt x="374" y="297"/>
                    </a:lnTo>
                    <a:lnTo>
                      <a:pt x="374" y="298"/>
                    </a:lnTo>
                    <a:lnTo>
                      <a:pt x="373" y="298"/>
                    </a:lnTo>
                    <a:lnTo>
                      <a:pt x="374" y="298"/>
                    </a:lnTo>
                    <a:lnTo>
                      <a:pt x="374" y="299"/>
                    </a:lnTo>
                    <a:lnTo>
                      <a:pt x="375" y="299"/>
                    </a:lnTo>
                    <a:lnTo>
                      <a:pt x="375" y="300"/>
                    </a:lnTo>
                    <a:lnTo>
                      <a:pt x="375" y="301"/>
                    </a:lnTo>
                    <a:lnTo>
                      <a:pt x="376" y="301"/>
                    </a:lnTo>
                    <a:lnTo>
                      <a:pt x="376" y="302"/>
                    </a:lnTo>
                    <a:lnTo>
                      <a:pt x="376" y="304"/>
                    </a:lnTo>
                    <a:lnTo>
                      <a:pt x="375" y="304"/>
                    </a:lnTo>
                    <a:lnTo>
                      <a:pt x="374" y="304"/>
                    </a:lnTo>
                    <a:lnTo>
                      <a:pt x="373" y="304"/>
                    </a:lnTo>
                    <a:lnTo>
                      <a:pt x="372" y="305"/>
                    </a:lnTo>
                    <a:lnTo>
                      <a:pt x="371" y="306"/>
                    </a:lnTo>
                    <a:lnTo>
                      <a:pt x="371" y="307"/>
                    </a:lnTo>
                    <a:lnTo>
                      <a:pt x="371" y="308"/>
                    </a:lnTo>
                    <a:lnTo>
                      <a:pt x="371" y="309"/>
                    </a:lnTo>
                    <a:lnTo>
                      <a:pt x="370" y="310"/>
                    </a:lnTo>
                    <a:lnTo>
                      <a:pt x="370" y="311"/>
                    </a:lnTo>
                    <a:lnTo>
                      <a:pt x="369" y="312"/>
                    </a:lnTo>
                    <a:lnTo>
                      <a:pt x="368" y="313"/>
                    </a:lnTo>
                    <a:lnTo>
                      <a:pt x="367" y="314"/>
                    </a:lnTo>
                    <a:lnTo>
                      <a:pt x="366" y="315"/>
                    </a:lnTo>
                    <a:lnTo>
                      <a:pt x="366" y="316"/>
                    </a:lnTo>
                    <a:lnTo>
                      <a:pt x="364" y="317"/>
                    </a:lnTo>
                    <a:lnTo>
                      <a:pt x="363" y="318"/>
                    </a:lnTo>
                    <a:lnTo>
                      <a:pt x="359" y="321"/>
                    </a:lnTo>
                    <a:lnTo>
                      <a:pt x="356" y="323"/>
                    </a:lnTo>
                    <a:lnTo>
                      <a:pt x="356" y="325"/>
                    </a:lnTo>
                    <a:lnTo>
                      <a:pt x="354" y="337"/>
                    </a:lnTo>
                    <a:lnTo>
                      <a:pt x="352" y="347"/>
                    </a:lnTo>
                    <a:lnTo>
                      <a:pt x="350" y="359"/>
                    </a:lnTo>
                    <a:lnTo>
                      <a:pt x="349" y="370"/>
                    </a:lnTo>
                    <a:lnTo>
                      <a:pt x="347" y="380"/>
                    </a:lnTo>
                    <a:lnTo>
                      <a:pt x="344" y="394"/>
                    </a:lnTo>
                    <a:lnTo>
                      <a:pt x="344" y="395"/>
                    </a:lnTo>
                    <a:lnTo>
                      <a:pt x="343" y="399"/>
                    </a:lnTo>
                    <a:lnTo>
                      <a:pt x="342" y="409"/>
                    </a:lnTo>
                    <a:lnTo>
                      <a:pt x="341" y="413"/>
                    </a:lnTo>
                    <a:lnTo>
                      <a:pt x="341" y="414"/>
                    </a:lnTo>
                    <a:lnTo>
                      <a:pt x="340" y="414"/>
                    </a:lnTo>
                    <a:lnTo>
                      <a:pt x="336" y="417"/>
                    </a:lnTo>
                    <a:lnTo>
                      <a:pt x="328" y="422"/>
                    </a:lnTo>
                    <a:lnTo>
                      <a:pt x="325" y="423"/>
                    </a:lnTo>
                    <a:lnTo>
                      <a:pt x="324" y="423"/>
                    </a:lnTo>
                    <a:lnTo>
                      <a:pt x="324" y="424"/>
                    </a:lnTo>
                    <a:lnTo>
                      <a:pt x="324" y="425"/>
                    </a:lnTo>
                    <a:lnTo>
                      <a:pt x="323" y="425"/>
                    </a:lnTo>
                    <a:lnTo>
                      <a:pt x="322" y="425"/>
                    </a:lnTo>
                    <a:lnTo>
                      <a:pt x="321" y="425"/>
                    </a:lnTo>
                    <a:lnTo>
                      <a:pt x="321" y="426"/>
                    </a:lnTo>
                    <a:lnTo>
                      <a:pt x="320" y="425"/>
                    </a:lnTo>
                    <a:lnTo>
                      <a:pt x="320" y="426"/>
                    </a:lnTo>
                    <a:lnTo>
                      <a:pt x="319" y="426"/>
                    </a:lnTo>
                    <a:lnTo>
                      <a:pt x="318" y="426"/>
                    </a:lnTo>
                    <a:lnTo>
                      <a:pt x="317" y="426"/>
                    </a:lnTo>
                    <a:lnTo>
                      <a:pt x="317" y="427"/>
                    </a:lnTo>
                    <a:lnTo>
                      <a:pt x="316" y="428"/>
                    </a:lnTo>
                    <a:lnTo>
                      <a:pt x="317" y="428"/>
                    </a:lnTo>
                    <a:lnTo>
                      <a:pt x="316" y="428"/>
                    </a:lnTo>
                    <a:lnTo>
                      <a:pt x="316" y="429"/>
                    </a:lnTo>
                    <a:lnTo>
                      <a:pt x="316" y="430"/>
                    </a:lnTo>
                    <a:lnTo>
                      <a:pt x="316" y="431"/>
                    </a:lnTo>
                    <a:lnTo>
                      <a:pt x="317" y="431"/>
                    </a:lnTo>
                    <a:lnTo>
                      <a:pt x="316" y="432"/>
                    </a:lnTo>
                    <a:lnTo>
                      <a:pt x="316" y="433"/>
                    </a:lnTo>
                    <a:lnTo>
                      <a:pt x="315" y="433"/>
                    </a:lnTo>
                    <a:lnTo>
                      <a:pt x="314" y="433"/>
                    </a:lnTo>
                    <a:lnTo>
                      <a:pt x="314" y="434"/>
                    </a:lnTo>
                    <a:lnTo>
                      <a:pt x="315" y="434"/>
                    </a:lnTo>
                    <a:lnTo>
                      <a:pt x="315" y="435"/>
                    </a:lnTo>
                    <a:lnTo>
                      <a:pt x="315" y="436"/>
                    </a:lnTo>
                    <a:lnTo>
                      <a:pt x="314" y="436"/>
                    </a:lnTo>
                    <a:lnTo>
                      <a:pt x="314" y="437"/>
                    </a:lnTo>
                    <a:lnTo>
                      <a:pt x="314" y="438"/>
                    </a:lnTo>
                    <a:lnTo>
                      <a:pt x="314" y="440"/>
                    </a:lnTo>
                    <a:lnTo>
                      <a:pt x="315" y="440"/>
                    </a:lnTo>
                    <a:lnTo>
                      <a:pt x="315" y="441"/>
                    </a:lnTo>
                    <a:lnTo>
                      <a:pt x="314" y="441"/>
                    </a:lnTo>
                    <a:lnTo>
                      <a:pt x="314" y="442"/>
                    </a:lnTo>
                    <a:lnTo>
                      <a:pt x="315" y="442"/>
                    </a:lnTo>
                    <a:lnTo>
                      <a:pt x="315" y="443"/>
                    </a:lnTo>
                    <a:lnTo>
                      <a:pt x="316" y="444"/>
                    </a:lnTo>
                    <a:lnTo>
                      <a:pt x="315" y="444"/>
                    </a:lnTo>
                    <a:lnTo>
                      <a:pt x="314" y="444"/>
                    </a:lnTo>
                    <a:lnTo>
                      <a:pt x="313" y="445"/>
                    </a:lnTo>
                    <a:lnTo>
                      <a:pt x="313" y="446"/>
                    </a:lnTo>
                    <a:lnTo>
                      <a:pt x="314" y="446"/>
                    </a:lnTo>
                    <a:lnTo>
                      <a:pt x="315" y="447"/>
                    </a:lnTo>
                    <a:lnTo>
                      <a:pt x="316" y="447"/>
                    </a:lnTo>
                    <a:lnTo>
                      <a:pt x="316" y="448"/>
                    </a:lnTo>
                    <a:lnTo>
                      <a:pt x="315" y="449"/>
                    </a:lnTo>
                    <a:lnTo>
                      <a:pt x="316" y="449"/>
                    </a:lnTo>
                    <a:lnTo>
                      <a:pt x="316" y="450"/>
                    </a:lnTo>
                    <a:lnTo>
                      <a:pt x="317" y="450"/>
                    </a:lnTo>
                    <a:lnTo>
                      <a:pt x="317" y="451"/>
                    </a:lnTo>
                    <a:lnTo>
                      <a:pt x="316" y="451"/>
                    </a:lnTo>
                    <a:lnTo>
                      <a:pt x="316" y="452"/>
                    </a:lnTo>
                    <a:lnTo>
                      <a:pt x="316" y="453"/>
                    </a:lnTo>
                    <a:lnTo>
                      <a:pt x="315" y="453"/>
                    </a:lnTo>
                    <a:lnTo>
                      <a:pt x="314" y="452"/>
                    </a:lnTo>
                    <a:lnTo>
                      <a:pt x="314" y="453"/>
                    </a:lnTo>
                    <a:lnTo>
                      <a:pt x="315" y="453"/>
                    </a:lnTo>
                    <a:lnTo>
                      <a:pt x="315" y="454"/>
                    </a:lnTo>
                    <a:lnTo>
                      <a:pt x="314" y="454"/>
                    </a:lnTo>
                    <a:lnTo>
                      <a:pt x="314" y="455"/>
                    </a:lnTo>
                    <a:lnTo>
                      <a:pt x="314" y="456"/>
                    </a:lnTo>
                    <a:lnTo>
                      <a:pt x="314" y="457"/>
                    </a:lnTo>
                    <a:lnTo>
                      <a:pt x="314" y="459"/>
                    </a:lnTo>
                    <a:lnTo>
                      <a:pt x="314" y="460"/>
                    </a:lnTo>
                    <a:lnTo>
                      <a:pt x="313" y="460"/>
                    </a:lnTo>
                    <a:lnTo>
                      <a:pt x="313" y="461"/>
                    </a:lnTo>
                    <a:lnTo>
                      <a:pt x="314" y="461"/>
                    </a:lnTo>
                    <a:lnTo>
                      <a:pt x="314" y="462"/>
                    </a:lnTo>
                    <a:lnTo>
                      <a:pt x="314" y="463"/>
                    </a:lnTo>
                    <a:lnTo>
                      <a:pt x="315" y="463"/>
                    </a:lnTo>
                    <a:lnTo>
                      <a:pt x="316" y="463"/>
                    </a:lnTo>
                    <a:lnTo>
                      <a:pt x="316" y="462"/>
                    </a:lnTo>
                    <a:lnTo>
                      <a:pt x="317" y="462"/>
                    </a:lnTo>
                    <a:lnTo>
                      <a:pt x="318" y="462"/>
                    </a:lnTo>
                    <a:lnTo>
                      <a:pt x="318" y="461"/>
                    </a:lnTo>
                    <a:lnTo>
                      <a:pt x="319" y="461"/>
                    </a:lnTo>
                    <a:lnTo>
                      <a:pt x="319" y="462"/>
                    </a:lnTo>
                    <a:lnTo>
                      <a:pt x="320" y="462"/>
                    </a:lnTo>
                    <a:lnTo>
                      <a:pt x="320" y="463"/>
                    </a:lnTo>
                    <a:lnTo>
                      <a:pt x="320" y="464"/>
                    </a:lnTo>
                    <a:lnTo>
                      <a:pt x="319" y="465"/>
                    </a:lnTo>
                    <a:lnTo>
                      <a:pt x="319" y="466"/>
                    </a:lnTo>
                    <a:lnTo>
                      <a:pt x="318" y="466"/>
                    </a:lnTo>
                    <a:lnTo>
                      <a:pt x="317" y="466"/>
                    </a:lnTo>
                    <a:lnTo>
                      <a:pt x="317" y="467"/>
                    </a:lnTo>
                    <a:lnTo>
                      <a:pt x="316" y="467"/>
                    </a:lnTo>
                    <a:lnTo>
                      <a:pt x="316" y="468"/>
                    </a:lnTo>
                    <a:lnTo>
                      <a:pt x="317" y="468"/>
                    </a:lnTo>
                    <a:lnTo>
                      <a:pt x="317" y="469"/>
                    </a:lnTo>
                    <a:lnTo>
                      <a:pt x="317" y="470"/>
                    </a:lnTo>
                    <a:lnTo>
                      <a:pt x="316" y="470"/>
                    </a:lnTo>
                    <a:lnTo>
                      <a:pt x="316" y="471"/>
                    </a:lnTo>
                    <a:lnTo>
                      <a:pt x="317" y="471"/>
                    </a:lnTo>
                    <a:lnTo>
                      <a:pt x="318" y="471"/>
                    </a:lnTo>
                    <a:lnTo>
                      <a:pt x="318" y="470"/>
                    </a:lnTo>
                    <a:lnTo>
                      <a:pt x="319" y="470"/>
                    </a:lnTo>
                    <a:lnTo>
                      <a:pt x="319" y="471"/>
                    </a:lnTo>
                    <a:lnTo>
                      <a:pt x="320" y="471"/>
                    </a:lnTo>
                    <a:lnTo>
                      <a:pt x="321" y="471"/>
                    </a:lnTo>
                    <a:lnTo>
                      <a:pt x="322" y="471"/>
                    </a:lnTo>
                    <a:lnTo>
                      <a:pt x="323" y="471"/>
                    </a:lnTo>
                    <a:lnTo>
                      <a:pt x="324" y="471"/>
                    </a:lnTo>
                    <a:lnTo>
                      <a:pt x="325" y="471"/>
                    </a:lnTo>
                    <a:lnTo>
                      <a:pt x="325" y="472"/>
                    </a:lnTo>
                    <a:lnTo>
                      <a:pt x="324" y="472"/>
                    </a:lnTo>
                    <a:lnTo>
                      <a:pt x="323" y="473"/>
                    </a:lnTo>
                    <a:lnTo>
                      <a:pt x="323" y="474"/>
                    </a:lnTo>
                    <a:lnTo>
                      <a:pt x="323" y="475"/>
                    </a:lnTo>
                    <a:lnTo>
                      <a:pt x="323" y="476"/>
                    </a:lnTo>
                    <a:lnTo>
                      <a:pt x="323" y="477"/>
                    </a:lnTo>
                    <a:lnTo>
                      <a:pt x="324" y="477"/>
                    </a:lnTo>
                    <a:lnTo>
                      <a:pt x="324" y="479"/>
                    </a:lnTo>
                    <a:lnTo>
                      <a:pt x="324" y="480"/>
                    </a:lnTo>
                    <a:lnTo>
                      <a:pt x="325" y="480"/>
                    </a:lnTo>
                    <a:lnTo>
                      <a:pt x="327" y="480"/>
                    </a:lnTo>
                    <a:lnTo>
                      <a:pt x="327" y="481"/>
                    </a:lnTo>
                    <a:lnTo>
                      <a:pt x="325" y="481"/>
                    </a:lnTo>
                    <a:lnTo>
                      <a:pt x="325" y="482"/>
                    </a:lnTo>
                    <a:lnTo>
                      <a:pt x="325" y="483"/>
                    </a:lnTo>
                    <a:lnTo>
                      <a:pt x="327" y="483"/>
                    </a:lnTo>
                    <a:lnTo>
                      <a:pt x="327" y="484"/>
                    </a:lnTo>
                    <a:lnTo>
                      <a:pt x="325" y="484"/>
                    </a:lnTo>
                    <a:lnTo>
                      <a:pt x="324" y="484"/>
                    </a:lnTo>
                    <a:lnTo>
                      <a:pt x="324" y="485"/>
                    </a:lnTo>
                    <a:lnTo>
                      <a:pt x="323" y="485"/>
                    </a:lnTo>
                    <a:lnTo>
                      <a:pt x="322" y="486"/>
                    </a:lnTo>
                    <a:lnTo>
                      <a:pt x="321" y="486"/>
                    </a:lnTo>
                    <a:lnTo>
                      <a:pt x="320" y="486"/>
                    </a:lnTo>
                    <a:lnTo>
                      <a:pt x="319" y="486"/>
                    </a:lnTo>
                    <a:lnTo>
                      <a:pt x="319" y="485"/>
                    </a:lnTo>
                    <a:lnTo>
                      <a:pt x="318" y="485"/>
                    </a:lnTo>
                    <a:lnTo>
                      <a:pt x="318" y="484"/>
                    </a:lnTo>
                    <a:lnTo>
                      <a:pt x="317" y="484"/>
                    </a:lnTo>
                    <a:lnTo>
                      <a:pt x="316" y="484"/>
                    </a:lnTo>
                    <a:lnTo>
                      <a:pt x="315" y="484"/>
                    </a:lnTo>
                    <a:lnTo>
                      <a:pt x="315" y="483"/>
                    </a:lnTo>
                    <a:lnTo>
                      <a:pt x="314" y="483"/>
                    </a:lnTo>
                    <a:lnTo>
                      <a:pt x="313" y="482"/>
                    </a:lnTo>
                    <a:lnTo>
                      <a:pt x="312" y="482"/>
                    </a:lnTo>
                    <a:lnTo>
                      <a:pt x="312" y="481"/>
                    </a:lnTo>
                    <a:lnTo>
                      <a:pt x="311" y="481"/>
                    </a:lnTo>
                    <a:lnTo>
                      <a:pt x="311" y="480"/>
                    </a:lnTo>
                    <a:lnTo>
                      <a:pt x="311" y="479"/>
                    </a:lnTo>
                    <a:lnTo>
                      <a:pt x="310" y="479"/>
                    </a:lnTo>
                    <a:lnTo>
                      <a:pt x="309" y="479"/>
                    </a:lnTo>
                    <a:lnTo>
                      <a:pt x="308" y="479"/>
                    </a:lnTo>
                    <a:lnTo>
                      <a:pt x="308" y="477"/>
                    </a:lnTo>
                    <a:lnTo>
                      <a:pt x="306" y="476"/>
                    </a:lnTo>
                    <a:lnTo>
                      <a:pt x="306" y="477"/>
                    </a:lnTo>
                    <a:lnTo>
                      <a:pt x="305" y="477"/>
                    </a:lnTo>
                    <a:lnTo>
                      <a:pt x="304" y="477"/>
                    </a:lnTo>
                    <a:lnTo>
                      <a:pt x="304" y="476"/>
                    </a:lnTo>
                    <a:lnTo>
                      <a:pt x="303" y="476"/>
                    </a:lnTo>
                    <a:lnTo>
                      <a:pt x="302" y="476"/>
                    </a:lnTo>
                    <a:lnTo>
                      <a:pt x="302" y="475"/>
                    </a:lnTo>
                    <a:lnTo>
                      <a:pt x="301" y="475"/>
                    </a:lnTo>
                    <a:lnTo>
                      <a:pt x="301" y="474"/>
                    </a:lnTo>
                    <a:lnTo>
                      <a:pt x="300" y="475"/>
                    </a:lnTo>
                    <a:lnTo>
                      <a:pt x="299" y="475"/>
                    </a:lnTo>
                    <a:lnTo>
                      <a:pt x="298" y="475"/>
                    </a:lnTo>
                    <a:lnTo>
                      <a:pt x="297" y="475"/>
                    </a:lnTo>
                    <a:lnTo>
                      <a:pt x="297" y="474"/>
                    </a:lnTo>
                    <a:lnTo>
                      <a:pt x="296" y="474"/>
                    </a:lnTo>
                    <a:lnTo>
                      <a:pt x="295" y="474"/>
                    </a:lnTo>
                    <a:lnTo>
                      <a:pt x="294" y="473"/>
                    </a:lnTo>
                    <a:lnTo>
                      <a:pt x="293" y="473"/>
                    </a:lnTo>
                    <a:lnTo>
                      <a:pt x="292" y="472"/>
                    </a:lnTo>
                    <a:lnTo>
                      <a:pt x="291" y="472"/>
                    </a:lnTo>
                    <a:lnTo>
                      <a:pt x="290" y="472"/>
                    </a:lnTo>
                    <a:lnTo>
                      <a:pt x="290" y="471"/>
                    </a:lnTo>
                    <a:lnTo>
                      <a:pt x="289" y="471"/>
                    </a:lnTo>
                    <a:lnTo>
                      <a:pt x="288" y="471"/>
                    </a:lnTo>
                    <a:lnTo>
                      <a:pt x="286" y="470"/>
                    </a:lnTo>
                    <a:lnTo>
                      <a:pt x="285" y="470"/>
                    </a:lnTo>
                    <a:lnTo>
                      <a:pt x="285" y="469"/>
                    </a:lnTo>
                    <a:lnTo>
                      <a:pt x="284" y="469"/>
                    </a:lnTo>
                    <a:lnTo>
                      <a:pt x="283" y="469"/>
                    </a:lnTo>
                    <a:lnTo>
                      <a:pt x="282" y="469"/>
                    </a:lnTo>
                    <a:lnTo>
                      <a:pt x="282" y="468"/>
                    </a:lnTo>
                    <a:lnTo>
                      <a:pt x="281" y="468"/>
                    </a:lnTo>
                    <a:lnTo>
                      <a:pt x="280" y="468"/>
                    </a:lnTo>
                    <a:lnTo>
                      <a:pt x="279" y="468"/>
                    </a:lnTo>
                    <a:lnTo>
                      <a:pt x="278" y="468"/>
                    </a:lnTo>
                    <a:lnTo>
                      <a:pt x="277" y="468"/>
                    </a:lnTo>
                    <a:lnTo>
                      <a:pt x="277" y="467"/>
                    </a:lnTo>
                    <a:lnTo>
                      <a:pt x="276" y="467"/>
                    </a:lnTo>
                    <a:lnTo>
                      <a:pt x="275" y="467"/>
                    </a:lnTo>
                    <a:lnTo>
                      <a:pt x="274" y="467"/>
                    </a:lnTo>
                    <a:lnTo>
                      <a:pt x="273" y="467"/>
                    </a:lnTo>
                    <a:lnTo>
                      <a:pt x="272" y="466"/>
                    </a:lnTo>
                    <a:lnTo>
                      <a:pt x="271" y="466"/>
                    </a:lnTo>
                    <a:lnTo>
                      <a:pt x="270" y="466"/>
                    </a:lnTo>
                    <a:lnTo>
                      <a:pt x="269" y="466"/>
                    </a:lnTo>
                    <a:lnTo>
                      <a:pt x="267" y="465"/>
                    </a:lnTo>
                    <a:lnTo>
                      <a:pt x="266" y="465"/>
                    </a:lnTo>
                    <a:lnTo>
                      <a:pt x="265" y="465"/>
                    </a:lnTo>
                    <a:lnTo>
                      <a:pt x="264" y="465"/>
                    </a:lnTo>
                    <a:lnTo>
                      <a:pt x="263" y="465"/>
                    </a:lnTo>
                    <a:lnTo>
                      <a:pt x="263" y="466"/>
                    </a:lnTo>
                    <a:lnTo>
                      <a:pt x="262" y="466"/>
                    </a:lnTo>
                    <a:lnTo>
                      <a:pt x="262" y="467"/>
                    </a:lnTo>
                    <a:lnTo>
                      <a:pt x="261" y="467"/>
                    </a:lnTo>
                    <a:lnTo>
                      <a:pt x="260" y="467"/>
                    </a:lnTo>
                    <a:lnTo>
                      <a:pt x="260" y="466"/>
                    </a:lnTo>
                    <a:lnTo>
                      <a:pt x="259" y="467"/>
                    </a:lnTo>
                    <a:lnTo>
                      <a:pt x="259" y="466"/>
                    </a:lnTo>
                    <a:lnTo>
                      <a:pt x="258" y="466"/>
                    </a:lnTo>
                    <a:lnTo>
                      <a:pt x="257" y="466"/>
                    </a:lnTo>
                    <a:lnTo>
                      <a:pt x="256" y="466"/>
                    </a:lnTo>
                    <a:lnTo>
                      <a:pt x="255" y="466"/>
                    </a:lnTo>
                    <a:lnTo>
                      <a:pt x="254" y="466"/>
                    </a:lnTo>
                    <a:lnTo>
                      <a:pt x="253" y="466"/>
                    </a:lnTo>
                    <a:lnTo>
                      <a:pt x="252" y="466"/>
                    </a:lnTo>
                    <a:lnTo>
                      <a:pt x="251" y="466"/>
                    </a:lnTo>
                    <a:lnTo>
                      <a:pt x="250" y="466"/>
                    </a:lnTo>
                    <a:lnTo>
                      <a:pt x="248" y="466"/>
                    </a:lnTo>
                    <a:lnTo>
                      <a:pt x="247" y="466"/>
                    </a:lnTo>
                    <a:lnTo>
                      <a:pt x="246" y="466"/>
                    </a:lnTo>
                    <a:lnTo>
                      <a:pt x="245" y="466"/>
                    </a:lnTo>
                    <a:lnTo>
                      <a:pt x="244" y="466"/>
                    </a:lnTo>
                    <a:lnTo>
                      <a:pt x="243" y="467"/>
                    </a:lnTo>
                    <a:lnTo>
                      <a:pt x="242" y="467"/>
                    </a:lnTo>
                    <a:lnTo>
                      <a:pt x="241" y="467"/>
                    </a:lnTo>
                    <a:lnTo>
                      <a:pt x="240" y="467"/>
                    </a:lnTo>
                    <a:lnTo>
                      <a:pt x="239" y="467"/>
                    </a:lnTo>
                    <a:lnTo>
                      <a:pt x="239" y="468"/>
                    </a:lnTo>
                    <a:lnTo>
                      <a:pt x="238" y="468"/>
                    </a:lnTo>
                    <a:lnTo>
                      <a:pt x="238" y="467"/>
                    </a:lnTo>
                    <a:lnTo>
                      <a:pt x="237" y="467"/>
                    </a:lnTo>
                    <a:lnTo>
                      <a:pt x="236" y="467"/>
                    </a:lnTo>
                    <a:lnTo>
                      <a:pt x="236" y="466"/>
                    </a:lnTo>
                    <a:lnTo>
                      <a:pt x="235" y="466"/>
                    </a:lnTo>
                    <a:lnTo>
                      <a:pt x="234" y="466"/>
                    </a:lnTo>
                    <a:lnTo>
                      <a:pt x="233" y="465"/>
                    </a:lnTo>
                    <a:lnTo>
                      <a:pt x="232" y="465"/>
                    </a:lnTo>
                    <a:lnTo>
                      <a:pt x="231" y="465"/>
                    </a:lnTo>
                    <a:lnTo>
                      <a:pt x="230" y="465"/>
                    </a:lnTo>
                    <a:lnTo>
                      <a:pt x="228" y="465"/>
                    </a:lnTo>
                    <a:lnTo>
                      <a:pt x="227" y="465"/>
                    </a:lnTo>
                    <a:lnTo>
                      <a:pt x="227" y="464"/>
                    </a:lnTo>
                    <a:lnTo>
                      <a:pt x="226" y="464"/>
                    </a:lnTo>
                    <a:lnTo>
                      <a:pt x="225" y="464"/>
                    </a:lnTo>
                    <a:lnTo>
                      <a:pt x="224" y="464"/>
                    </a:lnTo>
                    <a:lnTo>
                      <a:pt x="224" y="465"/>
                    </a:lnTo>
                    <a:lnTo>
                      <a:pt x="223" y="465"/>
                    </a:lnTo>
                    <a:lnTo>
                      <a:pt x="222" y="465"/>
                    </a:lnTo>
                    <a:lnTo>
                      <a:pt x="222" y="464"/>
                    </a:lnTo>
                    <a:lnTo>
                      <a:pt x="221" y="464"/>
                    </a:lnTo>
                    <a:lnTo>
                      <a:pt x="220" y="465"/>
                    </a:lnTo>
                    <a:lnTo>
                      <a:pt x="220" y="464"/>
                    </a:lnTo>
                    <a:lnTo>
                      <a:pt x="219" y="464"/>
                    </a:lnTo>
                    <a:lnTo>
                      <a:pt x="218" y="464"/>
                    </a:lnTo>
                    <a:lnTo>
                      <a:pt x="217" y="464"/>
                    </a:lnTo>
                    <a:lnTo>
                      <a:pt x="216" y="464"/>
                    </a:lnTo>
                    <a:lnTo>
                      <a:pt x="216" y="463"/>
                    </a:lnTo>
                    <a:lnTo>
                      <a:pt x="215" y="463"/>
                    </a:lnTo>
                    <a:lnTo>
                      <a:pt x="215" y="462"/>
                    </a:lnTo>
                    <a:lnTo>
                      <a:pt x="215" y="461"/>
                    </a:lnTo>
                    <a:lnTo>
                      <a:pt x="215" y="460"/>
                    </a:lnTo>
                    <a:lnTo>
                      <a:pt x="215" y="459"/>
                    </a:lnTo>
                    <a:lnTo>
                      <a:pt x="216" y="459"/>
                    </a:lnTo>
                    <a:lnTo>
                      <a:pt x="216" y="457"/>
                    </a:lnTo>
                    <a:lnTo>
                      <a:pt x="216" y="456"/>
                    </a:lnTo>
                    <a:lnTo>
                      <a:pt x="216" y="455"/>
                    </a:lnTo>
                    <a:lnTo>
                      <a:pt x="217" y="455"/>
                    </a:lnTo>
                    <a:lnTo>
                      <a:pt x="218" y="454"/>
                    </a:lnTo>
                    <a:lnTo>
                      <a:pt x="219" y="454"/>
                    </a:lnTo>
                    <a:lnTo>
                      <a:pt x="219" y="453"/>
                    </a:lnTo>
                    <a:lnTo>
                      <a:pt x="220" y="453"/>
                    </a:lnTo>
                    <a:lnTo>
                      <a:pt x="220" y="452"/>
                    </a:lnTo>
                    <a:lnTo>
                      <a:pt x="220" y="451"/>
                    </a:lnTo>
                    <a:lnTo>
                      <a:pt x="220" y="450"/>
                    </a:lnTo>
                    <a:lnTo>
                      <a:pt x="220" y="449"/>
                    </a:lnTo>
                    <a:lnTo>
                      <a:pt x="219" y="449"/>
                    </a:lnTo>
                    <a:lnTo>
                      <a:pt x="219" y="448"/>
                    </a:lnTo>
                    <a:lnTo>
                      <a:pt x="218" y="447"/>
                    </a:lnTo>
                    <a:lnTo>
                      <a:pt x="218" y="446"/>
                    </a:lnTo>
                    <a:lnTo>
                      <a:pt x="218" y="445"/>
                    </a:lnTo>
                    <a:lnTo>
                      <a:pt x="218" y="444"/>
                    </a:lnTo>
                    <a:lnTo>
                      <a:pt x="218" y="443"/>
                    </a:lnTo>
                    <a:lnTo>
                      <a:pt x="217" y="443"/>
                    </a:lnTo>
                    <a:lnTo>
                      <a:pt x="216" y="442"/>
                    </a:lnTo>
                    <a:lnTo>
                      <a:pt x="215" y="442"/>
                    </a:lnTo>
                    <a:lnTo>
                      <a:pt x="215" y="441"/>
                    </a:lnTo>
                    <a:lnTo>
                      <a:pt x="211" y="440"/>
                    </a:lnTo>
                    <a:lnTo>
                      <a:pt x="202" y="440"/>
                    </a:lnTo>
                    <a:lnTo>
                      <a:pt x="199" y="440"/>
                    </a:lnTo>
                    <a:lnTo>
                      <a:pt x="197" y="440"/>
                    </a:lnTo>
                    <a:lnTo>
                      <a:pt x="195" y="438"/>
                    </a:lnTo>
                    <a:lnTo>
                      <a:pt x="194" y="438"/>
                    </a:lnTo>
                    <a:lnTo>
                      <a:pt x="193" y="438"/>
                    </a:lnTo>
                    <a:lnTo>
                      <a:pt x="193" y="437"/>
                    </a:lnTo>
                    <a:lnTo>
                      <a:pt x="192" y="437"/>
                    </a:lnTo>
                    <a:lnTo>
                      <a:pt x="190" y="437"/>
                    </a:lnTo>
                    <a:lnTo>
                      <a:pt x="189" y="437"/>
                    </a:lnTo>
                    <a:lnTo>
                      <a:pt x="188" y="437"/>
                    </a:lnTo>
                    <a:lnTo>
                      <a:pt x="187" y="437"/>
                    </a:lnTo>
                    <a:lnTo>
                      <a:pt x="186" y="437"/>
                    </a:lnTo>
                    <a:lnTo>
                      <a:pt x="185" y="437"/>
                    </a:lnTo>
                    <a:lnTo>
                      <a:pt x="184" y="438"/>
                    </a:lnTo>
                    <a:lnTo>
                      <a:pt x="183" y="438"/>
                    </a:lnTo>
                    <a:lnTo>
                      <a:pt x="182" y="438"/>
                    </a:lnTo>
                    <a:lnTo>
                      <a:pt x="181" y="438"/>
                    </a:lnTo>
                    <a:lnTo>
                      <a:pt x="180" y="438"/>
                    </a:lnTo>
                    <a:lnTo>
                      <a:pt x="179" y="438"/>
                    </a:lnTo>
                    <a:lnTo>
                      <a:pt x="178" y="438"/>
                    </a:lnTo>
                    <a:lnTo>
                      <a:pt x="177" y="438"/>
                    </a:lnTo>
                    <a:lnTo>
                      <a:pt x="176" y="438"/>
                    </a:lnTo>
                    <a:lnTo>
                      <a:pt x="176" y="437"/>
                    </a:lnTo>
                    <a:lnTo>
                      <a:pt x="175" y="437"/>
                    </a:lnTo>
                    <a:lnTo>
                      <a:pt x="174" y="437"/>
                    </a:lnTo>
                    <a:lnTo>
                      <a:pt x="173" y="437"/>
                    </a:lnTo>
                    <a:lnTo>
                      <a:pt x="172" y="438"/>
                    </a:lnTo>
                    <a:lnTo>
                      <a:pt x="172" y="440"/>
                    </a:lnTo>
                    <a:lnTo>
                      <a:pt x="170" y="440"/>
                    </a:lnTo>
                    <a:lnTo>
                      <a:pt x="170" y="441"/>
                    </a:lnTo>
                    <a:lnTo>
                      <a:pt x="169" y="441"/>
                    </a:lnTo>
                    <a:lnTo>
                      <a:pt x="168" y="441"/>
                    </a:lnTo>
                    <a:lnTo>
                      <a:pt x="167" y="441"/>
                    </a:lnTo>
                    <a:lnTo>
                      <a:pt x="166" y="441"/>
                    </a:lnTo>
                    <a:lnTo>
                      <a:pt x="166" y="442"/>
                    </a:lnTo>
                    <a:lnTo>
                      <a:pt x="165" y="442"/>
                    </a:lnTo>
                    <a:lnTo>
                      <a:pt x="164" y="442"/>
                    </a:lnTo>
                    <a:lnTo>
                      <a:pt x="163" y="442"/>
                    </a:lnTo>
                    <a:lnTo>
                      <a:pt x="162" y="442"/>
                    </a:lnTo>
                    <a:lnTo>
                      <a:pt x="161" y="442"/>
                    </a:lnTo>
                    <a:lnTo>
                      <a:pt x="160" y="442"/>
                    </a:lnTo>
                    <a:lnTo>
                      <a:pt x="160" y="443"/>
                    </a:lnTo>
                    <a:lnTo>
                      <a:pt x="160" y="444"/>
                    </a:lnTo>
                    <a:lnTo>
                      <a:pt x="159" y="444"/>
                    </a:lnTo>
                    <a:lnTo>
                      <a:pt x="159" y="443"/>
                    </a:lnTo>
                    <a:lnTo>
                      <a:pt x="159" y="444"/>
                    </a:lnTo>
                    <a:lnTo>
                      <a:pt x="158" y="444"/>
                    </a:lnTo>
                    <a:lnTo>
                      <a:pt x="157" y="443"/>
                    </a:lnTo>
                    <a:lnTo>
                      <a:pt x="156" y="443"/>
                    </a:lnTo>
                    <a:lnTo>
                      <a:pt x="155" y="443"/>
                    </a:lnTo>
                    <a:lnTo>
                      <a:pt x="154" y="443"/>
                    </a:lnTo>
                    <a:lnTo>
                      <a:pt x="153" y="443"/>
                    </a:lnTo>
                    <a:lnTo>
                      <a:pt x="151" y="443"/>
                    </a:lnTo>
                    <a:lnTo>
                      <a:pt x="150" y="443"/>
                    </a:lnTo>
                    <a:lnTo>
                      <a:pt x="150" y="442"/>
                    </a:lnTo>
                    <a:lnTo>
                      <a:pt x="149" y="442"/>
                    </a:lnTo>
                    <a:lnTo>
                      <a:pt x="148" y="441"/>
                    </a:lnTo>
                    <a:lnTo>
                      <a:pt x="147" y="441"/>
                    </a:lnTo>
                    <a:lnTo>
                      <a:pt x="146" y="441"/>
                    </a:lnTo>
                    <a:lnTo>
                      <a:pt x="145" y="440"/>
                    </a:lnTo>
                    <a:lnTo>
                      <a:pt x="144" y="440"/>
                    </a:lnTo>
                    <a:lnTo>
                      <a:pt x="143" y="440"/>
                    </a:lnTo>
                    <a:lnTo>
                      <a:pt x="143" y="438"/>
                    </a:lnTo>
                    <a:lnTo>
                      <a:pt x="142" y="440"/>
                    </a:lnTo>
                    <a:lnTo>
                      <a:pt x="140" y="441"/>
                    </a:lnTo>
                    <a:lnTo>
                      <a:pt x="137" y="442"/>
                    </a:lnTo>
                    <a:lnTo>
                      <a:pt x="136" y="442"/>
                    </a:lnTo>
                    <a:lnTo>
                      <a:pt x="135" y="442"/>
                    </a:lnTo>
                    <a:lnTo>
                      <a:pt x="134" y="442"/>
                    </a:lnTo>
                    <a:lnTo>
                      <a:pt x="132" y="442"/>
                    </a:lnTo>
                    <a:lnTo>
                      <a:pt x="131" y="442"/>
                    </a:lnTo>
                    <a:lnTo>
                      <a:pt x="131" y="443"/>
                    </a:lnTo>
                    <a:lnTo>
                      <a:pt x="130" y="443"/>
                    </a:lnTo>
                    <a:lnTo>
                      <a:pt x="130" y="444"/>
                    </a:lnTo>
                    <a:lnTo>
                      <a:pt x="130" y="443"/>
                    </a:lnTo>
                    <a:lnTo>
                      <a:pt x="129" y="443"/>
                    </a:lnTo>
                    <a:lnTo>
                      <a:pt x="128" y="442"/>
                    </a:lnTo>
                    <a:lnTo>
                      <a:pt x="127" y="441"/>
                    </a:lnTo>
                    <a:lnTo>
                      <a:pt x="126" y="441"/>
                    </a:lnTo>
                    <a:lnTo>
                      <a:pt x="125" y="441"/>
                    </a:lnTo>
                    <a:lnTo>
                      <a:pt x="124" y="441"/>
                    </a:lnTo>
                    <a:lnTo>
                      <a:pt x="124" y="442"/>
                    </a:lnTo>
                    <a:lnTo>
                      <a:pt x="124" y="443"/>
                    </a:lnTo>
                    <a:lnTo>
                      <a:pt x="125" y="443"/>
                    </a:lnTo>
                    <a:lnTo>
                      <a:pt x="126" y="444"/>
                    </a:lnTo>
                    <a:lnTo>
                      <a:pt x="126" y="445"/>
                    </a:lnTo>
                    <a:lnTo>
                      <a:pt x="126" y="446"/>
                    </a:lnTo>
                    <a:lnTo>
                      <a:pt x="125" y="446"/>
                    </a:lnTo>
                    <a:lnTo>
                      <a:pt x="125" y="447"/>
                    </a:lnTo>
                    <a:lnTo>
                      <a:pt x="124" y="447"/>
                    </a:lnTo>
                    <a:lnTo>
                      <a:pt x="123" y="447"/>
                    </a:lnTo>
                    <a:lnTo>
                      <a:pt x="123" y="446"/>
                    </a:lnTo>
                    <a:lnTo>
                      <a:pt x="123" y="445"/>
                    </a:lnTo>
                    <a:lnTo>
                      <a:pt x="124" y="445"/>
                    </a:lnTo>
                    <a:lnTo>
                      <a:pt x="124" y="444"/>
                    </a:lnTo>
                    <a:lnTo>
                      <a:pt x="124" y="443"/>
                    </a:lnTo>
                    <a:lnTo>
                      <a:pt x="123" y="443"/>
                    </a:lnTo>
                    <a:lnTo>
                      <a:pt x="123" y="444"/>
                    </a:lnTo>
                    <a:lnTo>
                      <a:pt x="123" y="445"/>
                    </a:lnTo>
                    <a:lnTo>
                      <a:pt x="122" y="445"/>
                    </a:lnTo>
                    <a:lnTo>
                      <a:pt x="122" y="446"/>
                    </a:lnTo>
                    <a:lnTo>
                      <a:pt x="122" y="447"/>
                    </a:lnTo>
                    <a:lnTo>
                      <a:pt x="123" y="447"/>
                    </a:lnTo>
                    <a:lnTo>
                      <a:pt x="123" y="448"/>
                    </a:lnTo>
                    <a:lnTo>
                      <a:pt x="124" y="448"/>
                    </a:lnTo>
                    <a:lnTo>
                      <a:pt x="125" y="448"/>
                    </a:lnTo>
                    <a:lnTo>
                      <a:pt x="126" y="448"/>
                    </a:lnTo>
                    <a:lnTo>
                      <a:pt x="126" y="447"/>
                    </a:lnTo>
                    <a:lnTo>
                      <a:pt x="127" y="446"/>
                    </a:lnTo>
                    <a:lnTo>
                      <a:pt x="127" y="445"/>
                    </a:lnTo>
                    <a:lnTo>
                      <a:pt x="127" y="444"/>
                    </a:lnTo>
                    <a:lnTo>
                      <a:pt x="128" y="444"/>
                    </a:lnTo>
                    <a:lnTo>
                      <a:pt x="128" y="445"/>
                    </a:lnTo>
                    <a:lnTo>
                      <a:pt x="128" y="446"/>
                    </a:lnTo>
                    <a:lnTo>
                      <a:pt x="129" y="447"/>
                    </a:lnTo>
                    <a:lnTo>
                      <a:pt x="129" y="448"/>
                    </a:lnTo>
                    <a:lnTo>
                      <a:pt x="128" y="449"/>
                    </a:lnTo>
                    <a:lnTo>
                      <a:pt x="127" y="449"/>
                    </a:lnTo>
                    <a:lnTo>
                      <a:pt x="127" y="450"/>
                    </a:lnTo>
                    <a:lnTo>
                      <a:pt x="126" y="450"/>
                    </a:lnTo>
                    <a:lnTo>
                      <a:pt x="126" y="451"/>
                    </a:lnTo>
                    <a:lnTo>
                      <a:pt x="126" y="452"/>
                    </a:lnTo>
                    <a:lnTo>
                      <a:pt x="125" y="452"/>
                    </a:lnTo>
                    <a:lnTo>
                      <a:pt x="125" y="453"/>
                    </a:lnTo>
                    <a:lnTo>
                      <a:pt x="126" y="453"/>
                    </a:lnTo>
                    <a:lnTo>
                      <a:pt x="125" y="454"/>
                    </a:lnTo>
                    <a:lnTo>
                      <a:pt x="125" y="455"/>
                    </a:lnTo>
                    <a:lnTo>
                      <a:pt x="124" y="455"/>
                    </a:lnTo>
                    <a:lnTo>
                      <a:pt x="124" y="456"/>
                    </a:lnTo>
                    <a:lnTo>
                      <a:pt x="123" y="457"/>
                    </a:lnTo>
                    <a:lnTo>
                      <a:pt x="123" y="459"/>
                    </a:lnTo>
                    <a:lnTo>
                      <a:pt x="122" y="459"/>
                    </a:lnTo>
                    <a:lnTo>
                      <a:pt x="121" y="459"/>
                    </a:lnTo>
                    <a:lnTo>
                      <a:pt x="120" y="459"/>
                    </a:lnTo>
                    <a:lnTo>
                      <a:pt x="120" y="460"/>
                    </a:lnTo>
                    <a:lnTo>
                      <a:pt x="121" y="460"/>
                    </a:lnTo>
                    <a:lnTo>
                      <a:pt x="121" y="461"/>
                    </a:lnTo>
                    <a:lnTo>
                      <a:pt x="121" y="462"/>
                    </a:lnTo>
                    <a:lnTo>
                      <a:pt x="120" y="463"/>
                    </a:lnTo>
                    <a:lnTo>
                      <a:pt x="120" y="464"/>
                    </a:lnTo>
                    <a:lnTo>
                      <a:pt x="121" y="464"/>
                    </a:lnTo>
                    <a:lnTo>
                      <a:pt x="121" y="465"/>
                    </a:lnTo>
                    <a:lnTo>
                      <a:pt x="120" y="466"/>
                    </a:lnTo>
                    <a:lnTo>
                      <a:pt x="120" y="467"/>
                    </a:lnTo>
                    <a:lnTo>
                      <a:pt x="120" y="468"/>
                    </a:lnTo>
                    <a:lnTo>
                      <a:pt x="119" y="468"/>
                    </a:lnTo>
                    <a:lnTo>
                      <a:pt x="118" y="469"/>
                    </a:lnTo>
                    <a:lnTo>
                      <a:pt x="117" y="469"/>
                    </a:lnTo>
                    <a:lnTo>
                      <a:pt x="117" y="470"/>
                    </a:lnTo>
                    <a:lnTo>
                      <a:pt x="116" y="470"/>
                    </a:lnTo>
                    <a:lnTo>
                      <a:pt x="115" y="470"/>
                    </a:lnTo>
                    <a:lnTo>
                      <a:pt x="115" y="471"/>
                    </a:lnTo>
                    <a:lnTo>
                      <a:pt x="114" y="471"/>
                    </a:lnTo>
                    <a:lnTo>
                      <a:pt x="114" y="472"/>
                    </a:lnTo>
                    <a:lnTo>
                      <a:pt x="112" y="473"/>
                    </a:lnTo>
                    <a:lnTo>
                      <a:pt x="112" y="474"/>
                    </a:lnTo>
                    <a:lnTo>
                      <a:pt x="112" y="475"/>
                    </a:lnTo>
                    <a:lnTo>
                      <a:pt x="111" y="476"/>
                    </a:lnTo>
                    <a:lnTo>
                      <a:pt x="111" y="477"/>
                    </a:lnTo>
                    <a:lnTo>
                      <a:pt x="111" y="479"/>
                    </a:lnTo>
                    <a:lnTo>
                      <a:pt x="110" y="480"/>
                    </a:lnTo>
                    <a:lnTo>
                      <a:pt x="109" y="480"/>
                    </a:lnTo>
                    <a:lnTo>
                      <a:pt x="109" y="479"/>
                    </a:lnTo>
                    <a:lnTo>
                      <a:pt x="108" y="479"/>
                    </a:lnTo>
                    <a:lnTo>
                      <a:pt x="108" y="477"/>
                    </a:lnTo>
                    <a:lnTo>
                      <a:pt x="108" y="476"/>
                    </a:lnTo>
                    <a:lnTo>
                      <a:pt x="108" y="475"/>
                    </a:lnTo>
                    <a:lnTo>
                      <a:pt x="107" y="474"/>
                    </a:lnTo>
                    <a:lnTo>
                      <a:pt x="106" y="474"/>
                    </a:lnTo>
                    <a:lnTo>
                      <a:pt x="106" y="473"/>
                    </a:lnTo>
                    <a:lnTo>
                      <a:pt x="105" y="473"/>
                    </a:lnTo>
                    <a:lnTo>
                      <a:pt x="104" y="472"/>
                    </a:lnTo>
                    <a:lnTo>
                      <a:pt x="104" y="471"/>
                    </a:lnTo>
                    <a:lnTo>
                      <a:pt x="103" y="471"/>
                    </a:lnTo>
                    <a:lnTo>
                      <a:pt x="102" y="471"/>
                    </a:lnTo>
                    <a:lnTo>
                      <a:pt x="102" y="472"/>
                    </a:lnTo>
                    <a:lnTo>
                      <a:pt x="101" y="471"/>
                    </a:lnTo>
                    <a:lnTo>
                      <a:pt x="101" y="470"/>
                    </a:lnTo>
                    <a:lnTo>
                      <a:pt x="100" y="470"/>
                    </a:lnTo>
                    <a:lnTo>
                      <a:pt x="100" y="469"/>
                    </a:lnTo>
                    <a:lnTo>
                      <a:pt x="99" y="469"/>
                    </a:lnTo>
                    <a:lnTo>
                      <a:pt x="98" y="469"/>
                    </a:lnTo>
                    <a:lnTo>
                      <a:pt x="97" y="469"/>
                    </a:lnTo>
                    <a:lnTo>
                      <a:pt x="96" y="469"/>
                    </a:lnTo>
                    <a:lnTo>
                      <a:pt x="96" y="468"/>
                    </a:lnTo>
                    <a:lnTo>
                      <a:pt x="96" y="467"/>
                    </a:lnTo>
                    <a:lnTo>
                      <a:pt x="95" y="467"/>
                    </a:lnTo>
                    <a:lnTo>
                      <a:pt x="95" y="466"/>
                    </a:lnTo>
                    <a:lnTo>
                      <a:pt x="93" y="466"/>
                    </a:lnTo>
                    <a:lnTo>
                      <a:pt x="93" y="465"/>
                    </a:lnTo>
                    <a:lnTo>
                      <a:pt x="92" y="465"/>
                    </a:lnTo>
                    <a:lnTo>
                      <a:pt x="92" y="464"/>
                    </a:lnTo>
                    <a:lnTo>
                      <a:pt x="92" y="463"/>
                    </a:lnTo>
                    <a:lnTo>
                      <a:pt x="91" y="463"/>
                    </a:lnTo>
                    <a:lnTo>
                      <a:pt x="91" y="462"/>
                    </a:lnTo>
                    <a:lnTo>
                      <a:pt x="91" y="461"/>
                    </a:lnTo>
                    <a:lnTo>
                      <a:pt x="90" y="461"/>
                    </a:lnTo>
                    <a:lnTo>
                      <a:pt x="90" y="460"/>
                    </a:lnTo>
                    <a:lnTo>
                      <a:pt x="89" y="460"/>
                    </a:lnTo>
                    <a:lnTo>
                      <a:pt x="89" y="459"/>
                    </a:lnTo>
                    <a:lnTo>
                      <a:pt x="88" y="459"/>
                    </a:lnTo>
                    <a:lnTo>
                      <a:pt x="87" y="459"/>
                    </a:lnTo>
                    <a:lnTo>
                      <a:pt x="87" y="457"/>
                    </a:lnTo>
                    <a:lnTo>
                      <a:pt x="86" y="457"/>
                    </a:lnTo>
                    <a:lnTo>
                      <a:pt x="85" y="456"/>
                    </a:lnTo>
                    <a:lnTo>
                      <a:pt x="86" y="456"/>
                    </a:lnTo>
                    <a:lnTo>
                      <a:pt x="86" y="455"/>
                    </a:lnTo>
                    <a:lnTo>
                      <a:pt x="85" y="455"/>
                    </a:lnTo>
                    <a:lnTo>
                      <a:pt x="84" y="455"/>
                    </a:lnTo>
                    <a:lnTo>
                      <a:pt x="84" y="454"/>
                    </a:lnTo>
                    <a:lnTo>
                      <a:pt x="84" y="453"/>
                    </a:lnTo>
                    <a:lnTo>
                      <a:pt x="83" y="453"/>
                    </a:lnTo>
                    <a:lnTo>
                      <a:pt x="83" y="452"/>
                    </a:lnTo>
                    <a:lnTo>
                      <a:pt x="84" y="452"/>
                    </a:lnTo>
                    <a:lnTo>
                      <a:pt x="84" y="451"/>
                    </a:lnTo>
                    <a:lnTo>
                      <a:pt x="85" y="451"/>
                    </a:lnTo>
                    <a:lnTo>
                      <a:pt x="84" y="451"/>
                    </a:lnTo>
                    <a:lnTo>
                      <a:pt x="83" y="451"/>
                    </a:lnTo>
                    <a:lnTo>
                      <a:pt x="82" y="451"/>
                    </a:lnTo>
                    <a:lnTo>
                      <a:pt x="82" y="452"/>
                    </a:lnTo>
                    <a:lnTo>
                      <a:pt x="81" y="452"/>
                    </a:lnTo>
                    <a:lnTo>
                      <a:pt x="81" y="451"/>
                    </a:lnTo>
                    <a:lnTo>
                      <a:pt x="81" y="450"/>
                    </a:lnTo>
                    <a:lnTo>
                      <a:pt x="81" y="449"/>
                    </a:lnTo>
                    <a:lnTo>
                      <a:pt x="81" y="448"/>
                    </a:lnTo>
                    <a:lnTo>
                      <a:pt x="82" y="448"/>
                    </a:lnTo>
                    <a:lnTo>
                      <a:pt x="82" y="447"/>
                    </a:lnTo>
                    <a:lnTo>
                      <a:pt x="82" y="446"/>
                    </a:lnTo>
                    <a:lnTo>
                      <a:pt x="83" y="446"/>
                    </a:lnTo>
                    <a:lnTo>
                      <a:pt x="83" y="445"/>
                    </a:lnTo>
                    <a:lnTo>
                      <a:pt x="83" y="444"/>
                    </a:lnTo>
                    <a:lnTo>
                      <a:pt x="84" y="443"/>
                    </a:lnTo>
                    <a:lnTo>
                      <a:pt x="85" y="443"/>
                    </a:lnTo>
                    <a:lnTo>
                      <a:pt x="86" y="443"/>
                    </a:lnTo>
                    <a:lnTo>
                      <a:pt x="87" y="443"/>
                    </a:lnTo>
                    <a:lnTo>
                      <a:pt x="87" y="442"/>
                    </a:lnTo>
                    <a:lnTo>
                      <a:pt x="88" y="442"/>
                    </a:lnTo>
                    <a:lnTo>
                      <a:pt x="88" y="441"/>
                    </a:lnTo>
                    <a:lnTo>
                      <a:pt x="88" y="440"/>
                    </a:lnTo>
                    <a:lnTo>
                      <a:pt x="87" y="440"/>
                    </a:lnTo>
                    <a:lnTo>
                      <a:pt x="87" y="438"/>
                    </a:lnTo>
                    <a:lnTo>
                      <a:pt x="86" y="438"/>
                    </a:lnTo>
                    <a:lnTo>
                      <a:pt x="85" y="438"/>
                    </a:lnTo>
                    <a:lnTo>
                      <a:pt x="85" y="437"/>
                    </a:lnTo>
                    <a:lnTo>
                      <a:pt x="85" y="436"/>
                    </a:lnTo>
                    <a:lnTo>
                      <a:pt x="84" y="436"/>
                    </a:lnTo>
                    <a:lnTo>
                      <a:pt x="84" y="435"/>
                    </a:lnTo>
                    <a:lnTo>
                      <a:pt x="84" y="434"/>
                    </a:lnTo>
                    <a:lnTo>
                      <a:pt x="83" y="434"/>
                    </a:lnTo>
                    <a:lnTo>
                      <a:pt x="83" y="433"/>
                    </a:lnTo>
                    <a:lnTo>
                      <a:pt x="82" y="433"/>
                    </a:lnTo>
                    <a:lnTo>
                      <a:pt x="82" y="432"/>
                    </a:lnTo>
                    <a:lnTo>
                      <a:pt x="82" y="431"/>
                    </a:lnTo>
                    <a:lnTo>
                      <a:pt x="82" y="430"/>
                    </a:lnTo>
                    <a:lnTo>
                      <a:pt x="82" y="429"/>
                    </a:lnTo>
                    <a:lnTo>
                      <a:pt x="82" y="428"/>
                    </a:lnTo>
                    <a:lnTo>
                      <a:pt x="82" y="427"/>
                    </a:lnTo>
                    <a:lnTo>
                      <a:pt x="82" y="426"/>
                    </a:lnTo>
                    <a:lnTo>
                      <a:pt x="82" y="425"/>
                    </a:lnTo>
                    <a:lnTo>
                      <a:pt x="81" y="425"/>
                    </a:lnTo>
                    <a:lnTo>
                      <a:pt x="81" y="424"/>
                    </a:lnTo>
                    <a:lnTo>
                      <a:pt x="81" y="423"/>
                    </a:lnTo>
                    <a:lnTo>
                      <a:pt x="81" y="422"/>
                    </a:lnTo>
                    <a:lnTo>
                      <a:pt x="81" y="421"/>
                    </a:lnTo>
                    <a:lnTo>
                      <a:pt x="80" y="421"/>
                    </a:lnTo>
                    <a:lnTo>
                      <a:pt x="80" y="419"/>
                    </a:lnTo>
                    <a:lnTo>
                      <a:pt x="80" y="418"/>
                    </a:lnTo>
                    <a:lnTo>
                      <a:pt x="80" y="417"/>
                    </a:lnTo>
                    <a:lnTo>
                      <a:pt x="80" y="416"/>
                    </a:lnTo>
                    <a:lnTo>
                      <a:pt x="80" y="415"/>
                    </a:lnTo>
                    <a:lnTo>
                      <a:pt x="79" y="415"/>
                    </a:lnTo>
                    <a:lnTo>
                      <a:pt x="79" y="414"/>
                    </a:lnTo>
                    <a:lnTo>
                      <a:pt x="79" y="413"/>
                    </a:lnTo>
                    <a:lnTo>
                      <a:pt x="79" y="412"/>
                    </a:lnTo>
                    <a:lnTo>
                      <a:pt x="78" y="412"/>
                    </a:lnTo>
                    <a:lnTo>
                      <a:pt x="78" y="411"/>
                    </a:lnTo>
                    <a:lnTo>
                      <a:pt x="78" y="410"/>
                    </a:lnTo>
                    <a:lnTo>
                      <a:pt x="77" y="410"/>
                    </a:lnTo>
                    <a:lnTo>
                      <a:pt x="77" y="409"/>
                    </a:lnTo>
                    <a:lnTo>
                      <a:pt x="77" y="408"/>
                    </a:lnTo>
                    <a:lnTo>
                      <a:pt x="76" y="408"/>
                    </a:lnTo>
                    <a:lnTo>
                      <a:pt x="76" y="407"/>
                    </a:lnTo>
                    <a:lnTo>
                      <a:pt x="74" y="407"/>
                    </a:lnTo>
                    <a:lnTo>
                      <a:pt x="74" y="406"/>
                    </a:lnTo>
                    <a:lnTo>
                      <a:pt x="74" y="405"/>
                    </a:lnTo>
                    <a:lnTo>
                      <a:pt x="73" y="405"/>
                    </a:lnTo>
                    <a:lnTo>
                      <a:pt x="72" y="405"/>
                    </a:lnTo>
                    <a:lnTo>
                      <a:pt x="72" y="404"/>
                    </a:lnTo>
                    <a:lnTo>
                      <a:pt x="71" y="403"/>
                    </a:lnTo>
                    <a:lnTo>
                      <a:pt x="70" y="403"/>
                    </a:lnTo>
                    <a:lnTo>
                      <a:pt x="70" y="402"/>
                    </a:lnTo>
                    <a:lnTo>
                      <a:pt x="70" y="401"/>
                    </a:lnTo>
                    <a:lnTo>
                      <a:pt x="69" y="401"/>
                    </a:lnTo>
                    <a:lnTo>
                      <a:pt x="69" y="399"/>
                    </a:lnTo>
                    <a:lnTo>
                      <a:pt x="68" y="399"/>
                    </a:lnTo>
                    <a:lnTo>
                      <a:pt x="67" y="399"/>
                    </a:lnTo>
                    <a:lnTo>
                      <a:pt x="66" y="398"/>
                    </a:lnTo>
                    <a:lnTo>
                      <a:pt x="65" y="398"/>
                    </a:lnTo>
                    <a:lnTo>
                      <a:pt x="65" y="397"/>
                    </a:lnTo>
                    <a:lnTo>
                      <a:pt x="64" y="397"/>
                    </a:lnTo>
                    <a:lnTo>
                      <a:pt x="63" y="397"/>
                    </a:lnTo>
                    <a:lnTo>
                      <a:pt x="63" y="398"/>
                    </a:lnTo>
                    <a:lnTo>
                      <a:pt x="62" y="398"/>
                    </a:lnTo>
                    <a:lnTo>
                      <a:pt x="62" y="399"/>
                    </a:lnTo>
                    <a:lnTo>
                      <a:pt x="61" y="399"/>
                    </a:lnTo>
                    <a:lnTo>
                      <a:pt x="60" y="399"/>
                    </a:lnTo>
                    <a:lnTo>
                      <a:pt x="60" y="401"/>
                    </a:lnTo>
                    <a:lnTo>
                      <a:pt x="59" y="401"/>
                    </a:lnTo>
                    <a:lnTo>
                      <a:pt x="58" y="399"/>
                    </a:lnTo>
                    <a:lnTo>
                      <a:pt x="58" y="398"/>
                    </a:lnTo>
                    <a:lnTo>
                      <a:pt x="57" y="398"/>
                    </a:lnTo>
                    <a:lnTo>
                      <a:pt x="57" y="397"/>
                    </a:lnTo>
                    <a:lnTo>
                      <a:pt x="57" y="396"/>
                    </a:lnTo>
                    <a:lnTo>
                      <a:pt x="56" y="396"/>
                    </a:lnTo>
                    <a:lnTo>
                      <a:pt x="56" y="395"/>
                    </a:lnTo>
                    <a:lnTo>
                      <a:pt x="56" y="394"/>
                    </a:lnTo>
                    <a:lnTo>
                      <a:pt x="54" y="394"/>
                    </a:lnTo>
                    <a:lnTo>
                      <a:pt x="54" y="393"/>
                    </a:lnTo>
                    <a:lnTo>
                      <a:pt x="53" y="393"/>
                    </a:lnTo>
                    <a:lnTo>
                      <a:pt x="53" y="392"/>
                    </a:lnTo>
                    <a:lnTo>
                      <a:pt x="52" y="391"/>
                    </a:lnTo>
                    <a:lnTo>
                      <a:pt x="52" y="390"/>
                    </a:lnTo>
                    <a:lnTo>
                      <a:pt x="52" y="389"/>
                    </a:lnTo>
                    <a:lnTo>
                      <a:pt x="51" y="389"/>
                    </a:lnTo>
                    <a:lnTo>
                      <a:pt x="51" y="388"/>
                    </a:lnTo>
                    <a:lnTo>
                      <a:pt x="51" y="387"/>
                    </a:lnTo>
                    <a:lnTo>
                      <a:pt x="50" y="386"/>
                    </a:lnTo>
                    <a:lnTo>
                      <a:pt x="50" y="385"/>
                    </a:lnTo>
                    <a:lnTo>
                      <a:pt x="49" y="385"/>
                    </a:lnTo>
                    <a:lnTo>
                      <a:pt x="49" y="384"/>
                    </a:lnTo>
                    <a:lnTo>
                      <a:pt x="48" y="384"/>
                    </a:lnTo>
                    <a:lnTo>
                      <a:pt x="48" y="383"/>
                    </a:lnTo>
                    <a:lnTo>
                      <a:pt x="48" y="382"/>
                    </a:lnTo>
                    <a:lnTo>
                      <a:pt x="47" y="382"/>
                    </a:lnTo>
                    <a:lnTo>
                      <a:pt x="47" y="380"/>
                    </a:lnTo>
                    <a:lnTo>
                      <a:pt x="46" y="380"/>
                    </a:lnTo>
                    <a:lnTo>
                      <a:pt x="46" y="379"/>
                    </a:lnTo>
                    <a:lnTo>
                      <a:pt x="45" y="379"/>
                    </a:lnTo>
                    <a:lnTo>
                      <a:pt x="44" y="379"/>
                    </a:lnTo>
                    <a:lnTo>
                      <a:pt x="44" y="378"/>
                    </a:lnTo>
                    <a:lnTo>
                      <a:pt x="45" y="378"/>
                    </a:lnTo>
                    <a:lnTo>
                      <a:pt x="45" y="379"/>
                    </a:lnTo>
                    <a:lnTo>
                      <a:pt x="45" y="378"/>
                    </a:lnTo>
                    <a:lnTo>
                      <a:pt x="44" y="378"/>
                    </a:lnTo>
                    <a:lnTo>
                      <a:pt x="44" y="377"/>
                    </a:lnTo>
                    <a:lnTo>
                      <a:pt x="43" y="377"/>
                    </a:lnTo>
                    <a:lnTo>
                      <a:pt x="42" y="376"/>
                    </a:lnTo>
                    <a:lnTo>
                      <a:pt x="41" y="376"/>
                    </a:lnTo>
                    <a:lnTo>
                      <a:pt x="40" y="377"/>
                    </a:lnTo>
                    <a:lnTo>
                      <a:pt x="40" y="378"/>
                    </a:lnTo>
                    <a:lnTo>
                      <a:pt x="39" y="378"/>
                    </a:lnTo>
                    <a:lnTo>
                      <a:pt x="39" y="377"/>
                    </a:lnTo>
                    <a:lnTo>
                      <a:pt x="38" y="377"/>
                    </a:lnTo>
                    <a:lnTo>
                      <a:pt x="38" y="376"/>
                    </a:lnTo>
                    <a:lnTo>
                      <a:pt x="37" y="376"/>
                    </a:lnTo>
                    <a:lnTo>
                      <a:pt x="35" y="376"/>
                    </a:lnTo>
                    <a:lnTo>
                      <a:pt x="35" y="375"/>
                    </a:lnTo>
                    <a:lnTo>
                      <a:pt x="34" y="375"/>
                    </a:lnTo>
                    <a:lnTo>
                      <a:pt x="34" y="374"/>
                    </a:lnTo>
                    <a:lnTo>
                      <a:pt x="33" y="374"/>
                    </a:lnTo>
                    <a:lnTo>
                      <a:pt x="32" y="374"/>
                    </a:lnTo>
                    <a:lnTo>
                      <a:pt x="32" y="373"/>
                    </a:lnTo>
                    <a:lnTo>
                      <a:pt x="31" y="373"/>
                    </a:lnTo>
                    <a:lnTo>
                      <a:pt x="30" y="373"/>
                    </a:lnTo>
                    <a:lnTo>
                      <a:pt x="30" y="372"/>
                    </a:lnTo>
                    <a:lnTo>
                      <a:pt x="29" y="372"/>
                    </a:lnTo>
                    <a:lnTo>
                      <a:pt x="28" y="372"/>
                    </a:lnTo>
                    <a:lnTo>
                      <a:pt x="27" y="372"/>
                    </a:lnTo>
                    <a:lnTo>
                      <a:pt x="26" y="372"/>
                    </a:lnTo>
                    <a:lnTo>
                      <a:pt x="26" y="371"/>
                    </a:lnTo>
                    <a:lnTo>
                      <a:pt x="25" y="371"/>
                    </a:lnTo>
                    <a:lnTo>
                      <a:pt x="24" y="370"/>
                    </a:lnTo>
                    <a:lnTo>
                      <a:pt x="23" y="370"/>
                    </a:lnTo>
                    <a:lnTo>
                      <a:pt x="23" y="369"/>
                    </a:lnTo>
                    <a:lnTo>
                      <a:pt x="22" y="369"/>
                    </a:lnTo>
                    <a:lnTo>
                      <a:pt x="22" y="368"/>
                    </a:lnTo>
                    <a:lnTo>
                      <a:pt x="21" y="368"/>
                    </a:lnTo>
                    <a:lnTo>
                      <a:pt x="21" y="367"/>
                    </a:lnTo>
                    <a:lnTo>
                      <a:pt x="20" y="367"/>
                    </a:lnTo>
                    <a:lnTo>
                      <a:pt x="19" y="367"/>
                    </a:lnTo>
                    <a:lnTo>
                      <a:pt x="18" y="367"/>
                    </a:lnTo>
                    <a:lnTo>
                      <a:pt x="18" y="366"/>
                    </a:lnTo>
                    <a:lnTo>
                      <a:pt x="16" y="366"/>
                    </a:lnTo>
                    <a:lnTo>
                      <a:pt x="15" y="366"/>
                    </a:lnTo>
                    <a:lnTo>
                      <a:pt x="14" y="365"/>
                    </a:lnTo>
                    <a:lnTo>
                      <a:pt x="13" y="365"/>
                    </a:lnTo>
                    <a:lnTo>
                      <a:pt x="12" y="365"/>
                    </a:lnTo>
                    <a:lnTo>
                      <a:pt x="12" y="364"/>
                    </a:lnTo>
                    <a:lnTo>
                      <a:pt x="11" y="364"/>
                    </a:lnTo>
                    <a:lnTo>
                      <a:pt x="10" y="364"/>
                    </a:lnTo>
                    <a:lnTo>
                      <a:pt x="10" y="363"/>
                    </a:lnTo>
                    <a:lnTo>
                      <a:pt x="10" y="362"/>
                    </a:lnTo>
                    <a:lnTo>
                      <a:pt x="9" y="362"/>
                    </a:lnTo>
                    <a:lnTo>
                      <a:pt x="10" y="362"/>
                    </a:lnTo>
                    <a:lnTo>
                      <a:pt x="9" y="360"/>
                    </a:lnTo>
                    <a:lnTo>
                      <a:pt x="8" y="360"/>
                    </a:lnTo>
                    <a:lnTo>
                      <a:pt x="8" y="359"/>
                    </a:lnTo>
                    <a:lnTo>
                      <a:pt x="7" y="359"/>
                    </a:lnTo>
                    <a:lnTo>
                      <a:pt x="8" y="359"/>
                    </a:lnTo>
                    <a:lnTo>
                      <a:pt x="8" y="358"/>
                    </a:lnTo>
                    <a:lnTo>
                      <a:pt x="8" y="357"/>
                    </a:lnTo>
                    <a:lnTo>
                      <a:pt x="9" y="357"/>
                    </a:lnTo>
                    <a:lnTo>
                      <a:pt x="9" y="356"/>
                    </a:lnTo>
                    <a:lnTo>
                      <a:pt x="9" y="355"/>
                    </a:lnTo>
                    <a:lnTo>
                      <a:pt x="9" y="354"/>
                    </a:lnTo>
                    <a:lnTo>
                      <a:pt x="10" y="354"/>
                    </a:lnTo>
                    <a:lnTo>
                      <a:pt x="11" y="354"/>
                    </a:lnTo>
                    <a:lnTo>
                      <a:pt x="11" y="353"/>
                    </a:lnTo>
                    <a:lnTo>
                      <a:pt x="12" y="353"/>
                    </a:lnTo>
                    <a:lnTo>
                      <a:pt x="13" y="353"/>
                    </a:lnTo>
                    <a:lnTo>
                      <a:pt x="13" y="352"/>
                    </a:lnTo>
                    <a:lnTo>
                      <a:pt x="12" y="351"/>
                    </a:lnTo>
                    <a:lnTo>
                      <a:pt x="12" y="350"/>
                    </a:lnTo>
                    <a:lnTo>
                      <a:pt x="11" y="350"/>
                    </a:lnTo>
                    <a:lnTo>
                      <a:pt x="11" y="349"/>
                    </a:lnTo>
                    <a:lnTo>
                      <a:pt x="10" y="349"/>
                    </a:lnTo>
                    <a:lnTo>
                      <a:pt x="9" y="349"/>
                    </a:lnTo>
                    <a:lnTo>
                      <a:pt x="8" y="348"/>
                    </a:lnTo>
                    <a:lnTo>
                      <a:pt x="7" y="347"/>
                    </a:lnTo>
                    <a:lnTo>
                      <a:pt x="7" y="346"/>
                    </a:lnTo>
                    <a:lnTo>
                      <a:pt x="6" y="346"/>
                    </a:lnTo>
                    <a:lnTo>
                      <a:pt x="7" y="346"/>
                    </a:lnTo>
                    <a:lnTo>
                      <a:pt x="6" y="345"/>
                    </a:lnTo>
                    <a:lnTo>
                      <a:pt x="6" y="344"/>
                    </a:lnTo>
                    <a:lnTo>
                      <a:pt x="6" y="343"/>
                    </a:lnTo>
                    <a:lnTo>
                      <a:pt x="5" y="343"/>
                    </a:lnTo>
                    <a:lnTo>
                      <a:pt x="5" y="341"/>
                    </a:lnTo>
                    <a:lnTo>
                      <a:pt x="5" y="340"/>
                    </a:lnTo>
                    <a:lnTo>
                      <a:pt x="4" y="340"/>
                    </a:lnTo>
                    <a:lnTo>
                      <a:pt x="3" y="339"/>
                    </a:lnTo>
                    <a:lnTo>
                      <a:pt x="3" y="338"/>
                    </a:lnTo>
                    <a:lnTo>
                      <a:pt x="2" y="338"/>
                    </a:lnTo>
                    <a:lnTo>
                      <a:pt x="2" y="337"/>
                    </a:lnTo>
                    <a:lnTo>
                      <a:pt x="1" y="337"/>
                    </a:lnTo>
                    <a:lnTo>
                      <a:pt x="1" y="336"/>
                    </a:lnTo>
                    <a:lnTo>
                      <a:pt x="0" y="336"/>
                    </a:lnTo>
                    <a:lnTo>
                      <a:pt x="0" y="335"/>
                    </a:lnTo>
                    <a:lnTo>
                      <a:pt x="0" y="334"/>
                    </a:lnTo>
                    <a:lnTo>
                      <a:pt x="1" y="334"/>
                    </a:lnTo>
                  </a:path>
                </a:pathLst>
              </a:custGeom>
              <a:solidFill>
                <a:srgbClr val="6666FF"/>
              </a:solidFill>
              <a:ln w="19050" cap="flat">
                <a:solidFill>
                  <a:srgbClr val="6666FF"/>
                </a:solidFill>
                <a:prstDash val="solid"/>
                <a:miter lim="800000"/>
                <a:headEnd/>
                <a:tailEnd/>
              </a:ln>
            </p:spPr>
            <p:txBody>
              <a:bodyPr/>
              <a:lstStyle/>
              <a:p>
                <a:endParaRPr lang="en-US" sz="1013" dirty="0"/>
              </a:p>
            </p:txBody>
          </p:sp>
          <p:sp>
            <p:nvSpPr>
              <p:cNvPr id="19529" name="Freeform 44"/>
              <p:cNvSpPr>
                <a:spLocks/>
              </p:cNvSpPr>
              <p:nvPr/>
            </p:nvSpPr>
            <p:spPr bwMode="auto">
              <a:xfrm>
                <a:off x="3614" y="3060"/>
                <a:ext cx="335" cy="333"/>
              </a:xfrm>
              <a:custGeom>
                <a:avLst/>
                <a:gdLst>
                  <a:gd name="T0" fmla="*/ 154 w 335"/>
                  <a:gd name="T1" fmla="*/ 319 h 333"/>
                  <a:gd name="T2" fmla="*/ 142 w 335"/>
                  <a:gd name="T3" fmla="*/ 316 h 333"/>
                  <a:gd name="T4" fmla="*/ 133 w 335"/>
                  <a:gd name="T5" fmla="*/ 318 h 333"/>
                  <a:gd name="T6" fmla="*/ 130 w 335"/>
                  <a:gd name="T7" fmla="*/ 322 h 333"/>
                  <a:gd name="T8" fmla="*/ 126 w 335"/>
                  <a:gd name="T9" fmla="*/ 331 h 333"/>
                  <a:gd name="T10" fmla="*/ 117 w 335"/>
                  <a:gd name="T11" fmla="*/ 326 h 333"/>
                  <a:gd name="T12" fmla="*/ 111 w 335"/>
                  <a:gd name="T13" fmla="*/ 319 h 333"/>
                  <a:gd name="T14" fmla="*/ 102 w 335"/>
                  <a:gd name="T15" fmla="*/ 309 h 333"/>
                  <a:gd name="T16" fmla="*/ 96 w 335"/>
                  <a:gd name="T17" fmla="*/ 298 h 333"/>
                  <a:gd name="T18" fmla="*/ 93 w 335"/>
                  <a:gd name="T19" fmla="*/ 286 h 333"/>
                  <a:gd name="T20" fmla="*/ 89 w 335"/>
                  <a:gd name="T21" fmla="*/ 275 h 333"/>
                  <a:gd name="T22" fmla="*/ 86 w 335"/>
                  <a:gd name="T23" fmla="*/ 268 h 333"/>
                  <a:gd name="T24" fmla="*/ 78 w 335"/>
                  <a:gd name="T25" fmla="*/ 262 h 333"/>
                  <a:gd name="T26" fmla="*/ 67 w 335"/>
                  <a:gd name="T27" fmla="*/ 260 h 333"/>
                  <a:gd name="T28" fmla="*/ 58 w 335"/>
                  <a:gd name="T29" fmla="*/ 264 h 333"/>
                  <a:gd name="T30" fmla="*/ 58 w 335"/>
                  <a:gd name="T31" fmla="*/ 270 h 333"/>
                  <a:gd name="T32" fmla="*/ 50 w 335"/>
                  <a:gd name="T33" fmla="*/ 260 h 333"/>
                  <a:gd name="T34" fmla="*/ 42 w 335"/>
                  <a:gd name="T35" fmla="*/ 252 h 333"/>
                  <a:gd name="T36" fmla="*/ 31 w 335"/>
                  <a:gd name="T37" fmla="*/ 249 h 333"/>
                  <a:gd name="T38" fmla="*/ 25 w 335"/>
                  <a:gd name="T39" fmla="*/ 239 h 333"/>
                  <a:gd name="T40" fmla="*/ 23 w 335"/>
                  <a:gd name="T41" fmla="*/ 228 h 333"/>
                  <a:gd name="T42" fmla="*/ 18 w 335"/>
                  <a:gd name="T43" fmla="*/ 220 h 333"/>
                  <a:gd name="T44" fmla="*/ 10 w 335"/>
                  <a:gd name="T45" fmla="*/ 211 h 333"/>
                  <a:gd name="T46" fmla="*/ 2 w 335"/>
                  <a:gd name="T47" fmla="*/ 209 h 333"/>
                  <a:gd name="T48" fmla="*/ 4 w 335"/>
                  <a:gd name="T49" fmla="*/ 201 h 333"/>
                  <a:gd name="T50" fmla="*/ 11 w 335"/>
                  <a:gd name="T51" fmla="*/ 198 h 333"/>
                  <a:gd name="T52" fmla="*/ 14 w 335"/>
                  <a:gd name="T53" fmla="*/ 188 h 333"/>
                  <a:gd name="T54" fmla="*/ 9 w 335"/>
                  <a:gd name="T55" fmla="*/ 188 h 333"/>
                  <a:gd name="T56" fmla="*/ 2 w 335"/>
                  <a:gd name="T57" fmla="*/ 184 h 333"/>
                  <a:gd name="T58" fmla="*/ 6 w 335"/>
                  <a:gd name="T59" fmla="*/ 175 h 333"/>
                  <a:gd name="T60" fmla="*/ 9 w 335"/>
                  <a:gd name="T61" fmla="*/ 167 h 333"/>
                  <a:gd name="T62" fmla="*/ 8 w 335"/>
                  <a:gd name="T63" fmla="*/ 158 h 333"/>
                  <a:gd name="T64" fmla="*/ 5 w 335"/>
                  <a:gd name="T65" fmla="*/ 153 h 333"/>
                  <a:gd name="T66" fmla="*/ 9 w 335"/>
                  <a:gd name="T67" fmla="*/ 149 h 333"/>
                  <a:gd name="T68" fmla="*/ 9 w 335"/>
                  <a:gd name="T69" fmla="*/ 147 h 333"/>
                  <a:gd name="T70" fmla="*/ 10 w 335"/>
                  <a:gd name="T71" fmla="*/ 136 h 333"/>
                  <a:gd name="T72" fmla="*/ 10 w 335"/>
                  <a:gd name="T73" fmla="*/ 127 h 333"/>
                  <a:gd name="T74" fmla="*/ 19 w 335"/>
                  <a:gd name="T75" fmla="*/ 119 h 333"/>
                  <a:gd name="T76" fmla="*/ 30 w 335"/>
                  <a:gd name="T77" fmla="*/ 123 h 333"/>
                  <a:gd name="T78" fmla="*/ 42 w 335"/>
                  <a:gd name="T79" fmla="*/ 126 h 333"/>
                  <a:gd name="T80" fmla="*/ 51 w 335"/>
                  <a:gd name="T81" fmla="*/ 125 h 333"/>
                  <a:gd name="T82" fmla="*/ 56 w 335"/>
                  <a:gd name="T83" fmla="*/ 115 h 333"/>
                  <a:gd name="T84" fmla="*/ 66 w 335"/>
                  <a:gd name="T85" fmla="*/ 109 h 333"/>
                  <a:gd name="T86" fmla="*/ 69 w 335"/>
                  <a:gd name="T87" fmla="*/ 97 h 333"/>
                  <a:gd name="T88" fmla="*/ 74 w 335"/>
                  <a:gd name="T89" fmla="*/ 86 h 333"/>
                  <a:gd name="T90" fmla="*/ 85 w 335"/>
                  <a:gd name="T91" fmla="*/ 86 h 333"/>
                  <a:gd name="T92" fmla="*/ 98 w 335"/>
                  <a:gd name="T93" fmla="*/ 84 h 333"/>
                  <a:gd name="T94" fmla="*/ 108 w 335"/>
                  <a:gd name="T95" fmla="*/ 74 h 333"/>
                  <a:gd name="T96" fmla="*/ 136 w 335"/>
                  <a:gd name="T97" fmla="*/ 43 h 333"/>
                  <a:gd name="T98" fmla="*/ 204 w 335"/>
                  <a:gd name="T99" fmla="*/ 25 h 333"/>
                  <a:gd name="T100" fmla="*/ 285 w 335"/>
                  <a:gd name="T101" fmla="*/ 93 h 333"/>
                  <a:gd name="T102" fmla="*/ 325 w 335"/>
                  <a:gd name="T103" fmla="*/ 122 h 333"/>
                  <a:gd name="T104" fmla="*/ 326 w 335"/>
                  <a:gd name="T105" fmla="*/ 112 h 333"/>
                  <a:gd name="T106" fmla="*/ 329 w 335"/>
                  <a:gd name="T107" fmla="*/ 103 h 333"/>
                  <a:gd name="T108" fmla="*/ 333 w 335"/>
                  <a:gd name="T109" fmla="*/ 96 h 333"/>
                  <a:gd name="T110" fmla="*/ 332 w 335"/>
                  <a:gd name="T111" fmla="*/ 88 h 333"/>
                  <a:gd name="T112" fmla="*/ 328 w 335"/>
                  <a:gd name="T113" fmla="*/ 78 h 333"/>
                  <a:gd name="T114" fmla="*/ 329 w 335"/>
                  <a:gd name="T115" fmla="*/ 69 h 333"/>
                  <a:gd name="T116" fmla="*/ 329 w 335"/>
                  <a:gd name="T117" fmla="*/ 59 h 333"/>
                  <a:gd name="T118" fmla="*/ 332 w 335"/>
                  <a:gd name="T119" fmla="*/ 51 h 33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35" h="333">
                    <a:moveTo>
                      <a:pt x="161" y="324"/>
                    </a:moveTo>
                    <a:lnTo>
                      <a:pt x="162" y="324"/>
                    </a:lnTo>
                    <a:lnTo>
                      <a:pt x="163" y="324"/>
                    </a:lnTo>
                    <a:lnTo>
                      <a:pt x="163" y="323"/>
                    </a:lnTo>
                    <a:lnTo>
                      <a:pt x="162" y="322"/>
                    </a:lnTo>
                    <a:lnTo>
                      <a:pt x="162" y="321"/>
                    </a:lnTo>
                    <a:lnTo>
                      <a:pt x="161" y="321"/>
                    </a:lnTo>
                    <a:lnTo>
                      <a:pt x="160" y="321"/>
                    </a:lnTo>
                    <a:lnTo>
                      <a:pt x="159" y="321"/>
                    </a:lnTo>
                    <a:lnTo>
                      <a:pt x="159" y="320"/>
                    </a:lnTo>
                    <a:lnTo>
                      <a:pt x="158" y="320"/>
                    </a:lnTo>
                    <a:lnTo>
                      <a:pt x="156" y="319"/>
                    </a:lnTo>
                    <a:lnTo>
                      <a:pt x="155" y="319"/>
                    </a:lnTo>
                    <a:lnTo>
                      <a:pt x="154" y="319"/>
                    </a:lnTo>
                    <a:lnTo>
                      <a:pt x="153" y="319"/>
                    </a:lnTo>
                    <a:lnTo>
                      <a:pt x="152" y="319"/>
                    </a:lnTo>
                    <a:lnTo>
                      <a:pt x="151" y="319"/>
                    </a:lnTo>
                    <a:lnTo>
                      <a:pt x="150" y="319"/>
                    </a:lnTo>
                    <a:lnTo>
                      <a:pt x="150" y="318"/>
                    </a:lnTo>
                    <a:lnTo>
                      <a:pt x="149" y="318"/>
                    </a:lnTo>
                    <a:lnTo>
                      <a:pt x="148" y="318"/>
                    </a:lnTo>
                    <a:lnTo>
                      <a:pt x="147" y="317"/>
                    </a:lnTo>
                    <a:lnTo>
                      <a:pt x="146" y="317"/>
                    </a:lnTo>
                    <a:lnTo>
                      <a:pt x="145" y="317"/>
                    </a:lnTo>
                    <a:lnTo>
                      <a:pt x="145" y="316"/>
                    </a:lnTo>
                    <a:lnTo>
                      <a:pt x="144" y="316"/>
                    </a:lnTo>
                    <a:lnTo>
                      <a:pt x="143" y="316"/>
                    </a:lnTo>
                    <a:lnTo>
                      <a:pt x="142" y="316"/>
                    </a:lnTo>
                    <a:lnTo>
                      <a:pt x="141" y="316"/>
                    </a:lnTo>
                    <a:lnTo>
                      <a:pt x="141" y="317"/>
                    </a:lnTo>
                    <a:lnTo>
                      <a:pt x="140" y="317"/>
                    </a:lnTo>
                    <a:lnTo>
                      <a:pt x="140" y="318"/>
                    </a:lnTo>
                    <a:lnTo>
                      <a:pt x="139" y="318"/>
                    </a:lnTo>
                    <a:lnTo>
                      <a:pt x="137" y="318"/>
                    </a:lnTo>
                    <a:lnTo>
                      <a:pt x="137" y="319"/>
                    </a:lnTo>
                    <a:lnTo>
                      <a:pt x="136" y="319"/>
                    </a:lnTo>
                    <a:lnTo>
                      <a:pt x="136" y="320"/>
                    </a:lnTo>
                    <a:lnTo>
                      <a:pt x="136" y="319"/>
                    </a:lnTo>
                    <a:lnTo>
                      <a:pt x="136" y="318"/>
                    </a:lnTo>
                    <a:lnTo>
                      <a:pt x="135" y="318"/>
                    </a:lnTo>
                    <a:lnTo>
                      <a:pt x="134" y="318"/>
                    </a:lnTo>
                    <a:lnTo>
                      <a:pt x="133" y="318"/>
                    </a:lnTo>
                    <a:lnTo>
                      <a:pt x="132" y="318"/>
                    </a:lnTo>
                    <a:lnTo>
                      <a:pt x="132" y="319"/>
                    </a:lnTo>
                    <a:lnTo>
                      <a:pt x="132" y="318"/>
                    </a:lnTo>
                    <a:lnTo>
                      <a:pt x="131" y="318"/>
                    </a:lnTo>
                    <a:lnTo>
                      <a:pt x="130" y="318"/>
                    </a:lnTo>
                    <a:lnTo>
                      <a:pt x="129" y="318"/>
                    </a:lnTo>
                    <a:lnTo>
                      <a:pt x="128" y="318"/>
                    </a:lnTo>
                    <a:lnTo>
                      <a:pt x="128" y="319"/>
                    </a:lnTo>
                    <a:lnTo>
                      <a:pt x="127" y="319"/>
                    </a:lnTo>
                    <a:lnTo>
                      <a:pt x="127" y="320"/>
                    </a:lnTo>
                    <a:lnTo>
                      <a:pt x="127" y="321"/>
                    </a:lnTo>
                    <a:lnTo>
                      <a:pt x="128" y="321"/>
                    </a:lnTo>
                    <a:lnTo>
                      <a:pt x="129" y="322"/>
                    </a:lnTo>
                    <a:lnTo>
                      <a:pt x="130" y="322"/>
                    </a:lnTo>
                    <a:lnTo>
                      <a:pt x="130" y="323"/>
                    </a:lnTo>
                    <a:lnTo>
                      <a:pt x="130" y="324"/>
                    </a:lnTo>
                    <a:lnTo>
                      <a:pt x="129" y="324"/>
                    </a:lnTo>
                    <a:lnTo>
                      <a:pt x="130" y="325"/>
                    </a:lnTo>
                    <a:lnTo>
                      <a:pt x="129" y="325"/>
                    </a:lnTo>
                    <a:lnTo>
                      <a:pt x="129" y="326"/>
                    </a:lnTo>
                    <a:lnTo>
                      <a:pt x="129" y="327"/>
                    </a:lnTo>
                    <a:lnTo>
                      <a:pt x="129" y="328"/>
                    </a:lnTo>
                    <a:lnTo>
                      <a:pt x="128" y="328"/>
                    </a:lnTo>
                    <a:lnTo>
                      <a:pt x="128" y="329"/>
                    </a:lnTo>
                    <a:lnTo>
                      <a:pt x="128" y="330"/>
                    </a:lnTo>
                    <a:lnTo>
                      <a:pt x="128" y="331"/>
                    </a:lnTo>
                    <a:lnTo>
                      <a:pt x="127" y="331"/>
                    </a:lnTo>
                    <a:lnTo>
                      <a:pt x="126" y="331"/>
                    </a:lnTo>
                    <a:lnTo>
                      <a:pt x="126" y="333"/>
                    </a:lnTo>
                    <a:lnTo>
                      <a:pt x="125" y="331"/>
                    </a:lnTo>
                    <a:lnTo>
                      <a:pt x="124" y="330"/>
                    </a:lnTo>
                    <a:lnTo>
                      <a:pt x="123" y="331"/>
                    </a:lnTo>
                    <a:lnTo>
                      <a:pt x="123" y="330"/>
                    </a:lnTo>
                    <a:lnTo>
                      <a:pt x="122" y="330"/>
                    </a:lnTo>
                    <a:lnTo>
                      <a:pt x="122" y="329"/>
                    </a:lnTo>
                    <a:lnTo>
                      <a:pt x="122" y="328"/>
                    </a:lnTo>
                    <a:lnTo>
                      <a:pt x="121" y="328"/>
                    </a:lnTo>
                    <a:lnTo>
                      <a:pt x="120" y="328"/>
                    </a:lnTo>
                    <a:lnTo>
                      <a:pt x="120" y="327"/>
                    </a:lnTo>
                    <a:lnTo>
                      <a:pt x="118" y="327"/>
                    </a:lnTo>
                    <a:lnTo>
                      <a:pt x="118" y="326"/>
                    </a:lnTo>
                    <a:lnTo>
                      <a:pt x="117" y="326"/>
                    </a:lnTo>
                    <a:lnTo>
                      <a:pt x="117" y="325"/>
                    </a:lnTo>
                    <a:lnTo>
                      <a:pt x="116" y="325"/>
                    </a:lnTo>
                    <a:lnTo>
                      <a:pt x="116" y="324"/>
                    </a:lnTo>
                    <a:lnTo>
                      <a:pt x="115" y="324"/>
                    </a:lnTo>
                    <a:lnTo>
                      <a:pt x="115" y="323"/>
                    </a:lnTo>
                    <a:lnTo>
                      <a:pt x="114" y="322"/>
                    </a:lnTo>
                    <a:lnTo>
                      <a:pt x="115" y="322"/>
                    </a:lnTo>
                    <a:lnTo>
                      <a:pt x="114" y="322"/>
                    </a:lnTo>
                    <a:lnTo>
                      <a:pt x="114" y="321"/>
                    </a:lnTo>
                    <a:lnTo>
                      <a:pt x="114" y="320"/>
                    </a:lnTo>
                    <a:lnTo>
                      <a:pt x="113" y="320"/>
                    </a:lnTo>
                    <a:lnTo>
                      <a:pt x="112" y="320"/>
                    </a:lnTo>
                    <a:lnTo>
                      <a:pt x="111" y="320"/>
                    </a:lnTo>
                    <a:lnTo>
                      <a:pt x="111" y="319"/>
                    </a:lnTo>
                    <a:lnTo>
                      <a:pt x="111" y="318"/>
                    </a:lnTo>
                    <a:lnTo>
                      <a:pt x="110" y="318"/>
                    </a:lnTo>
                    <a:lnTo>
                      <a:pt x="109" y="318"/>
                    </a:lnTo>
                    <a:lnTo>
                      <a:pt x="109" y="317"/>
                    </a:lnTo>
                    <a:lnTo>
                      <a:pt x="108" y="317"/>
                    </a:lnTo>
                    <a:lnTo>
                      <a:pt x="108" y="316"/>
                    </a:lnTo>
                    <a:lnTo>
                      <a:pt x="107" y="315"/>
                    </a:lnTo>
                    <a:lnTo>
                      <a:pt x="106" y="314"/>
                    </a:lnTo>
                    <a:lnTo>
                      <a:pt x="105" y="314"/>
                    </a:lnTo>
                    <a:lnTo>
                      <a:pt x="105" y="313"/>
                    </a:lnTo>
                    <a:lnTo>
                      <a:pt x="104" y="313"/>
                    </a:lnTo>
                    <a:lnTo>
                      <a:pt x="104" y="311"/>
                    </a:lnTo>
                    <a:lnTo>
                      <a:pt x="103" y="310"/>
                    </a:lnTo>
                    <a:lnTo>
                      <a:pt x="102" y="309"/>
                    </a:lnTo>
                    <a:lnTo>
                      <a:pt x="102" y="308"/>
                    </a:lnTo>
                    <a:lnTo>
                      <a:pt x="101" y="308"/>
                    </a:lnTo>
                    <a:lnTo>
                      <a:pt x="101" y="307"/>
                    </a:lnTo>
                    <a:lnTo>
                      <a:pt x="101" y="306"/>
                    </a:lnTo>
                    <a:lnTo>
                      <a:pt x="100" y="306"/>
                    </a:lnTo>
                    <a:lnTo>
                      <a:pt x="100" y="305"/>
                    </a:lnTo>
                    <a:lnTo>
                      <a:pt x="100" y="304"/>
                    </a:lnTo>
                    <a:lnTo>
                      <a:pt x="98" y="304"/>
                    </a:lnTo>
                    <a:lnTo>
                      <a:pt x="98" y="303"/>
                    </a:lnTo>
                    <a:lnTo>
                      <a:pt x="98" y="302"/>
                    </a:lnTo>
                    <a:lnTo>
                      <a:pt x="98" y="301"/>
                    </a:lnTo>
                    <a:lnTo>
                      <a:pt x="97" y="300"/>
                    </a:lnTo>
                    <a:lnTo>
                      <a:pt x="97" y="299"/>
                    </a:lnTo>
                    <a:lnTo>
                      <a:pt x="96" y="298"/>
                    </a:lnTo>
                    <a:lnTo>
                      <a:pt x="96" y="297"/>
                    </a:lnTo>
                    <a:lnTo>
                      <a:pt x="95" y="297"/>
                    </a:lnTo>
                    <a:lnTo>
                      <a:pt x="95" y="296"/>
                    </a:lnTo>
                    <a:lnTo>
                      <a:pt x="95" y="295"/>
                    </a:lnTo>
                    <a:lnTo>
                      <a:pt x="94" y="295"/>
                    </a:lnTo>
                    <a:lnTo>
                      <a:pt x="94" y="294"/>
                    </a:lnTo>
                    <a:lnTo>
                      <a:pt x="94" y="292"/>
                    </a:lnTo>
                    <a:lnTo>
                      <a:pt x="94" y="291"/>
                    </a:lnTo>
                    <a:lnTo>
                      <a:pt x="93" y="291"/>
                    </a:lnTo>
                    <a:lnTo>
                      <a:pt x="93" y="290"/>
                    </a:lnTo>
                    <a:lnTo>
                      <a:pt x="93" y="289"/>
                    </a:lnTo>
                    <a:lnTo>
                      <a:pt x="93" y="288"/>
                    </a:lnTo>
                    <a:lnTo>
                      <a:pt x="93" y="287"/>
                    </a:lnTo>
                    <a:lnTo>
                      <a:pt x="93" y="286"/>
                    </a:lnTo>
                    <a:lnTo>
                      <a:pt x="92" y="286"/>
                    </a:lnTo>
                    <a:lnTo>
                      <a:pt x="92" y="285"/>
                    </a:lnTo>
                    <a:lnTo>
                      <a:pt x="92" y="284"/>
                    </a:lnTo>
                    <a:lnTo>
                      <a:pt x="91" y="284"/>
                    </a:lnTo>
                    <a:lnTo>
                      <a:pt x="91" y="283"/>
                    </a:lnTo>
                    <a:lnTo>
                      <a:pt x="91" y="282"/>
                    </a:lnTo>
                    <a:lnTo>
                      <a:pt x="90" y="281"/>
                    </a:lnTo>
                    <a:lnTo>
                      <a:pt x="89" y="281"/>
                    </a:lnTo>
                    <a:lnTo>
                      <a:pt x="89" y="280"/>
                    </a:lnTo>
                    <a:lnTo>
                      <a:pt x="89" y="279"/>
                    </a:lnTo>
                    <a:lnTo>
                      <a:pt x="89" y="278"/>
                    </a:lnTo>
                    <a:lnTo>
                      <a:pt x="89" y="277"/>
                    </a:lnTo>
                    <a:lnTo>
                      <a:pt x="89" y="276"/>
                    </a:lnTo>
                    <a:lnTo>
                      <a:pt x="89" y="275"/>
                    </a:lnTo>
                    <a:lnTo>
                      <a:pt x="89" y="274"/>
                    </a:lnTo>
                    <a:lnTo>
                      <a:pt x="89" y="272"/>
                    </a:lnTo>
                    <a:lnTo>
                      <a:pt x="90" y="272"/>
                    </a:lnTo>
                    <a:lnTo>
                      <a:pt x="90" y="271"/>
                    </a:lnTo>
                    <a:lnTo>
                      <a:pt x="91" y="271"/>
                    </a:lnTo>
                    <a:lnTo>
                      <a:pt x="91" y="270"/>
                    </a:lnTo>
                    <a:lnTo>
                      <a:pt x="90" y="270"/>
                    </a:lnTo>
                    <a:lnTo>
                      <a:pt x="90" y="269"/>
                    </a:lnTo>
                    <a:lnTo>
                      <a:pt x="89" y="270"/>
                    </a:lnTo>
                    <a:lnTo>
                      <a:pt x="88" y="270"/>
                    </a:lnTo>
                    <a:lnTo>
                      <a:pt x="87" y="269"/>
                    </a:lnTo>
                    <a:lnTo>
                      <a:pt x="88" y="269"/>
                    </a:lnTo>
                    <a:lnTo>
                      <a:pt x="87" y="268"/>
                    </a:lnTo>
                    <a:lnTo>
                      <a:pt x="86" y="268"/>
                    </a:lnTo>
                    <a:lnTo>
                      <a:pt x="85" y="267"/>
                    </a:lnTo>
                    <a:lnTo>
                      <a:pt x="84" y="267"/>
                    </a:lnTo>
                    <a:lnTo>
                      <a:pt x="84" y="268"/>
                    </a:lnTo>
                    <a:lnTo>
                      <a:pt x="83" y="267"/>
                    </a:lnTo>
                    <a:lnTo>
                      <a:pt x="84" y="266"/>
                    </a:lnTo>
                    <a:lnTo>
                      <a:pt x="84" y="265"/>
                    </a:lnTo>
                    <a:lnTo>
                      <a:pt x="83" y="265"/>
                    </a:lnTo>
                    <a:lnTo>
                      <a:pt x="83" y="264"/>
                    </a:lnTo>
                    <a:lnTo>
                      <a:pt x="82" y="264"/>
                    </a:lnTo>
                    <a:lnTo>
                      <a:pt x="82" y="263"/>
                    </a:lnTo>
                    <a:lnTo>
                      <a:pt x="81" y="263"/>
                    </a:lnTo>
                    <a:lnTo>
                      <a:pt x="81" y="262"/>
                    </a:lnTo>
                    <a:lnTo>
                      <a:pt x="79" y="262"/>
                    </a:lnTo>
                    <a:lnTo>
                      <a:pt x="78" y="262"/>
                    </a:lnTo>
                    <a:lnTo>
                      <a:pt x="78" y="261"/>
                    </a:lnTo>
                    <a:lnTo>
                      <a:pt x="77" y="261"/>
                    </a:lnTo>
                    <a:lnTo>
                      <a:pt x="76" y="261"/>
                    </a:lnTo>
                    <a:lnTo>
                      <a:pt x="75" y="261"/>
                    </a:lnTo>
                    <a:lnTo>
                      <a:pt x="75" y="260"/>
                    </a:lnTo>
                    <a:lnTo>
                      <a:pt x="74" y="260"/>
                    </a:lnTo>
                    <a:lnTo>
                      <a:pt x="73" y="260"/>
                    </a:lnTo>
                    <a:lnTo>
                      <a:pt x="72" y="260"/>
                    </a:lnTo>
                    <a:lnTo>
                      <a:pt x="71" y="260"/>
                    </a:lnTo>
                    <a:lnTo>
                      <a:pt x="71" y="259"/>
                    </a:lnTo>
                    <a:lnTo>
                      <a:pt x="70" y="259"/>
                    </a:lnTo>
                    <a:lnTo>
                      <a:pt x="69" y="259"/>
                    </a:lnTo>
                    <a:lnTo>
                      <a:pt x="68" y="259"/>
                    </a:lnTo>
                    <a:lnTo>
                      <a:pt x="67" y="260"/>
                    </a:lnTo>
                    <a:lnTo>
                      <a:pt x="67" y="259"/>
                    </a:lnTo>
                    <a:lnTo>
                      <a:pt x="66" y="260"/>
                    </a:lnTo>
                    <a:lnTo>
                      <a:pt x="66" y="259"/>
                    </a:lnTo>
                    <a:lnTo>
                      <a:pt x="65" y="260"/>
                    </a:lnTo>
                    <a:lnTo>
                      <a:pt x="64" y="260"/>
                    </a:lnTo>
                    <a:lnTo>
                      <a:pt x="63" y="260"/>
                    </a:lnTo>
                    <a:lnTo>
                      <a:pt x="62" y="261"/>
                    </a:lnTo>
                    <a:lnTo>
                      <a:pt x="60" y="261"/>
                    </a:lnTo>
                    <a:lnTo>
                      <a:pt x="59" y="261"/>
                    </a:lnTo>
                    <a:lnTo>
                      <a:pt x="58" y="262"/>
                    </a:lnTo>
                    <a:lnTo>
                      <a:pt x="59" y="262"/>
                    </a:lnTo>
                    <a:lnTo>
                      <a:pt x="59" y="263"/>
                    </a:lnTo>
                    <a:lnTo>
                      <a:pt x="58" y="263"/>
                    </a:lnTo>
                    <a:lnTo>
                      <a:pt x="58" y="264"/>
                    </a:lnTo>
                    <a:lnTo>
                      <a:pt x="57" y="264"/>
                    </a:lnTo>
                    <a:lnTo>
                      <a:pt x="56" y="265"/>
                    </a:lnTo>
                    <a:lnTo>
                      <a:pt x="55" y="266"/>
                    </a:lnTo>
                    <a:lnTo>
                      <a:pt x="55" y="267"/>
                    </a:lnTo>
                    <a:lnTo>
                      <a:pt x="56" y="267"/>
                    </a:lnTo>
                    <a:lnTo>
                      <a:pt x="56" y="268"/>
                    </a:lnTo>
                    <a:lnTo>
                      <a:pt x="57" y="267"/>
                    </a:lnTo>
                    <a:lnTo>
                      <a:pt x="57" y="268"/>
                    </a:lnTo>
                    <a:lnTo>
                      <a:pt x="58" y="268"/>
                    </a:lnTo>
                    <a:lnTo>
                      <a:pt x="58" y="267"/>
                    </a:lnTo>
                    <a:lnTo>
                      <a:pt x="59" y="267"/>
                    </a:lnTo>
                    <a:lnTo>
                      <a:pt x="59" y="268"/>
                    </a:lnTo>
                    <a:lnTo>
                      <a:pt x="58" y="269"/>
                    </a:lnTo>
                    <a:lnTo>
                      <a:pt x="58" y="270"/>
                    </a:lnTo>
                    <a:lnTo>
                      <a:pt x="57" y="270"/>
                    </a:lnTo>
                    <a:lnTo>
                      <a:pt x="56" y="270"/>
                    </a:lnTo>
                    <a:lnTo>
                      <a:pt x="55" y="270"/>
                    </a:lnTo>
                    <a:lnTo>
                      <a:pt x="55" y="269"/>
                    </a:lnTo>
                    <a:lnTo>
                      <a:pt x="54" y="269"/>
                    </a:lnTo>
                    <a:lnTo>
                      <a:pt x="53" y="269"/>
                    </a:lnTo>
                    <a:lnTo>
                      <a:pt x="53" y="268"/>
                    </a:lnTo>
                    <a:lnTo>
                      <a:pt x="52" y="268"/>
                    </a:lnTo>
                    <a:lnTo>
                      <a:pt x="52" y="267"/>
                    </a:lnTo>
                    <a:lnTo>
                      <a:pt x="52" y="266"/>
                    </a:lnTo>
                    <a:lnTo>
                      <a:pt x="51" y="263"/>
                    </a:lnTo>
                    <a:lnTo>
                      <a:pt x="50" y="262"/>
                    </a:lnTo>
                    <a:lnTo>
                      <a:pt x="50" y="261"/>
                    </a:lnTo>
                    <a:lnTo>
                      <a:pt x="50" y="260"/>
                    </a:lnTo>
                    <a:lnTo>
                      <a:pt x="50" y="259"/>
                    </a:lnTo>
                    <a:lnTo>
                      <a:pt x="49" y="258"/>
                    </a:lnTo>
                    <a:lnTo>
                      <a:pt x="49" y="257"/>
                    </a:lnTo>
                    <a:lnTo>
                      <a:pt x="48" y="257"/>
                    </a:lnTo>
                    <a:lnTo>
                      <a:pt x="48" y="256"/>
                    </a:lnTo>
                    <a:lnTo>
                      <a:pt x="47" y="256"/>
                    </a:lnTo>
                    <a:lnTo>
                      <a:pt x="46" y="256"/>
                    </a:lnTo>
                    <a:lnTo>
                      <a:pt x="46" y="255"/>
                    </a:lnTo>
                    <a:lnTo>
                      <a:pt x="45" y="255"/>
                    </a:lnTo>
                    <a:lnTo>
                      <a:pt x="45" y="253"/>
                    </a:lnTo>
                    <a:lnTo>
                      <a:pt x="44" y="253"/>
                    </a:lnTo>
                    <a:lnTo>
                      <a:pt x="43" y="253"/>
                    </a:lnTo>
                    <a:lnTo>
                      <a:pt x="43" y="252"/>
                    </a:lnTo>
                    <a:lnTo>
                      <a:pt x="42" y="252"/>
                    </a:lnTo>
                    <a:lnTo>
                      <a:pt x="40" y="252"/>
                    </a:lnTo>
                    <a:lnTo>
                      <a:pt x="39" y="252"/>
                    </a:lnTo>
                    <a:lnTo>
                      <a:pt x="38" y="252"/>
                    </a:lnTo>
                    <a:lnTo>
                      <a:pt x="37" y="252"/>
                    </a:lnTo>
                    <a:lnTo>
                      <a:pt x="37" y="251"/>
                    </a:lnTo>
                    <a:lnTo>
                      <a:pt x="37" y="252"/>
                    </a:lnTo>
                    <a:lnTo>
                      <a:pt x="36" y="252"/>
                    </a:lnTo>
                    <a:lnTo>
                      <a:pt x="36" y="251"/>
                    </a:lnTo>
                    <a:lnTo>
                      <a:pt x="36" y="252"/>
                    </a:lnTo>
                    <a:lnTo>
                      <a:pt x="35" y="251"/>
                    </a:lnTo>
                    <a:lnTo>
                      <a:pt x="34" y="251"/>
                    </a:lnTo>
                    <a:lnTo>
                      <a:pt x="33" y="250"/>
                    </a:lnTo>
                    <a:lnTo>
                      <a:pt x="32" y="250"/>
                    </a:lnTo>
                    <a:lnTo>
                      <a:pt x="31" y="249"/>
                    </a:lnTo>
                    <a:lnTo>
                      <a:pt x="31" y="248"/>
                    </a:lnTo>
                    <a:lnTo>
                      <a:pt x="30" y="248"/>
                    </a:lnTo>
                    <a:lnTo>
                      <a:pt x="29" y="248"/>
                    </a:lnTo>
                    <a:lnTo>
                      <a:pt x="29" y="247"/>
                    </a:lnTo>
                    <a:lnTo>
                      <a:pt x="28" y="246"/>
                    </a:lnTo>
                    <a:lnTo>
                      <a:pt x="27" y="246"/>
                    </a:lnTo>
                    <a:lnTo>
                      <a:pt x="27" y="245"/>
                    </a:lnTo>
                    <a:lnTo>
                      <a:pt x="27" y="244"/>
                    </a:lnTo>
                    <a:lnTo>
                      <a:pt x="26" y="244"/>
                    </a:lnTo>
                    <a:lnTo>
                      <a:pt x="26" y="243"/>
                    </a:lnTo>
                    <a:lnTo>
                      <a:pt x="26" y="242"/>
                    </a:lnTo>
                    <a:lnTo>
                      <a:pt x="26" y="241"/>
                    </a:lnTo>
                    <a:lnTo>
                      <a:pt x="25" y="240"/>
                    </a:lnTo>
                    <a:lnTo>
                      <a:pt x="25" y="239"/>
                    </a:lnTo>
                    <a:lnTo>
                      <a:pt x="25" y="238"/>
                    </a:lnTo>
                    <a:lnTo>
                      <a:pt x="25" y="237"/>
                    </a:lnTo>
                    <a:lnTo>
                      <a:pt x="25" y="236"/>
                    </a:lnTo>
                    <a:lnTo>
                      <a:pt x="26" y="236"/>
                    </a:lnTo>
                    <a:lnTo>
                      <a:pt x="26" y="234"/>
                    </a:lnTo>
                    <a:lnTo>
                      <a:pt x="25" y="234"/>
                    </a:lnTo>
                    <a:lnTo>
                      <a:pt x="25" y="233"/>
                    </a:lnTo>
                    <a:lnTo>
                      <a:pt x="25" y="232"/>
                    </a:lnTo>
                    <a:lnTo>
                      <a:pt x="25" y="231"/>
                    </a:lnTo>
                    <a:lnTo>
                      <a:pt x="25" y="230"/>
                    </a:lnTo>
                    <a:lnTo>
                      <a:pt x="25" y="229"/>
                    </a:lnTo>
                    <a:lnTo>
                      <a:pt x="24" y="229"/>
                    </a:lnTo>
                    <a:lnTo>
                      <a:pt x="23" y="229"/>
                    </a:lnTo>
                    <a:lnTo>
                      <a:pt x="23" y="228"/>
                    </a:lnTo>
                    <a:lnTo>
                      <a:pt x="23" y="227"/>
                    </a:lnTo>
                    <a:lnTo>
                      <a:pt x="21" y="226"/>
                    </a:lnTo>
                    <a:lnTo>
                      <a:pt x="21" y="225"/>
                    </a:lnTo>
                    <a:lnTo>
                      <a:pt x="21" y="224"/>
                    </a:lnTo>
                    <a:lnTo>
                      <a:pt x="23" y="224"/>
                    </a:lnTo>
                    <a:lnTo>
                      <a:pt x="23" y="223"/>
                    </a:lnTo>
                    <a:lnTo>
                      <a:pt x="21" y="223"/>
                    </a:lnTo>
                    <a:lnTo>
                      <a:pt x="21" y="222"/>
                    </a:lnTo>
                    <a:lnTo>
                      <a:pt x="20" y="222"/>
                    </a:lnTo>
                    <a:lnTo>
                      <a:pt x="20" y="221"/>
                    </a:lnTo>
                    <a:lnTo>
                      <a:pt x="19" y="221"/>
                    </a:lnTo>
                    <a:lnTo>
                      <a:pt x="18" y="221"/>
                    </a:lnTo>
                    <a:lnTo>
                      <a:pt x="19" y="220"/>
                    </a:lnTo>
                    <a:lnTo>
                      <a:pt x="18" y="220"/>
                    </a:lnTo>
                    <a:lnTo>
                      <a:pt x="17" y="220"/>
                    </a:lnTo>
                    <a:lnTo>
                      <a:pt x="16" y="219"/>
                    </a:lnTo>
                    <a:lnTo>
                      <a:pt x="15" y="219"/>
                    </a:lnTo>
                    <a:lnTo>
                      <a:pt x="15" y="220"/>
                    </a:lnTo>
                    <a:lnTo>
                      <a:pt x="14" y="220"/>
                    </a:lnTo>
                    <a:lnTo>
                      <a:pt x="13" y="220"/>
                    </a:lnTo>
                    <a:lnTo>
                      <a:pt x="12" y="218"/>
                    </a:lnTo>
                    <a:lnTo>
                      <a:pt x="12" y="217"/>
                    </a:lnTo>
                    <a:lnTo>
                      <a:pt x="12" y="216"/>
                    </a:lnTo>
                    <a:lnTo>
                      <a:pt x="12" y="214"/>
                    </a:lnTo>
                    <a:lnTo>
                      <a:pt x="12" y="213"/>
                    </a:lnTo>
                    <a:lnTo>
                      <a:pt x="11" y="213"/>
                    </a:lnTo>
                    <a:lnTo>
                      <a:pt x="11" y="212"/>
                    </a:lnTo>
                    <a:lnTo>
                      <a:pt x="10" y="211"/>
                    </a:lnTo>
                    <a:lnTo>
                      <a:pt x="9" y="211"/>
                    </a:lnTo>
                    <a:lnTo>
                      <a:pt x="8" y="212"/>
                    </a:lnTo>
                    <a:lnTo>
                      <a:pt x="8" y="213"/>
                    </a:lnTo>
                    <a:lnTo>
                      <a:pt x="8" y="214"/>
                    </a:lnTo>
                    <a:lnTo>
                      <a:pt x="8" y="216"/>
                    </a:lnTo>
                    <a:lnTo>
                      <a:pt x="7" y="216"/>
                    </a:lnTo>
                    <a:lnTo>
                      <a:pt x="6" y="216"/>
                    </a:lnTo>
                    <a:lnTo>
                      <a:pt x="6" y="214"/>
                    </a:lnTo>
                    <a:lnTo>
                      <a:pt x="5" y="213"/>
                    </a:lnTo>
                    <a:lnTo>
                      <a:pt x="4" y="212"/>
                    </a:lnTo>
                    <a:lnTo>
                      <a:pt x="4" y="211"/>
                    </a:lnTo>
                    <a:lnTo>
                      <a:pt x="2" y="211"/>
                    </a:lnTo>
                    <a:lnTo>
                      <a:pt x="2" y="210"/>
                    </a:lnTo>
                    <a:lnTo>
                      <a:pt x="2" y="209"/>
                    </a:lnTo>
                    <a:lnTo>
                      <a:pt x="4" y="209"/>
                    </a:lnTo>
                    <a:lnTo>
                      <a:pt x="4" y="208"/>
                    </a:lnTo>
                    <a:lnTo>
                      <a:pt x="5" y="208"/>
                    </a:lnTo>
                    <a:lnTo>
                      <a:pt x="6" y="207"/>
                    </a:lnTo>
                    <a:lnTo>
                      <a:pt x="5" y="207"/>
                    </a:lnTo>
                    <a:lnTo>
                      <a:pt x="5" y="206"/>
                    </a:lnTo>
                    <a:lnTo>
                      <a:pt x="4" y="206"/>
                    </a:lnTo>
                    <a:lnTo>
                      <a:pt x="4" y="205"/>
                    </a:lnTo>
                    <a:lnTo>
                      <a:pt x="2" y="205"/>
                    </a:lnTo>
                    <a:lnTo>
                      <a:pt x="2" y="204"/>
                    </a:lnTo>
                    <a:lnTo>
                      <a:pt x="2" y="203"/>
                    </a:lnTo>
                    <a:lnTo>
                      <a:pt x="2" y="202"/>
                    </a:lnTo>
                    <a:lnTo>
                      <a:pt x="2" y="201"/>
                    </a:lnTo>
                    <a:lnTo>
                      <a:pt x="4" y="201"/>
                    </a:lnTo>
                    <a:lnTo>
                      <a:pt x="5" y="201"/>
                    </a:lnTo>
                    <a:lnTo>
                      <a:pt x="5" y="202"/>
                    </a:lnTo>
                    <a:lnTo>
                      <a:pt x="6" y="202"/>
                    </a:lnTo>
                    <a:lnTo>
                      <a:pt x="7" y="202"/>
                    </a:lnTo>
                    <a:lnTo>
                      <a:pt x="8" y="203"/>
                    </a:lnTo>
                    <a:lnTo>
                      <a:pt x="9" y="203"/>
                    </a:lnTo>
                    <a:lnTo>
                      <a:pt x="9" y="202"/>
                    </a:lnTo>
                    <a:lnTo>
                      <a:pt x="10" y="202"/>
                    </a:lnTo>
                    <a:lnTo>
                      <a:pt x="11" y="202"/>
                    </a:lnTo>
                    <a:lnTo>
                      <a:pt x="12" y="201"/>
                    </a:lnTo>
                    <a:lnTo>
                      <a:pt x="12" y="200"/>
                    </a:lnTo>
                    <a:lnTo>
                      <a:pt x="12" y="199"/>
                    </a:lnTo>
                    <a:lnTo>
                      <a:pt x="12" y="198"/>
                    </a:lnTo>
                    <a:lnTo>
                      <a:pt x="11" y="198"/>
                    </a:lnTo>
                    <a:lnTo>
                      <a:pt x="11" y="197"/>
                    </a:lnTo>
                    <a:lnTo>
                      <a:pt x="10" y="197"/>
                    </a:lnTo>
                    <a:lnTo>
                      <a:pt x="9" y="195"/>
                    </a:lnTo>
                    <a:lnTo>
                      <a:pt x="9" y="194"/>
                    </a:lnTo>
                    <a:lnTo>
                      <a:pt x="9" y="193"/>
                    </a:lnTo>
                    <a:lnTo>
                      <a:pt x="10" y="193"/>
                    </a:lnTo>
                    <a:lnTo>
                      <a:pt x="11" y="193"/>
                    </a:lnTo>
                    <a:lnTo>
                      <a:pt x="11" y="192"/>
                    </a:lnTo>
                    <a:lnTo>
                      <a:pt x="12" y="192"/>
                    </a:lnTo>
                    <a:lnTo>
                      <a:pt x="13" y="191"/>
                    </a:lnTo>
                    <a:lnTo>
                      <a:pt x="14" y="191"/>
                    </a:lnTo>
                    <a:lnTo>
                      <a:pt x="14" y="190"/>
                    </a:lnTo>
                    <a:lnTo>
                      <a:pt x="14" y="189"/>
                    </a:lnTo>
                    <a:lnTo>
                      <a:pt x="14" y="188"/>
                    </a:lnTo>
                    <a:lnTo>
                      <a:pt x="15" y="188"/>
                    </a:lnTo>
                    <a:lnTo>
                      <a:pt x="15" y="187"/>
                    </a:lnTo>
                    <a:lnTo>
                      <a:pt x="14" y="187"/>
                    </a:lnTo>
                    <a:lnTo>
                      <a:pt x="14" y="186"/>
                    </a:lnTo>
                    <a:lnTo>
                      <a:pt x="13" y="186"/>
                    </a:lnTo>
                    <a:lnTo>
                      <a:pt x="12" y="186"/>
                    </a:lnTo>
                    <a:lnTo>
                      <a:pt x="11" y="185"/>
                    </a:lnTo>
                    <a:lnTo>
                      <a:pt x="10" y="185"/>
                    </a:lnTo>
                    <a:lnTo>
                      <a:pt x="9" y="185"/>
                    </a:lnTo>
                    <a:lnTo>
                      <a:pt x="9" y="186"/>
                    </a:lnTo>
                    <a:lnTo>
                      <a:pt x="8" y="186"/>
                    </a:lnTo>
                    <a:lnTo>
                      <a:pt x="8" y="187"/>
                    </a:lnTo>
                    <a:lnTo>
                      <a:pt x="9" y="187"/>
                    </a:lnTo>
                    <a:lnTo>
                      <a:pt x="9" y="188"/>
                    </a:lnTo>
                    <a:lnTo>
                      <a:pt x="9" y="189"/>
                    </a:lnTo>
                    <a:lnTo>
                      <a:pt x="8" y="189"/>
                    </a:lnTo>
                    <a:lnTo>
                      <a:pt x="8" y="190"/>
                    </a:lnTo>
                    <a:lnTo>
                      <a:pt x="7" y="190"/>
                    </a:lnTo>
                    <a:lnTo>
                      <a:pt x="6" y="190"/>
                    </a:lnTo>
                    <a:lnTo>
                      <a:pt x="6" y="189"/>
                    </a:lnTo>
                    <a:lnTo>
                      <a:pt x="5" y="189"/>
                    </a:lnTo>
                    <a:lnTo>
                      <a:pt x="5" y="188"/>
                    </a:lnTo>
                    <a:lnTo>
                      <a:pt x="5" y="187"/>
                    </a:lnTo>
                    <a:lnTo>
                      <a:pt x="5" y="186"/>
                    </a:lnTo>
                    <a:lnTo>
                      <a:pt x="5" y="185"/>
                    </a:lnTo>
                    <a:lnTo>
                      <a:pt x="4" y="185"/>
                    </a:lnTo>
                    <a:lnTo>
                      <a:pt x="4" y="184"/>
                    </a:lnTo>
                    <a:lnTo>
                      <a:pt x="2" y="184"/>
                    </a:lnTo>
                    <a:lnTo>
                      <a:pt x="1" y="183"/>
                    </a:lnTo>
                    <a:lnTo>
                      <a:pt x="1" y="182"/>
                    </a:lnTo>
                    <a:lnTo>
                      <a:pt x="0" y="182"/>
                    </a:lnTo>
                    <a:lnTo>
                      <a:pt x="0" y="181"/>
                    </a:lnTo>
                    <a:lnTo>
                      <a:pt x="0" y="180"/>
                    </a:lnTo>
                    <a:lnTo>
                      <a:pt x="0" y="179"/>
                    </a:lnTo>
                    <a:lnTo>
                      <a:pt x="1" y="179"/>
                    </a:lnTo>
                    <a:lnTo>
                      <a:pt x="1" y="178"/>
                    </a:lnTo>
                    <a:lnTo>
                      <a:pt x="1" y="177"/>
                    </a:lnTo>
                    <a:lnTo>
                      <a:pt x="2" y="177"/>
                    </a:lnTo>
                    <a:lnTo>
                      <a:pt x="4" y="177"/>
                    </a:lnTo>
                    <a:lnTo>
                      <a:pt x="5" y="177"/>
                    </a:lnTo>
                    <a:lnTo>
                      <a:pt x="6" y="177"/>
                    </a:lnTo>
                    <a:lnTo>
                      <a:pt x="6" y="175"/>
                    </a:lnTo>
                    <a:lnTo>
                      <a:pt x="6" y="174"/>
                    </a:lnTo>
                    <a:lnTo>
                      <a:pt x="6" y="173"/>
                    </a:lnTo>
                    <a:lnTo>
                      <a:pt x="5" y="173"/>
                    </a:lnTo>
                    <a:lnTo>
                      <a:pt x="5" y="172"/>
                    </a:lnTo>
                    <a:lnTo>
                      <a:pt x="6" y="171"/>
                    </a:lnTo>
                    <a:lnTo>
                      <a:pt x="7" y="171"/>
                    </a:lnTo>
                    <a:lnTo>
                      <a:pt x="8" y="171"/>
                    </a:lnTo>
                    <a:lnTo>
                      <a:pt x="9" y="171"/>
                    </a:lnTo>
                    <a:lnTo>
                      <a:pt x="9" y="170"/>
                    </a:lnTo>
                    <a:lnTo>
                      <a:pt x="9" y="169"/>
                    </a:lnTo>
                    <a:lnTo>
                      <a:pt x="8" y="169"/>
                    </a:lnTo>
                    <a:lnTo>
                      <a:pt x="8" y="168"/>
                    </a:lnTo>
                    <a:lnTo>
                      <a:pt x="8" y="167"/>
                    </a:lnTo>
                    <a:lnTo>
                      <a:pt x="9" y="167"/>
                    </a:lnTo>
                    <a:lnTo>
                      <a:pt x="10" y="167"/>
                    </a:lnTo>
                    <a:lnTo>
                      <a:pt x="11" y="167"/>
                    </a:lnTo>
                    <a:lnTo>
                      <a:pt x="11" y="166"/>
                    </a:lnTo>
                    <a:lnTo>
                      <a:pt x="12" y="166"/>
                    </a:lnTo>
                    <a:lnTo>
                      <a:pt x="12" y="165"/>
                    </a:lnTo>
                    <a:lnTo>
                      <a:pt x="11" y="164"/>
                    </a:lnTo>
                    <a:lnTo>
                      <a:pt x="10" y="163"/>
                    </a:lnTo>
                    <a:lnTo>
                      <a:pt x="10" y="162"/>
                    </a:lnTo>
                    <a:lnTo>
                      <a:pt x="10" y="161"/>
                    </a:lnTo>
                    <a:lnTo>
                      <a:pt x="10" y="160"/>
                    </a:lnTo>
                    <a:lnTo>
                      <a:pt x="10" y="159"/>
                    </a:lnTo>
                    <a:lnTo>
                      <a:pt x="10" y="158"/>
                    </a:lnTo>
                    <a:lnTo>
                      <a:pt x="9" y="158"/>
                    </a:lnTo>
                    <a:lnTo>
                      <a:pt x="8" y="158"/>
                    </a:lnTo>
                    <a:lnTo>
                      <a:pt x="7" y="159"/>
                    </a:lnTo>
                    <a:lnTo>
                      <a:pt x="7" y="160"/>
                    </a:lnTo>
                    <a:lnTo>
                      <a:pt x="6" y="161"/>
                    </a:lnTo>
                    <a:lnTo>
                      <a:pt x="5" y="160"/>
                    </a:lnTo>
                    <a:lnTo>
                      <a:pt x="4" y="160"/>
                    </a:lnTo>
                    <a:lnTo>
                      <a:pt x="2" y="160"/>
                    </a:lnTo>
                    <a:lnTo>
                      <a:pt x="2" y="159"/>
                    </a:lnTo>
                    <a:lnTo>
                      <a:pt x="2" y="158"/>
                    </a:lnTo>
                    <a:lnTo>
                      <a:pt x="2" y="156"/>
                    </a:lnTo>
                    <a:lnTo>
                      <a:pt x="2" y="155"/>
                    </a:lnTo>
                    <a:lnTo>
                      <a:pt x="1" y="155"/>
                    </a:lnTo>
                    <a:lnTo>
                      <a:pt x="2" y="154"/>
                    </a:lnTo>
                    <a:lnTo>
                      <a:pt x="4" y="153"/>
                    </a:lnTo>
                    <a:lnTo>
                      <a:pt x="5" y="153"/>
                    </a:lnTo>
                    <a:lnTo>
                      <a:pt x="6" y="153"/>
                    </a:lnTo>
                    <a:lnTo>
                      <a:pt x="7" y="154"/>
                    </a:lnTo>
                    <a:lnTo>
                      <a:pt x="8" y="154"/>
                    </a:lnTo>
                    <a:lnTo>
                      <a:pt x="9" y="154"/>
                    </a:lnTo>
                    <a:lnTo>
                      <a:pt x="9" y="153"/>
                    </a:lnTo>
                    <a:lnTo>
                      <a:pt x="10" y="152"/>
                    </a:lnTo>
                    <a:lnTo>
                      <a:pt x="10" y="151"/>
                    </a:lnTo>
                    <a:lnTo>
                      <a:pt x="11" y="151"/>
                    </a:lnTo>
                    <a:lnTo>
                      <a:pt x="11" y="150"/>
                    </a:lnTo>
                    <a:lnTo>
                      <a:pt x="11" y="149"/>
                    </a:lnTo>
                    <a:lnTo>
                      <a:pt x="11" y="148"/>
                    </a:lnTo>
                    <a:lnTo>
                      <a:pt x="10" y="148"/>
                    </a:lnTo>
                    <a:lnTo>
                      <a:pt x="9" y="148"/>
                    </a:lnTo>
                    <a:lnTo>
                      <a:pt x="9" y="149"/>
                    </a:lnTo>
                    <a:lnTo>
                      <a:pt x="8" y="149"/>
                    </a:lnTo>
                    <a:lnTo>
                      <a:pt x="7" y="150"/>
                    </a:lnTo>
                    <a:lnTo>
                      <a:pt x="6" y="150"/>
                    </a:lnTo>
                    <a:lnTo>
                      <a:pt x="5" y="149"/>
                    </a:lnTo>
                    <a:lnTo>
                      <a:pt x="5" y="148"/>
                    </a:lnTo>
                    <a:lnTo>
                      <a:pt x="4" y="148"/>
                    </a:lnTo>
                    <a:lnTo>
                      <a:pt x="4" y="147"/>
                    </a:lnTo>
                    <a:lnTo>
                      <a:pt x="4" y="146"/>
                    </a:lnTo>
                    <a:lnTo>
                      <a:pt x="5" y="146"/>
                    </a:lnTo>
                    <a:lnTo>
                      <a:pt x="6" y="146"/>
                    </a:lnTo>
                    <a:lnTo>
                      <a:pt x="6" y="147"/>
                    </a:lnTo>
                    <a:lnTo>
                      <a:pt x="7" y="147"/>
                    </a:lnTo>
                    <a:lnTo>
                      <a:pt x="8" y="147"/>
                    </a:lnTo>
                    <a:lnTo>
                      <a:pt x="9" y="147"/>
                    </a:lnTo>
                    <a:lnTo>
                      <a:pt x="9" y="146"/>
                    </a:lnTo>
                    <a:lnTo>
                      <a:pt x="10" y="146"/>
                    </a:lnTo>
                    <a:lnTo>
                      <a:pt x="10" y="145"/>
                    </a:lnTo>
                    <a:lnTo>
                      <a:pt x="11" y="144"/>
                    </a:lnTo>
                    <a:lnTo>
                      <a:pt x="11" y="143"/>
                    </a:lnTo>
                    <a:lnTo>
                      <a:pt x="11" y="142"/>
                    </a:lnTo>
                    <a:lnTo>
                      <a:pt x="10" y="142"/>
                    </a:lnTo>
                    <a:lnTo>
                      <a:pt x="10" y="141"/>
                    </a:lnTo>
                    <a:lnTo>
                      <a:pt x="9" y="141"/>
                    </a:lnTo>
                    <a:lnTo>
                      <a:pt x="9" y="140"/>
                    </a:lnTo>
                    <a:lnTo>
                      <a:pt x="9" y="139"/>
                    </a:lnTo>
                    <a:lnTo>
                      <a:pt x="9" y="138"/>
                    </a:lnTo>
                    <a:lnTo>
                      <a:pt x="9" y="136"/>
                    </a:lnTo>
                    <a:lnTo>
                      <a:pt x="10" y="136"/>
                    </a:lnTo>
                    <a:lnTo>
                      <a:pt x="10" y="135"/>
                    </a:lnTo>
                    <a:lnTo>
                      <a:pt x="10" y="134"/>
                    </a:lnTo>
                    <a:lnTo>
                      <a:pt x="10" y="133"/>
                    </a:lnTo>
                    <a:lnTo>
                      <a:pt x="9" y="133"/>
                    </a:lnTo>
                    <a:lnTo>
                      <a:pt x="8" y="133"/>
                    </a:lnTo>
                    <a:lnTo>
                      <a:pt x="7" y="133"/>
                    </a:lnTo>
                    <a:lnTo>
                      <a:pt x="6" y="133"/>
                    </a:lnTo>
                    <a:lnTo>
                      <a:pt x="6" y="132"/>
                    </a:lnTo>
                    <a:lnTo>
                      <a:pt x="6" y="131"/>
                    </a:lnTo>
                    <a:lnTo>
                      <a:pt x="7" y="130"/>
                    </a:lnTo>
                    <a:lnTo>
                      <a:pt x="7" y="129"/>
                    </a:lnTo>
                    <a:lnTo>
                      <a:pt x="8" y="129"/>
                    </a:lnTo>
                    <a:lnTo>
                      <a:pt x="9" y="128"/>
                    </a:lnTo>
                    <a:lnTo>
                      <a:pt x="10" y="127"/>
                    </a:lnTo>
                    <a:lnTo>
                      <a:pt x="10" y="126"/>
                    </a:lnTo>
                    <a:lnTo>
                      <a:pt x="11" y="125"/>
                    </a:lnTo>
                    <a:lnTo>
                      <a:pt x="12" y="124"/>
                    </a:lnTo>
                    <a:lnTo>
                      <a:pt x="13" y="124"/>
                    </a:lnTo>
                    <a:lnTo>
                      <a:pt x="13" y="123"/>
                    </a:lnTo>
                    <a:lnTo>
                      <a:pt x="14" y="123"/>
                    </a:lnTo>
                    <a:lnTo>
                      <a:pt x="14" y="122"/>
                    </a:lnTo>
                    <a:lnTo>
                      <a:pt x="15" y="122"/>
                    </a:lnTo>
                    <a:lnTo>
                      <a:pt x="16" y="121"/>
                    </a:lnTo>
                    <a:lnTo>
                      <a:pt x="17" y="121"/>
                    </a:lnTo>
                    <a:lnTo>
                      <a:pt x="17" y="120"/>
                    </a:lnTo>
                    <a:lnTo>
                      <a:pt x="18" y="120"/>
                    </a:lnTo>
                    <a:lnTo>
                      <a:pt x="19" y="120"/>
                    </a:lnTo>
                    <a:lnTo>
                      <a:pt x="19" y="119"/>
                    </a:lnTo>
                    <a:lnTo>
                      <a:pt x="20" y="119"/>
                    </a:lnTo>
                    <a:lnTo>
                      <a:pt x="20" y="120"/>
                    </a:lnTo>
                    <a:lnTo>
                      <a:pt x="21" y="120"/>
                    </a:lnTo>
                    <a:lnTo>
                      <a:pt x="23" y="120"/>
                    </a:lnTo>
                    <a:lnTo>
                      <a:pt x="23" y="121"/>
                    </a:lnTo>
                    <a:lnTo>
                      <a:pt x="24" y="121"/>
                    </a:lnTo>
                    <a:lnTo>
                      <a:pt x="25" y="121"/>
                    </a:lnTo>
                    <a:lnTo>
                      <a:pt x="25" y="122"/>
                    </a:lnTo>
                    <a:lnTo>
                      <a:pt x="26" y="122"/>
                    </a:lnTo>
                    <a:lnTo>
                      <a:pt x="27" y="122"/>
                    </a:lnTo>
                    <a:lnTo>
                      <a:pt x="27" y="123"/>
                    </a:lnTo>
                    <a:lnTo>
                      <a:pt x="28" y="123"/>
                    </a:lnTo>
                    <a:lnTo>
                      <a:pt x="29" y="123"/>
                    </a:lnTo>
                    <a:lnTo>
                      <a:pt x="30" y="123"/>
                    </a:lnTo>
                    <a:lnTo>
                      <a:pt x="30" y="124"/>
                    </a:lnTo>
                    <a:lnTo>
                      <a:pt x="31" y="124"/>
                    </a:lnTo>
                    <a:lnTo>
                      <a:pt x="32" y="124"/>
                    </a:lnTo>
                    <a:lnTo>
                      <a:pt x="33" y="124"/>
                    </a:lnTo>
                    <a:lnTo>
                      <a:pt x="34" y="125"/>
                    </a:lnTo>
                    <a:lnTo>
                      <a:pt x="35" y="125"/>
                    </a:lnTo>
                    <a:lnTo>
                      <a:pt x="36" y="125"/>
                    </a:lnTo>
                    <a:lnTo>
                      <a:pt x="37" y="125"/>
                    </a:lnTo>
                    <a:lnTo>
                      <a:pt x="38" y="124"/>
                    </a:lnTo>
                    <a:lnTo>
                      <a:pt x="39" y="124"/>
                    </a:lnTo>
                    <a:lnTo>
                      <a:pt x="40" y="124"/>
                    </a:lnTo>
                    <a:lnTo>
                      <a:pt x="40" y="125"/>
                    </a:lnTo>
                    <a:lnTo>
                      <a:pt x="40" y="126"/>
                    </a:lnTo>
                    <a:lnTo>
                      <a:pt x="42" y="126"/>
                    </a:lnTo>
                    <a:lnTo>
                      <a:pt x="43" y="126"/>
                    </a:lnTo>
                    <a:lnTo>
                      <a:pt x="43" y="127"/>
                    </a:lnTo>
                    <a:lnTo>
                      <a:pt x="44" y="127"/>
                    </a:lnTo>
                    <a:lnTo>
                      <a:pt x="44" y="128"/>
                    </a:lnTo>
                    <a:lnTo>
                      <a:pt x="45" y="128"/>
                    </a:lnTo>
                    <a:lnTo>
                      <a:pt x="46" y="128"/>
                    </a:lnTo>
                    <a:lnTo>
                      <a:pt x="46" y="127"/>
                    </a:lnTo>
                    <a:lnTo>
                      <a:pt x="47" y="127"/>
                    </a:lnTo>
                    <a:lnTo>
                      <a:pt x="48" y="127"/>
                    </a:lnTo>
                    <a:lnTo>
                      <a:pt x="49" y="127"/>
                    </a:lnTo>
                    <a:lnTo>
                      <a:pt x="50" y="127"/>
                    </a:lnTo>
                    <a:lnTo>
                      <a:pt x="50" y="126"/>
                    </a:lnTo>
                    <a:lnTo>
                      <a:pt x="51" y="126"/>
                    </a:lnTo>
                    <a:lnTo>
                      <a:pt x="51" y="125"/>
                    </a:lnTo>
                    <a:lnTo>
                      <a:pt x="52" y="125"/>
                    </a:lnTo>
                    <a:lnTo>
                      <a:pt x="52" y="124"/>
                    </a:lnTo>
                    <a:lnTo>
                      <a:pt x="53" y="124"/>
                    </a:lnTo>
                    <a:lnTo>
                      <a:pt x="53" y="123"/>
                    </a:lnTo>
                    <a:lnTo>
                      <a:pt x="53" y="122"/>
                    </a:lnTo>
                    <a:lnTo>
                      <a:pt x="54" y="122"/>
                    </a:lnTo>
                    <a:lnTo>
                      <a:pt x="54" y="121"/>
                    </a:lnTo>
                    <a:lnTo>
                      <a:pt x="54" y="120"/>
                    </a:lnTo>
                    <a:lnTo>
                      <a:pt x="55" y="120"/>
                    </a:lnTo>
                    <a:lnTo>
                      <a:pt x="55" y="119"/>
                    </a:lnTo>
                    <a:lnTo>
                      <a:pt x="55" y="117"/>
                    </a:lnTo>
                    <a:lnTo>
                      <a:pt x="55" y="116"/>
                    </a:lnTo>
                    <a:lnTo>
                      <a:pt x="56" y="116"/>
                    </a:lnTo>
                    <a:lnTo>
                      <a:pt x="56" y="115"/>
                    </a:lnTo>
                    <a:lnTo>
                      <a:pt x="57" y="115"/>
                    </a:lnTo>
                    <a:lnTo>
                      <a:pt x="56" y="114"/>
                    </a:lnTo>
                    <a:lnTo>
                      <a:pt x="57" y="114"/>
                    </a:lnTo>
                    <a:lnTo>
                      <a:pt x="58" y="114"/>
                    </a:lnTo>
                    <a:lnTo>
                      <a:pt x="58" y="113"/>
                    </a:lnTo>
                    <a:lnTo>
                      <a:pt x="59" y="112"/>
                    </a:lnTo>
                    <a:lnTo>
                      <a:pt x="60" y="112"/>
                    </a:lnTo>
                    <a:lnTo>
                      <a:pt x="60" y="111"/>
                    </a:lnTo>
                    <a:lnTo>
                      <a:pt x="62" y="110"/>
                    </a:lnTo>
                    <a:lnTo>
                      <a:pt x="62" y="109"/>
                    </a:lnTo>
                    <a:lnTo>
                      <a:pt x="63" y="109"/>
                    </a:lnTo>
                    <a:lnTo>
                      <a:pt x="64" y="109"/>
                    </a:lnTo>
                    <a:lnTo>
                      <a:pt x="65" y="109"/>
                    </a:lnTo>
                    <a:lnTo>
                      <a:pt x="66" y="109"/>
                    </a:lnTo>
                    <a:lnTo>
                      <a:pt x="66" y="108"/>
                    </a:lnTo>
                    <a:lnTo>
                      <a:pt x="67" y="108"/>
                    </a:lnTo>
                    <a:lnTo>
                      <a:pt x="67" y="107"/>
                    </a:lnTo>
                    <a:lnTo>
                      <a:pt x="67" y="106"/>
                    </a:lnTo>
                    <a:lnTo>
                      <a:pt x="68" y="105"/>
                    </a:lnTo>
                    <a:lnTo>
                      <a:pt x="68" y="104"/>
                    </a:lnTo>
                    <a:lnTo>
                      <a:pt x="68" y="103"/>
                    </a:lnTo>
                    <a:lnTo>
                      <a:pt x="67" y="103"/>
                    </a:lnTo>
                    <a:lnTo>
                      <a:pt x="68" y="102"/>
                    </a:lnTo>
                    <a:lnTo>
                      <a:pt x="68" y="101"/>
                    </a:lnTo>
                    <a:lnTo>
                      <a:pt x="68" y="100"/>
                    </a:lnTo>
                    <a:lnTo>
                      <a:pt x="68" y="99"/>
                    </a:lnTo>
                    <a:lnTo>
                      <a:pt x="69" y="99"/>
                    </a:lnTo>
                    <a:lnTo>
                      <a:pt x="69" y="97"/>
                    </a:lnTo>
                    <a:lnTo>
                      <a:pt x="69" y="96"/>
                    </a:lnTo>
                    <a:lnTo>
                      <a:pt x="70" y="96"/>
                    </a:lnTo>
                    <a:lnTo>
                      <a:pt x="70" y="95"/>
                    </a:lnTo>
                    <a:lnTo>
                      <a:pt x="71" y="94"/>
                    </a:lnTo>
                    <a:lnTo>
                      <a:pt x="72" y="93"/>
                    </a:lnTo>
                    <a:lnTo>
                      <a:pt x="72" y="92"/>
                    </a:lnTo>
                    <a:lnTo>
                      <a:pt x="73" y="92"/>
                    </a:lnTo>
                    <a:lnTo>
                      <a:pt x="73" y="91"/>
                    </a:lnTo>
                    <a:lnTo>
                      <a:pt x="74" y="91"/>
                    </a:lnTo>
                    <a:lnTo>
                      <a:pt x="74" y="90"/>
                    </a:lnTo>
                    <a:lnTo>
                      <a:pt x="74" y="89"/>
                    </a:lnTo>
                    <a:lnTo>
                      <a:pt x="74" y="88"/>
                    </a:lnTo>
                    <a:lnTo>
                      <a:pt x="74" y="87"/>
                    </a:lnTo>
                    <a:lnTo>
                      <a:pt x="74" y="86"/>
                    </a:lnTo>
                    <a:lnTo>
                      <a:pt x="75" y="86"/>
                    </a:lnTo>
                    <a:lnTo>
                      <a:pt x="75" y="85"/>
                    </a:lnTo>
                    <a:lnTo>
                      <a:pt x="76" y="85"/>
                    </a:lnTo>
                    <a:lnTo>
                      <a:pt x="77" y="85"/>
                    </a:lnTo>
                    <a:lnTo>
                      <a:pt x="78" y="85"/>
                    </a:lnTo>
                    <a:lnTo>
                      <a:pt x="79" y="85"/>
                    </a:lnTo>
                    <a:lnTo>
                      <a:pt x="81" y="85"/>
                    </a:lnTo>
                    <a:lnTo>
                      <a:pt x="81" y="86"/>
                    </a:lnTo>
                    <a:lnTo>
                      <a:pt x="82" y="86"/>
                    </a:lnTo>
                    <a:lnTo>
                      <a:pt x="82" y="87"/>
                    </a:lnTo>
                    <a:lnTo>
                      <a:pt x="83" y="87"/>
                    </a:lnTo>
                    <a:lnTo>
                      <a:pt x="84" y="87"/>
                    </a:lnTo>
                    <a:lnTo>
                      <a:pt x="84" y="86"/>
                    </a:lnTo>
                    <a:lnTo>
                      <a:pt x="85" y="86"/>
                    </a:lnTo>
                    <a:lnTo>
                      <a:pt x="86" y="86"/>
                    </a:lnTo>
                    <a:lnTo>
                      <a:pt x="87" y="86"/>
                    </a:lnTo>
                    <a:lnTo>
                      <a:pt x="88" y="86"/>
                    </a:lnTo>
                    <a:lnTo>
                      <a:pt x="89" y="86"/>
                    </a:lnTo>
                    <a:lnTo>
                      <a:pt x="90" y="87"/>
                    </a:lnTo>
                    <a:lnTo>
                      <a:pt x="91" y="87"/>
                    </a:lnTo>
                    <a:lnTo>
                      <a:pt x="92" y="87"/>
                    </a:lnTo>
                    <a:lnTo>
                      <a:pt x="93" y="86"/>
                    </a:lnTo>
                    <a:lnTo>
                      <a:pt x="94" y="86"/>
                    </a:lnTo>
                    <a:lnTo>
                      <a:pt x="94" y="85"/>
                    </a:lnTo>
                    <a:lnTo>
                      <a:pt x="95" y="85"/>
                    </a:lnTo>
                    <a:lnTo>
                      <a:pt x="96" y="84"/>
                    </a:lnTo>
                    <a:lnTo>
                      <a:pt x="97" y="84"/>
                    </a:lnTo>
                    <a:lnTo>
                      <a:pt x="98" y="84"/>
                    </a:lnTo>
                    <a:lnTo>
                      <a:pt x="98" y="83"/>
                    </a:lnTo>
                    <a:lnTo>
                      <a:pt x="100" y="83"/>
                    </a:lnTo>
                    <a:lnTo>
                      <a:pt x="100" y="82"/>
                    </a:lnTo>
                    <a:lnTo>
                      <a:pt x="101" y="82"/>
                    </a:lnTo>
                    <a:lnTo>
                      <a:pt x="101" y="81"/>
                    </a:lnTo>
                    <a:lnTo>
                      <a:pt x="102" y="81"/>
                    </a:lnTo>
                    <a:lnTo>
                      <a:pt x="103" y="80"/>
                    </a:lnTo>
                    <a:lnTo>
                      <a:pt x="104" y="78"/>
                    </a:lnTo>
                    <a:lnTo>
                      <a:pt x="104" y="77"/>
                    </a:lnTo>
                    <a:lnTo>
                      <a:pt x="105" y="77"/>
                    </a:lnTo>
                    <a:lnTo>
                      <a:pt x="105" y="76"/>
                    </a:lnTo>
                    <a:lnTo>
                      <a:pt x="106" y="76"/>
                    </a:lnTo>
                    <a:lnTo>
                      <a:pt x="107" y="75"/>
                    </a:lnTo>
                    <a:lnTo>
                      <a:pt x="108" y="74"/>
                    </a:lnTo>
                    <a:lnTo>
                      <a:pt x="109" y="73"/>
                    </a:lnTo>
                    <a:lnTo>
                      <a:pt x="109" y="72"/>
                    </a:lnTo>
                    <a:lnTo>
                      <a:pt x="110" y="71"/>
                    </a:lnTo>
                    <a:lnTo>
                      <a:pt x="111" y="70"/>
                    </a:lnTo>
                    <a:lnTo>
                      <a:pt x="112" y="70"/>
                    </a:lnTo>
                    <a:lnTo>
                      <a:pt x="112" y="69"/>
                    </a:lnTo>
                    <a:lnTo>
                      <a:pt x="116" y="64"/>
                    </a:lnTo>
                    <a:lnTo>
                      <a:pt x="121" y="61"/>
                    </a:lnTo>
                    <a:lnTo>
                      <a:pt x="122" y="59"/>
                    </a:lnTo>
                    <a:lnTo>
                      <a:pt x="123" y="58"/>
                    </a:lnTo>
                    <a:lnTo>
                      <a:pt x="124" y="57"/>
                    </a:lnTo>
                    <a:lnTo>
                      <a:pt x="127" y="53"/>
                    </a:lnTo>
                    <a:lnTo>
                      <a:pt x="130" y="50"/>
                    </a:lnTo>
                    <a:lnTo>
                      <a:pt x="136" y="43"/>
                    </a:lnTo>
                    <a:lnTo>
                      <a:pt x="141" y="39"/>
                    </a:lnTo>
                    <a:lnTo>
                      <a:pt x="144" y="35"/>
                    </a:lnTo>
                    <a:lnTo>
                      <a:pt x="145" y="34"/>
                    </a:lnTo>
                    <a:lnTo>
                      <a:pt x="147" y="32"/>
                    </a:lnTo>
                    <a:lnTo>
                      <a:pt x="153" y="25"/>
                    </a:lnTo>
                    <a:lnTo>
                      <a:pt x="161" y="17"/>
                    </a:lnTo>
                    <a:lnTo>
                      <a:pt x="164" y="13"/>
                    </a:lnTo>
                    <a:lnTo>
                      <a:pt x="165" y="12"/>
                    </a:lnTo>
                    <a:lnTo>
                      <a:pt x="170" y="7"/>
                    </a:lnTo>
                    <a:lnTo>
                      <a:pt x="175" y="0"/>
                    </a:lnTo>
                    <a:lnTo>
                      <a:pt x="182" y="6"/>
                    </a:lnTo>
                    <a:lnTo>
                      <a:pt x="191" y="14"/>
                    </a:lnTo>
                    <a:lnTo>
                      <a:pt x="197" y="18"/>
                    </a:lnTo>
                    <a:lnTo>
                      <a:pt x="204" y="25"/>
                    </a:lnTo>
                    <a:lnTo>
                      <a:pt x="217" y="35"/>
                    </a:lnTo>
                    <a:lnTo>
                      <a:pt x="227" y="44"/>
                    </a:lnTo>
                    <a:lnTo>
                      <a:pt x="238" y="53"/>
                    </a:lnTo>
                    <a:lnTo>
                      <a:pt x="241" y="55"/>
                    </a:lnTo>
                    <a:lnTo>
                      <a:pt x="244" y="58"/>
                    </a:lnTo>
                    <a:lnTo>
                      <a:pt x="249" y="63"/>
                    </a:lnTo>
                    <a:lnTo>
                      <a:pt x="255" y="68"/>
                    </a:lnTo>
                    <a:lnTo>
                      <a:pt x="261" y="72"/>
                    </a:lnTo>
                    <a:lnTo>
                      <a:pt x="263" y="74"/>
                    </a:lnTo>
                    <a:lnTo>
                      <a:pt x="267" y="77"/>
                    </a:lnTo>
                    <a:lnTo>
                      <a:pt x="275" y="85"/>
                    </a:lnTo>
                    <a:lnTo>
                      <a:pt x="284" y="92"/>
                    </a:lnTo>
                    <a:lnTo>
                      <a:pt x="284" y="93"/>
                    </a:lnTo>
                    <a:lnTo>
                      <a:pt x="285" y="93"/>
                    </a:lnTo>
                    <a:lnTo>
                      <a:pt x="294" y="102"/>
                    </a:lnTo>
                    <a:lnTo>
                      <a:pt x="310" y="115"/>
                    </a:lnTo>
                    <a:lnTo>
                      <a:pt x="320" y="124"/>
                    </a:lnTo>
                    <a:lnTo>
                      <a:pt x="324" y="127"/>
                    </a:lnTo>
                    <a:lnTo>
                      <a:pt x="324" y="126"/>
                    </a:lnTo>
                    <a:lnTo>
                      <a:pt x="324" y="125"/>
                    </a:lnTo>
                    <a:lnTo>
                      <a:pt x="325" y="126"/>
                    </a:lnTo>
                    <a:lnTo>
                      <a:pt x="325" y="125"/>
                    </a:lnTo>
                    <a:lnTo>
                      <a:pt x="326" y="125"/>
                    </a:lnTo>
                    <a:lnTo>
                      <a:pt x="326" y="124"/>
                    </a:lnTo>
                    <a:lnTo>
                      <a:pt x="326" y="123"/>
                    </a:lnTo>
                    <a:lnTo>
                      <a:pt x="326" y="122"/>
                    </a:lnTo>
                    <a:lnTo>
                      <a:pt x="326" y="121"/>
                    </a:lnTo>
                    <a:lnTo>
                      <a:pt x="325" y="122"/>
                    </a:lnTo>
                    <a:lnTo>
                      <a:pt x="325" y="121"/>
                    </a:lnTo>
                    <a:lnTo>
                      <a:pt x="326" y="121"/>
                    </a:lnTo>
                    <a:lnTo>
                      <a:pt x="326" y="120"/>
                    </a:lnTo>
                    <a:lnTo>
                      <a:pt x="325" y="120"/>
                    </a:lnTo>
                    <a:lnTo>
                      <a:pt x="326" y="120"/>
                    </a:lnTo>
                    <a:lnTo>
                      <a:pt x="325" y="119"/>
                    </a:lnTo>
                    <a:lnTo>
                      <a:pt x="325" y="117"/>
                    </a:lnTo>
                    <a:lnTo>
                      <a:pt x="325" y="116"/>
                    </a:lnTo>
                    <a:lnTo>
                      <a:pt x="325" y="115"/>
                    </a:lnTo>
                    <a:lnTo>
                      <a:pt x="325" y="114"/>
                    </a:lnTo>
                    <a:lnTo>
                      <a:pt x="326" y="114"/>
                    </a:lnTo>
                    <a:lnTo>
                      <a:pt x="327" y="114"/>
                    </a:lnTo>
                    <a:lnTo>
                      <a:pt x="327" y="113"/>
                    </a:lnTo>
                    <a:lnTo>
                      <a:pt x="326" y="112"/>
                    </a:lnTo>
                    <a:lnTo>
                      <a:pt x="326" y="111"/>
                    </a:lnTo>
                    <a:lnTo>
                      <a:pt x="326" y="110"/>
                    </a:lnTo>
                    <a:lnTo>
                      <a:pt x="326" y="109"/>
                    </a:lnTo>
                    <a:lnTo>
                      <a:pt x="327" y="109"/>
                    </a:lnTo>
                    <a:lnTo>
                      <a:pt x="328" y="109"/>
                    </a:lnTo>
                    <a:lnTo>
                      <a:pt x="328" y="108"/>
                    </a:lnTo>
                    <a:lnTo>
                      <a:pt x="328" y="107"/>
                    </a:lnTo>
                    <a:lnTo>
                      <a:pt x="328" y="106"/>
                    </a:lnTo>
                    <a:lnTo>
                      <a:pt x="328" y="105"/>
                    </a:lnTo>
                    <a:lnTo>
                      <a:pt x="329" y="105"/>
                    </a:lnTo>
                    <a:lnTo>
                      <a:pt x="329" y="104"/>
                    </a:lnTo>
                    <a:lnTo>
                      <a:pt x="328" y="104"/>
                    </a:lnTo>
                    <a:lnTo>
                      <a:pt x="329" y="104"/>
                    </a:lnTo>
                    <a:lnTo>
                      <a:pt x="329" y="103"/>
                    </a:lnTo>
                    <a:lnTo>
                      <a:pt x="330" y="103"/>
                    </a:lnTo>
                    <a:lnTo>
                      <a:pt x="330" y="102"/>
                    </a:lnTo>
                    <a:lnTo>
                      <a:pt x="329" y="102"/>
                    </a:lnTo>
                    <a:lnTo>
                      <a:pt x="330" y="102"/>
                    </a:lnTo>
                    <a:lnTo>
                      <a:pt x="330" y="101"/>
                    </a:lnTo>
                    <a:lnTo>
                      <a:pt x="332" y="101"/>
                    </a:lnTo>
                    <a:lnTo>
                      <a:pt x="332" y="100"/>
                    </a:lnTo>
                    <a:lnTo>
                      <a:pt x="332" y="99"/>
                    </a:lnTo>
                    <a:lnTo>
                      <a:pt x="330" y="99"/>
                    </a:lnTo>
                    <a:lnTo>
                      <a:pt x="332" y="99"/>
                    </a:lnTo>
                    <a:lnTo>
                      <a:pt x="330" y="97"/>
                    </a:lnTo>
                    <a:lnTo>
                      <a:pt x="332" y="97"/>
                    </a:lnTo>
                    <a:lnTo>
                      <a:pt x="333" y="97"/>
                    </a:lnTo>
                    <a:lnTo>
                      <a:pt x="333" y="96"/>
                    </a:lnTo>
                    <a:lnTo>
                      <a:pt x="333" y="95"/>
                    </a:lnTo>
                    <a:lnTo>
                      <a:pt x="333" y="94"/>
                    </a:lnTo>
                    <a:lnTo>
                      <a:pt x="334" y="94"/>
                    </a:lnTo>
                    <a:lnTo>
                      <a:pt x="334" y="93"/>
                    </a:lnTo>
                    <a:lnTo>
                      <a:pt x="333" y="93"/>
                    </a:lnTo>
                    <a:lnTo>
                      <a:pt x="334" y="93"/>
                    </a:lnTo>
                    <a:lnTo>
                      <a:pt x="334" y="92"/>
                    </a:lnTo>
                    <a:lnTo>
                      <a:pt x="333" y="92"/>
                    </a:lnTo>
                    <a:lnTo>
                      <a:pt x="333" y="91"/>
                    </a:lnTo>
                    <a:lnTo>
                      <a:pt x="333" y="90"/>
                    </a:lnTo>
                    <a:lnTo>
                      <a:pt x="332" y="90"/>
                    </a:lnTo>
                    <a:lnTo>
                      <a:pt x="332" y="89"/>
                    </a:lnTo>
                    <a:lnTo>
                      <a:pt x="333" y="88"/>
                    </a:lnTo>
                    <a:lnTo>
                      <a:pt x="332" y="88"/>
                    </a:lnTo>
                    <a:lnTo>
                      <a:pt x="333" y="87"/>
                    </a:lnTo>
                    <a:lnTo>
                      <a:pt x="332" y="87"/>
                    </a:lnTo>
                    <a:lnTo>
                      <a:pt x="332" y="86"/>
                    </a:lnTo>
                    <a:lnTo>
                      <a:pt x="333" y="86"/>
                    </a:lnTo>
                    <a:lnTo>
                      <a:pt x="333" y="85"/>
                    </a:lnTo>
                    <a:lnTo>
                      <a:pt x="333" y="84"/>
                    </a:lnTo>
                    <a:lnTo>
                      <a:pt x="332" y="83"/>
                    </a:lnTo>
                    <a:lnTo>
                      <a:pt x="332" y="82"/>
                    </a:lnTo>
                    <a:lnTo>
                      <a:pt x="330" y="82"/>
                    </a:lnTo>
                    <a:lnTo>
                      <a:pt x="330" y="81"/>
                    </a:lnTo>
                    <a:lnTo>
                      <a:pt x="330" y="80"/>
                    </a:lnTo>
                    <a:lnTo>
                      <a:pt x="330" y="78"/>
                    </a:lnTo>
                    <a:lnTo>
                      <a:pt x="329" y="78"/>
                    </a:lnTo>
                    <a:lnTo>
                      <a:pt x="328" y="78"/>
                    </a:lnTo>
                    <a:lnTo>
                      <a:pt x="328" y="77"/>
                    </a:lnTo>
                    <a:lnTo>
                      <a:pt x="328" y="76"/>
                    </a:lnTo>
                    <a:lnTo>
                      <a:pt x="328" y="75"/>
                    </a:lnTo>
                    <a:lnTo>
                      <a:pt x="328" y="74"/>
                    </a:lnTo>
                    <a:lnTo>
                      <a:pt x="327" y="74"/>
                    </a:lnTo>
                    <a:lnTo>
                      <a:pt x="327" y="73"/>
                    </a:lnTo>
                    <a:lnTo>
                      <a:pt x="328" y="72"/>
                    </a:lnTo>
                    <a:lnTo>
                      <a:pt x="328" y="71"/>
                    </a:lnTo>
                    <a:lnTo>
                      <a:pt x="329" y="71"/>
                    </a:lnTo>
                    <a:lnTo>
                      <a:pt x="329" y="70"/>
                    </a:lnTo>
                    <a:lnTo>
                      <a:pt x="329" y="69"/>
                    </a:lnTo>
                    <a:lnTo>
                      <a:pt x="330" y="69"/>
                    </a:lnTo>
                    <a:lnTo>
                      <a:pt x="330" y="68"/>
                    </a:lnTo>
                    <a:lnTo>
                      <a:pt x="329" y="69"/>
                    </a:lnTo>
                    <a:lnTo>
                      <a:pt x="329" y="68"/>
                    </a:lnTo>
                    <a:lnTo>
                      <a:pt x="330" y="68"/>
                    </a:lnTo>
                    <a:lnTo>
                      <a:pt x="329" y="67"/>
                    </a:lnTo>
                    <a:lnTo>
                      <a:pt x="329" y="66"/>
                    </a:lnTo>
                    <a:lnTo>
                      <a:pt x="330" y="66"/>
                    </a:lnTo>
                    <a:lnTo>
                      <a:pt x="330" y="65"/>
                    </a:lnTo>
                    <a:lnTo>
                      <a:pt x="330" y="64"/>
                    </a:lnTo>
                    <a:lnTo>
                      <a:pt x="329" y="64"/>
                    </a:lnTo>
                    <a:lnTo>
                      <a:pt x="329" y="63"/>
                    </a:lnTo>
                    <a:lnTo>
                      <a:pt x="329" y="62"/>
                    </a:lnTo>
                    <a:lnTo>
                      <a:pt x="330" y="62"/>
                    </a:lnTo>
                    <a:lnTo>
                      <a:pt x="330" y="61"/>
                    </a:lnTo>
                    <a:lnTo>
                      <a:pt x="329" y="61"/>
                    </a:lnTo>
                    <a:lnTo>
                      <a:pt x="329" y="59"/>
                    </a:lnTo>
                    <a:lnTo>
                      <a:pt x="330" y="59"/>
                    </a:lnTo>
                    <a:lnTo>
                      <a:pt x="330" y="58"/>
                    </a:lnTo>
                    <a:lnTo>
                      <a:pt x="330" y="57"/>
                    </a:lnTo>
                    <a:lnTo>
                      <a:pt x="332" y="56"/>
                    </a:lnTo>
                    <a:lnTo>
                      <a:pt x="332" y="55"/>
                    </a:lnTo>
                    <a:lnTo>
                      <a:pt x="333" y="55"/>
                    </a:lnTo>
                    <a:lnTo>
                      <a:pt x="332" y="54"/>
                    </a:lnTo>
                    <a:lnTo>
                      <a:pt x="333" y="54"/>
                    </a:lnTo>
                    <a:lnTo>
                      <a:pt x="333" y="53"/>
                    </a:lnTo>
                    <a:lnTo>
                      <a:pt x="332" y="53"/>
                    </a:lnTo>
                    <a:lnTo>
                      <a:pt x="332" y="52"/>
                    </a:lnTo>
                    <a:lnTo>
                      <a:pt x="333" y="52"/>
                    </a:lnTo>
                    <a:lnTo>
                      <a:pt x="332" y="52"/>
                    </a:lnTo>
                    <a:lnTo>
                      <a:pt x="332" y="51"/>
                    </a:lnTo>
                    <a:lnTo>
                      <a:pt x="333" y="51"/>
                    </a:lnTo>
                    <a:lnTo>
                      <a:pt x="333" y="50"/>
                    </a:lnTo>
                    <a:lnTo>
                      <a:pt x="333" y="49"/>
                    </a:lnTo>
                    <a:lnTo>
                      <a:pt x="334" y="49"/>
                    </a:lnTo>
                    <a:lnTo>
                      <a:pt x="334" y="48"/>
                    </a:lnTo>
                    <a:lnTo>
                      <a:pt x="335" y="48"/>
                    </a:lnTo>
                    <a:lnTo>
                      <a:pt x="335" y="47"/>
                    </a:lnTo>
                    <a:lnTo>
                      <a:pt x="335" y="46"/>
                    </a:lnTo>
                    <a:lnTo>
                      <a:pt x="335" y="45"/>
                    </a:lnTo>
                  </a:path>
                </a:pathLst>
              </a:custGeom>
              <a:solidFill>
                <a:srgbClr val="6666FF"/>
              </a:solidFill>
              <a:ln w="19050" cap="flat">
                <a:solidFill>
                  <a:srgbClr val="6666FF"/>
                </a:solidFill>
                <a:prstDash val="solid"/>
                <a:miter lim="800000"/>
                <a:headEnd/>
                <a:tailEnd/>
              </a:ln>
            </p:spPr>
            <p:txBody>
              <a:bodyPr/>
              <a:lstStyle/>
              <a:p>
                <a:endParaRPr lang="en-US" sz="1013" dirty="0"/>
              </a:p>
            </p:txBody>
          </p:sp>
        </p:grpSp>
        <p:grpSp>
          <p:nvGrpSpPr>
            <p:cNvPr id="19517" name="Group 45"/>
            <p:cNvGrpSpPr>
              <a:grpSpLocks/>
            </p:cNvGrpSpPr>
            <p:nvPr/>
          </p:nvGrpSpPr>
          <p:grpSpPr bwMode="auto">
            <a:xfrm>
              <a:off x="4074" y="2992"/>
              <a:ext cx="470" cy="493"/>
              <a:chOff x="2988" y="2778"/>
              <a:chExt cx="470" cy="493"/>
            </a:xfrm>
          </p:grpSpPr>
          <p:sp>
            <p:nvSpPr>
              <p:cNvPr id="19526" name="Freeform 46"/>
              <p:cNvSpPr>
                <a:spLocks/>
              </p:cNvSpPr>
              <p:nvPr/>
            </p:nvSpPr>
            <p:spPr bwMode="auto">
              <a:xfrm>
                <a:off x="3091" y="2778"/>
                <a:ext cx="367" cy="455"/>
              </a:xfrm>
              <a:custGeom>
                <a:avLst/>
                <a:gdLst>
                  <a:gd name="T0" fmla="*/ 19 w 367"/>
                  <a:gd name="T1" fmla="*/ 5 h 455"/>
                  <a:gd name="T2" fmla="*/ 36 w 367"/>
                  <a:gd name="T3" fmla="*/ 2 h 455"/>
                  <a:gd name="T4" fmla="*/ 40 w 367"/>
                  <a:gd name="T5" fmla="*/ 9 h 455"/>
                  <a:gd name="T6" fmla="*/ 45 w 367"/>
                  <a:gd name="T7" fmla="*/ 16 h 455"/>
                  <a:gd name="T8" fmla="*/ 49 w 367"/>
                  <a:gd name="T9" fmla="*/ 23 h 455"/>
                  <a:gd name="T10" fmla="*/ 40 w 367"/>
                  <a:gd name="T11" fmla="*/ 29 h 455"/>
                  <a:gd name="T12" fmla="*/ 48 w 367"/>
                  <a:gd name="T13" fmla="*/ 38 h 455"/>
                  <a:gd name="T14" fmla="*/ 53 w 367"/>
                  <a:gd name="T15" fmla="*/ 37 h 455"/>
                  <a:gd name="T16" fmla="*/ 53 w 367"/>
                  <a:gd name="T17" fmla="*/ 44 h 455"/>
                  <a:gd name="T18" fmla="*/ 58 w 367"/>
                  <a:gd name="T19" fmla="*/ 48 h 455"/>
                  <a:gd name="T20" fmla="*/ 67 w 367"/>
                  <a:gd name="T21" fmla="*/ 56 h 455"/>
                  <a:gd name="T22" fmla="*/ 69 w 367"/>
                  <a:gd name="T23" fmla="*/ 68 h 455"/>
                  <a:gd name="T24" fmla="*/ 72 w 367"/>
                  <a:gd name="T25" fmla="*/ 79 h 455"/>
                  <a:gd name="T26" fmla="*/ 77 w 367"/>
                  <a:gd name="T27" fmla="*/ 87 h 455"/>
                  <a:gd name="T28" fmla="*/ 84 w 367"/>
                  <a:gd name="T29" fmla="*/ 94 h 455"/>
                  <a:gd name="T30" fmla="*/ 95 w 367"/>
                  <a:gd name="T31" fmla="*/ 101 h 455"/>
                  <a:gd name="T32" fmla="*/ 107 w 367"/>
                  <a:gd name="T33" fmla="*/ 106 h 455"/>
                  <a:gd name="T34" fmla="*/ 116 w 367"/>
                  <a:gd name="T35" fmla="*/ 115 h 455"/>
                  <a:gd name="T36" fmla="*/ 123 w 367"/>
                  <a:gd name="T37" fmla="*/ 121 h 455"/>
                  <a:gd name="T38" fmla="*/ 130 w 367"/>
                  <a:gd name="T39" fmla="*/ 124 h 455"/>
                  <a:gd name="T40" fmla="*/ 143 w 367"/>
                  <a:gd name="T41" fmla="*/ 126 h 455"/>
                  <a:gd name="T42" fmla="*/ 155 w 367"/>
                  <a:gd name="T43" fmla="*/ 135 h 455"/>
                  <a:gd name="T44" fmla="*/ 170 w 367"/>
                  <a:gd name="T45" fmla="*/ 133 h 455"/>
                  <a:gd name="T46" fmla="*/ 182 w 367"/>
                  <a:gd name="T47" fmla="*/ 136 h 455"/>
                  <a:gd name="T48" fmla="*/ 188 w 367"/>
                  <a:gd name="T49" fmla="*/ 147 h 455"/>
                  <a:gd name="T50" fmla="*/ 197 w 367"/>
                  <a:gd name="T51" fmla="*/ 156 h 455"/>
                  <a:gd name="T52" fmla="*/ 212 w 367"/>
                  <a:gd name="T53" fmla="*/ 157 h 455"/>
                  <a:gd name="T54" fmla="*/ 226 w 367"/>
                  <a:gd name="T55" fmla="*/ 155 h 455"/>
                  <a:gd name="T56" fmla="*/ 239 w 367"/>
                  <a:gd name="T57" fmla="*/ 155 h 455"/>
                  <a:gd name="T58" fmla="*/ 263 w 367"/>
                  <a:gd name="T59" fmla="*/ 177 h 455"/>
                  <a:gd name="T60" fmla="*/ 340 w 367"/>
                  <a:gd name="T61" fmla="*/ 249 h 455"/>
                  <a:gd name="T62" fmla="*/ 364 w 367"/>
                  <a:gd name="T63" fmla="*/ 280 h 455"/>
                  <a:gd name="T64" fmla="*/ 358 w 367"/>
                  <a:gd name="T65" fmla="*/ 298 h 455"/>
                  <a:gd name="T66" fmla="*/ 358 w 367"/>
                  <a:gd name="T67" fmla="*/ 312 h 455"/>
                  <a:gd name="T68" fmla="*/ 357 w 367"/>
                  <a:gd name="T69" fmla="*/ 323 h 455"/>
                  <a:gd name="T70" fmla="*/ 355 w 367"/>
                  <a:gd name="T71" fmla="*/ 336 h 455"/>
                  <a:gd name="T72" fmla="*/ 351 w 367"/>
                  <a:gd name="T73" fmla="*/ 347 h 455"/>
                  <a:gd name="T74" fmla="*/ 349 w 367"/>
                  <a:gd name="T75" fmla="*/ 357 h 455"/>
                  <a:gd name="T76" fmla="*/ 354 w 367"/>
                  <a:gd name="T77" fmla="*/ 370 h 455"/>
                  <a:gd name="T78" fmla="*/ 355 w 367"/>
                  <a:gd name="T79" fmla="*/ 380 h 455"/>
                  <a:gd name="T80" fmla="*/ 351 w 367"/>
                  <a:gd name="T81" fmla="*/ 388 h 455"/>
                  <a:gd name="T82" fmla="*/ 347 w 367"/>
                  <a:gd name="T83" fmla="*/ 400 h 455"/>
                  <a:gd name="T84" fmla="*/ 346 w 367"/>
                  <a:gd name="T85" fmla="*/ 410 h 455"/>
                  <a:gd name="T86" fmla="*/ 249 w 367"/>
                  <a:gd name="T87" fmla="*/ 328 h 455"/>
                  <a:gd name="T88" fmla="*/ 152 w 367"/>
                  <a:gd name="T89" fmla="*/ 334 h 455"/>
                  <a:gd name="T90" fmla="*/ 127 w 367"/>
                  <a:gd name="T91" fmla="*/ 361 h 455"/>
                  <a:gd name="T92" fmla="*/ 114 w 367"/>
                  <a:gd name="T93" fmla="*/ 371 h 455"/>
                  <a:gd name="T94" fmla="*/ 99 w 367"/>
                  <a:gd name="T95" fmla="*/ 369 h 455"/>
                  <a:gd name="T96" fmla="*/ 91 w 367"/>
                  <a:gd name="T97" fmla="*/ 380 h 455"/>
                  <a:gd name="T98" fmla="*/ 86 w 367"/>
                  <a:gd name="T99" fmla="*/ 393 h 455"/>
                  <a:gd name="T100" fmla="*/ 77 w 367"/>
                  <a:gd name="T101" fmla="*/ 404 h 455"/>
                  <a:gd name="T102" fmla="*/ 68 w 367"/>
                  <a:gd name="T103" fmla="*/ 412 h 455"/>
                  <a:gd name="T104" fmla="*/ 54 w 367"/>
                  <a:gd name="T105" fmla="*/ 408 h 455"/>
                  <a:gd name="T106" fmla="*/ 41 w 367"/>
                  <a:gd name="T107" fmla="*/ 403 h 455"/>
                  <a:gd name="T108" fmla="*/ 29 w 367"/>
                  <a:gd name="T109" fmla="*/ 413 h 455"/>
                  <a:gd name="T110" fmla="*/ 32 w 367"/>
                  <a:gd name="T111" fmla="*/ 425 h 455"/>
                  <a:gd name="T112" fmla="*/ 27 w 367"/>
                  <a:gd name="T113" fmla="*/ 432 h 455"/>
                  <a:gd name="T114" fmla="*/ 29 w 367"/>
                  <a:gd name="T115" fmla="*/ 438 h 455"/>
                  <a:gd name="T116" fmla="*/ 31 w 367"/>
                  <a:gd name="T117" fmla="*/ 442 h 455"/>
                  <a:gd name="T118" fmla="*/ 31 w 367"/>
                  <a:gd name="T119" fmla="*/ 453 h 45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67" h="455">
                    <a:moveTo>
                      <a:pt x="0" y="17"/>
                    </a:moveTo>
                    <a:lnTo>
                      <a:pt x="1" y="15"/>
                    </a:lnTo>
                    <a:lnTo>
                      <a:pt x="3" y="14"/>
                    </a:lnTo>
                    <a:lnTo>
                      <a:pt x="4" y="12"/>
                    </a:lnTo>
                    <a:lnTo>
                      <a:pt x="6" y="11"/>
                    </a:lnTo>
                    <a:lnTo>
                      <a:pt x="7" y="10"/>
                    </a:lnTo>
                    <a:lnTo>
                      <a:pt x="8" y="9"/>
                    </a:lnTo>
                    <a:lnTo>
                      <a:pt x="9" y="9"/>
                    </a:lnTo>
                    <a:lnTo>
                      <a:pt x="10" y="8"/>
                    </a:lnTo>
                    <a:lnTo>
                      <a:pt x="11" y="7"/>
                    </a:lnTo>
                    <a:lnTo>
                      <a:pt x="12" y="7"/>
                    </a:lnTo>
                    <a:lnTo>
                      <a:pt x="14" y="6"/>
                    </a:lnTo>
                    <a:lnTo>
                      <a:pt x="15" y="6"/>
                    </a:lnTo>
                    <a:lnTo>
                      <a:pt x="16" y="6"/>
                    </a:lnTo>
                    <a:lnTo>
                      <a:pt x="17" y="5"/>
                    </a:lnTo>
                    <a:lnTo>
                      <a:pt x="18" y="5"/>
                    </a:lnTo>
                    <a:lnTo>
                      <a:pt x="19" y="5"/>
                    </a:lnTo>
                    <a:lnTo>
                      <a:pt x="20" y="5"/>
                    </a:lnTo>
                    <a:lnTo>
                      <a:pt x="21" y="5"/>
                    </a:lnTo>
                    <a:lnTo>
                      <a:pt x="22" y="5"/>
                    </a:lnTo>
                    <a:lnTo>
                      <a:pt x="23" y="5"/>
                    </a:lnTo>
                    <a:lnTo>
                      <a:pt x="24" y="5"/>
                    </a:lnTo>
                    <a:lnTo>
                      <a:pt x="26" y="5"/>
                    </a:lnTo>
                    <a:lnTo>
                      <a:pt x="27" y="4"/>
                    </a:lnTo>
                    <a:lnTo>
                      <a:pt x="28" y="4"/>
                    </a:lnTo>
                    <a:lnTo>
                      <a:pt x="29" y="4"/>
                    </a:lnTo>
                    <a:lnTo>
                      <a:pt x="29" y="3"/>
                    </a:lnTo>
                    <a:lnTo>
                      <a:pt x="30" y="3"/>
                    </a:lnTo>
                    <a:lnTo>
                      <a:pt x="31" y="3"/>
                    </a:lnTo>
                    <a:lnTo>
                      <a:pt x="32" y="3"/>
                    </a:lnTo>
                    <a:lnTo>
                      <a:pt x="33" y="4"/>
                    </a:lnTo>
                    <a:lnTo>
                      <a:pt x="34" y="4"/>
                    </a:lnTo>
                    <a:lnTo>
                      <a:pt x="35" y="3"/>
                    </a:lnTo>
                    <a:lnTo>
                      <a:pt x="36" y="2"/>
                    </a:lnTo>
                    <a:lnTo>
                      <a:pt x="36" y="1"/>
                    </a:lnTo>
                    <a:lnTo>
                      <a:pt x="37" y="1"/>
                    </a:lnTo>
                    <a:lnTo>
                      <a:pt x="38" y="0"/>
                    </a:lnTo>
                    <a:lnTo>
                      <a:pt x="38" y="1"/>
                    </a:lnTo>
                    <a:lnTo>
                      <a:pt x="39" y="1"/>
                    </a:lnTo>
                    <a:lnTo>
                      <a:pt x="39" y="2"/>
                    </a:lnTo>
                    <a:lnTo>
                      <a:pt x="39" y="3"/>
                    </a:lnTo>
                    <a:lnTo>
                      <a:pt x="39" y="4"/>
                    </a:lnTo>
                    <a:lnTo>
                      <a:pt x="40" y="4"/>
                    </a:lnTo>
                    <a:lnTo>
                      <a:pt x="40" y="5"/>
                    </a:lnTo>
                    <a:lnTo>
                      <a:pt x="40" y="6"/>
                    </a:lnTo>
                    <a:lnTo>
                      <a:pt x="39" y="6"/>
                    </a:lnTo>
                    <a:lnTo>
                      <a:pt x="39" y="7"/>
                    </a:lnTo>
                    <a:lnTo>
                      <a:pt x="38" y="7"/>
                    </a:lnTo>
                    <a:lnTo>
                      <a:pt x="38" y="8"/>
                    </a:lnTo>
                    <a:lnTo>
                      <a:pt x="39" y="9"/>
                    </a:lnTo>
                    <a:lnTo>
                      <a:pt x="40" y="9"/>
                    </a:lnTo>
                    <a:lnTo>
                      <a:pt x="41" y="9"/>
                    </a:lnTo>
                    <a:lnTo>
                      <a:pt x="41" y="8"/>
                    </a:lnTo>
                    <a:lnTo>
                      <a:pt x="42" y="8"/>
                    </a:lnTo>
                    <a:lnTo>
                      <a:pt x="42" y="7"/>
                    </a:lnTo>
                    <a:lnTo>
                      <a:pt x="42" y="6"/>
                    </a:lnTo>
                    <a:lnTo>
                      <a:pt x="43" y="6"/>
                    </a:lnTo>
                    <a:lnTo>
                      <a:pt x="43" y="7"/>
                    </a:lnTo>
                    <a:lnTo>
                      <a:pt x="45" y="8"/>
                    </a:lnTo>
                    <a:lnTo>
                      <a:pt x="45" y="9"/>
                    </a:lnTo>
                    <a:lnTo>
                      <a:pt x="45" y="10"/>
                    </a:lnTo>
                    <a:lnTo>
                      <a:pt x="46" y="10"/>
                    </a:lnTo>
                    <a:lnTo>
                      <a:pt x="46" y="11"/>
                    </a:lnTo>
                    <a:lnTo>
                      <a:pt x="46" y="12"/>
                    </a:lnTo>
                    <a:lnTo>
                      <a:pt x="46" y="14"/>
                    </a:lnTo>
                    <a:lnTo>
                      <a:pt x="46" y="15"/>
                    </a:lnTo>
                    <a:lnTo>
                      <a:pt x="45" y="15"/>
                    </a:lnTo>
                    <a:lnTo>
                      <a:pt x="45" y="16"/>
                    </a:lnTo>
                    <a:lnTo>
                      <a:pt x="46" y="17"/>
                    </a:lnTo>
                    <a:lnTo>
                      <a:pt x="46" y="18"/>
                    </a:lnTo>
                    <a:lnTo>
                      <a:pt x="46" y="19"/>
                    </a:lnTo>
                    <a:lnTo>
                      <a:pt x="47" y="19"/>
                    </a:lnTo>
                    <a:lnTo>
                      <a:pt x="48" y="19"/>
                    </a:lnTo>
                    <a:lnTo>
                      <a:pt x="48" y="18"/>
                    </a:lnTo>
                    <a:lnTo>
                      <a:pt x="49" y="18"/>
                    </a:lnTo>
                    <a:lnTo>
                      <a:pt x="49" y="17"/>
                    </a:lnTo>
                    <a:lnTo>
                      <a:pt x="50" y="17"/>
                    </a:lnTo>
                    <a:lnTo>
                      <a:pt x="51" y="17"/>
                    </a:lnTo>
                    <a:lnTo>
                      <a:pt x="51" y="18"/>
                    </a:lnTo>
                    <a:lnTo>
                      <a:pt x="51" y="19"/>
                    </a:lnTo>
                    <a:lnTo>
                      <a:pt x="50" y="19"/>
                    </a:lnTo>
                    <a:lnTo>
                      <a:pt x="50" y="20"/>
                    </a:lnTo>
                    <a:lnTo>
                      <a:pt x="50" y="21"/>
                    </a:lnTo>
                    <a:lnTo>
                      <a:pt x="49" y="22"/>
                    </a:lnTo>
                    <a:lnTo>
                      <a:pt x="49" y="23"/>
                    </a:lnTo>
                    <a:lnTo>
                      <a:pt x="48" y="23"/>
                    </a:lnTo>
                    <a:lnTo>
                      <a:pt x="47" y="24"/>
                    </a:lnTo>
                    <a:lnTo>
                      <a:pt x="46" y="24"/>
                    </a:lnTo>
                    <a:lnTo>
                      <a:pt x="46" y="25"/>
                    </a:lnTo>
                    <a:lnTo>
                      <a:pt x="45" y="25"/>
                    </a:lnTo>
                    <a:lnTo>
                      <a:pt x="43" y="25"/>
                    </a:lnTo>
                    <a:lnTo>
                      <a:pt x="43" y="24"/>
                    </a:lnTo>
                    <a:lnTo>
                      <a:pt x="43" y="23"/>
                    </a:lnTo>
                    <a:lnTo>
                      <a:pt x="42" y="23"/>
                    </a:lnTo>
                    <a:lnTo>
                      <a:pt x="42" y="22"/>
                    </a:lnTo>
                    <a:lnTo>
                      <a:pt x="41" y="23"/>
                    </a:lnTo>
                    <a:lnTo>
                      <a:pt x="41" y="24"/>
                    </a:lnTo>
                    <a:lnTo>
                      <a:pt x="41" y="25"/>
                    </a:lnTo>
                    <a:lnTo>
                      <a:pt x="41" y="26"/>
                    </a:lnTo>
                    <a:lnTo>
                      <a:pt x="41" y="27"/>
                    </a:lnTo>
                    <a:lnTo>
                      <a:pt x="40" y="28"/>
                    </a:lnTo>
                    <a:lnTo>
                      <a:pt x="40" y="29"/>
                    </a:lnTo>
                    <a:lnTo>
                      <a:pt x="40" y="30"/>
                    </a:lnTo>
                    <a:lnTo>
                      <a:pt x="40" y="31"/>
                    </a:lnTo>
                    <a:lnTo>
                      <a:pt x="41" y="31"/>
                    </a:lnTo>
                    <a:lnTo>
                      <a:pt x="41" y="33"/>
                    </a:lnTo>
                    <a:lnTo>
                      <a:pt x="42" y="33"/>
                    </a:lnTo>
                    <a:lnTo>
                      <a:pt x="42" y="34"/>
                    </a:lnTo>
                    <a:lnTo>
                      <a:pt x="43" y="34"/>
                    </a:lnTo>
                    <a:lnTo>
                      <a:pt x="45" y="33"/>
                    </a:lnTo>
                    <a:lnTo>
                      <a:pt x="46" y="33"/>
                    </a:lnTo>
                    <a:lnTo>
                      <a:pt x="47" y="34"/>
                    </a:lnTo>
                    <a:lnTo>
                      <a:pt x="47" y="35"/>
                    </a:lnTo>
                    <a:lnTo>
                      <a:pt x="47" y="36"/>
                    </a:lnTo>
                    <a:lnTo>
                      <a:pt x="46" y="36"/>
                    </a:lnTo>
                    <a:lnTo>
                      <a:pt x="46" y="37"/>
                    </a:lnTo>
                    <a:lnTo>
                      <a:pt x="47" y="37"/>
                    </a:lnTo>
                    <a:lnTo>
                      <a:pt x="47" y="38"/>
                    </a:lnTo>
                    <a:lnTo>
                      <a:pt x="48" y="38"/>
                    </a:lnTo>
                    <a:lnTo>
                      <a:pt x="48" y="37"/>
                    </a:lnTo>
                    <a:lnTo>
                      <a:pt x="49" y="37"/>
                    </a:lnTo>
                    <a:lnTo>
                      <a:pt x="49" y="36"/>
                    </a:lnTo>
                    <a:lnTo>
                      <a:pt x="49" y="35"/>
                    </a:lnTo>
                    <a:lnTo>
                      <a:pt x="49" y="34"/>
                    </a:lnTo>
                    <a:lnTo>
                      <a:pt x="49" y="33"/>
                    </a:lnTo>
                    <a:lnTo>
                      <a:pt x="50" y="33"/>
                    </a:lnTo>
                    <a:lnTo>
                      <a:pt x="51" y="34"/>
                    </a:lnTo>
                    <a:lnTo>
                      <a:pt x="52" y="34"/>
                    </a:lnTo>
                    <a:lnTo>
                      <a:pt x="53" y="34"/>
                    </a:lnTo>
                    <a:lnTo>
                      <a:pt x="53" y="35"/>
                    </a:lnTo>
                    <a:lnTo>
                      <a:pt x="54" y="35"/>
                    </a:lnTo>
                    <a:lnTo>
                      <a:pt x="54" y="34"/>
                    </a:lnTo>
                    <a:lnTo>
                      <a:pt x="55" y="34"/>
                    </a:lnTo>
                    <a:lnTo>
                      <a:pt x="55" y="35"/>
                    </a:lnTo>
                    <a:lnTo>
                      <a:pt x="54" y="36"/>
                    </a:lnTo>
                    <a:lnTo>
                      <a:pt x="53" y="37"/>
                    </a:lnTo>
                    <a:lnTo>
                      <a:pt x="53" y="38"/>
                    </a:lnTo>
                    <a:lnTo>
                      <a:pt x="54" y="38"/>
                    </a:lnTo>
                    <a:lnTo>
                      <a:pt x="55" y="38"/>
                    </a:lnTo>
                    <a:lnTo>
                      <a:pt x="55" y="39"/>
                    </a:lnTo>
                    <a:lnTo>
                      <a:pt x="55" y="40"/>
                    </a:lnTo>
                    <a:lnTo>
                      <a:pt x="54" y="40"/>
                    </a:lnTo>
                    <a:lnTo>
                      <a:pt x="54" y="41"/>
                    </a:lnTo>
                    <a:lnTo>
                      <a:pt x="53" y="41"/>
                    </a:lnTo>
                    <a:lnTo>
                      <a:pt x="52" y="41"/>
                    </a:lnTo>
                    <a:lnTo>
                      <a:pt x="51" y="40"/>
                    </a:lnTo>
                    <a:lnTo>
                      <a:pt x="50" y="41"/>
                    </a:lnTo>
                    <a:lnTo>
                      <a:pt x="50" y="42"/>
                    </a:lnTo>
                    <a:lnTo>
                      <a:pt x="51" y="42"/>
                    </a:lnTo>
                    <a:lnTo>
                      <a:pt x="51" y="43"/>
                    </a:lnTo>
                    <a:lnTo>
                      <a:pt x="52" y="43"/>
                    </a:lnTo>
                    <a:lnTo>
                      <a:pt x="52" y="44"/>
                    </a:lnTo>
                    <a:lnTo>
                      <a:pt x="53" y="44"/>
                    </a:lnTo>
                    <a:lnTo>
                      <a:pt x="53" y="45"/>
                    </a:lnTo>
                    <a:lnTo>
                      <a:pt x="53" y="46"/>
                    </a:lnTo>
                    <a:lnTo>
                      <a:pt x="53" y="47"/>
                    </a:lnTo>
                    <a:lnTo>
                      <a:pt x="54" y="47"/>
                    </a:lnTo>
                    <a:lnTo>
                      <a:pt x="54" y="46"/>
                    </a:lnTo>
                    <a:lnTo>
                      <a:pt x="54" y="45"/>
                    </a:lnTo>
                    <a:lnTo>
                      <a:pt x="54" y="44"/>
                    </a:lnTo>
                    <a:lnTo>
                      <a:pt x="55" y="44"/>
                    </a:lnTo>
                    <a:lnTo>
                      <a:pt x="56" y="44"/>
                    </a:lnTo>
                    <a:lnTo>
                      <a:pt x="57" y="44"/>
                    </a:lnTo>
                    <a:lnTo>
                      <a:pt x="57" y="45"/>
                    </a:lnTo>
                    <a:lnTo>
                      <a:pt x="56" y="46"/>
                    </a:lnTo>
                    <a:lnTo>
                      <a:pt x="57" y="46"/>
                    </a:lnTo>
                    <a:lnTo>
                      <a:pt x="58" y="46"/>
                    </a:lnTo>
                    <a:lnTo>
                      <a:pt x="58" y="47"/>
                    </a:lnTo>
                    <a:lnTo>
                      <a:pt x="57" y="47"/>
                    </a:lnTo>
                    <a:lnTo>
                      <a:pt x="58" y="48"/>
                    </a:lnTo>
                    <a:lnTo>
                      <a:pt x="58" y="49"/>
                    </a:lnTo>
                    <a:lnTo>
                      <a:pt x="58" y="50"/>
                    </a:lnTo>
                    <a:lnTo>
                      <a:pt x="59" y="50"/>
                    </a:lnTo>
                    <a:lnTo>
                      <a:pt x="60" y="50"/>
                    </a:lnTo>
                    <a:lnTo>
                      <a:pt x="61" y="50"/>
                    </a:lnTo>
                    <a:lnTo>
                      <a:pt x="62" y="49"/>
                    </a:lnTo>
                    <a:lnTo>
                      <a:pt x="64" y="49"/>
                    </a:lnTo>
                    <a:lnTo>
                      <a:pt x="65" y="49"/>
                    </a:lnTo>
                    <a:lnTo>
                      <a:pt x="66" y="49"/>
                    </a:lnTo>
                    <a:lnTo>
                      <a:pt x="66" y="50"/>
                    </a:lnTo>
                    <a:lnTo>
                      <a:pt x="67" y="51"/>
                    </a:lnTo>
                    <a:lnTo>
                      <a:pt x="67" y="53"/>
                    </a:lnTo>
                    <a:lnTo>
                      <a:pt x="67" y="54"/>
                    </a:lnTo>
                    <a:lnTo>
                      <a:pt x="68" y="54"/>
                    </a:lnTo>
                    <a:lnTo>
                      <a:pt x="68" y="55"/>
                    </a:lnTo>
                    <a:lnTo>
                      <a:pt x="67" y="55"/>
                    </a:lnTo>
                    <a:lnTo>
                      <a:pt x="67" y="56"/>
                    </a:lnTo>
                    <a:lnTo>
                      <a:pt x="68" y="57"/>
                    </a:lnTo>
                    <a:lnTo>
                      <a:pt x="68" y="58"/>
                    </a:lnTo>
                    <a:lnTo>
                      <a:pt x="67" y="58"/>
                    </a:lnTo>
                    <a:lnTo>
                      <a:pt x="67" y="59"/>
                    </a:lnTo>
                    <a:lnTo>
                      <a:pt x="67" y="60"/>
                    </a:lnTo>
                    <a:lnTo>
                      <a:pt x="67" y="61"/>
                    </a:lnTo>
                    <a:lnTo>
                      <a:pt x="68" y="61"/>
                    </a:lnTo>
                    <a:lnTo>
                      <a:pt x="68" y="62"/>
                    </a:lnTo>
                    <a:lnTo>
                      <a:pt x="69" y="62"/>
                    </a:lnTo>
                    <a:lnTo>
                      <a:pt x="69" y="63"/>
                    </a:lnTo>
                    <a:lnTo>
                      <a:pt x="70" y="63"/>
                    </a:lnTo>
                    <a:lnTo>
                      <a:pt x="70" y="64"/>
                    </a:lnTo>
                    <a:lnTo>
                      <a:pt x="70" y="65"/>
                    </a:lnTo>
                    <a:lnTo>
                      <a:pt x="70" y="66"/>
                    </a:lnTo>
                    <a:lnTo>
                      <a:pt x="70" y="67"/>
                    </a:lnTo>
                    <a:lnTo>
                      <a:pt x="69" y="67"/>
                    </a:lnTo>
                    <a:lnTo>
                      <a:pt x="69" y="68"/>
                    </a:lnTo>
                    <a:lnTo>
                      <a:pt x="70" y="68"/>
                    </a:lnTo>
                    <a:lnTo>
                      <a:pt x="69" y="69"/>
                    </a:lnTo>
                    <a:lnTo>
                      <a:pt x="69" y="70"/>
                    </a:lnTo>
                    <a:lnTo>
                      <a:pt x="69" y="72"/>
                    </a:lnTo>
                    <a:lnTo>
                      <a:pt x="69" y="73"/>
                    </a:lnTo>
                    <a:lnTo>
                      <a:pt x="69" y="74"/>
                    </a:lnTo>
                    <a:lnTo>
                      <a:pt x="68" y="74"/>
                    </a:lnTo>
                    <a:lnTo>
                      <a:pt x="68" y="75"/>
                    </a:lnTo>
                    <a:lnTo>
                      <a:pt x="68" y="76"/>
                    </a:lnTo>
                    <a:lnTo>
                      <a:pt x="68" y="77"/>
                    </a:lnTo>
                    <a:lnTo>
                      <a:pt x="69" y="77"/>
                    </a:lnTo>
                    <a:lnTo>
                      <a:pt x="69" y="78"/>
                    </a:lnTo>
                    <a:lnTo>
                      <a:pt x="70" y="79"/>
                    </a:lnTo>
                    <a:lnTo>
                      <a:pt x="71" y="79"/>
                    </a:lnTo>
                    <a:lnTo>
                      <a:pt x="71" y="80"/>
                    </a:lnTo>
                    <a:lnTo>
                      <a:pt x="72" y="80"/>
                    </a:lnTo>
                    <a:lnTo>
                      <a:pt x="72" y="79"/>
                    </a:lnTo>
                    <a:lnTo>
                      <a:pt x="73" y="79"/>
                    </a:lnTo>
                    <a:lnTo>
                      <a:pt x="73" y="80"/>
                    </a:lnTo>
                    <a:lnTo>
                      <a:pt x="74" y="81"/>
                    </a:lnTo>
                    <a:lnTo>
                      <a:pt x="74" y="80"/>
                    </a:lnTo>
                    <a:lnTo>
                      <a:pt x="75" y="81"/>
                    </a:lnTo>
                    <a:lnTo>
                      <a:pt x="75" y="82"/>
                    </a:lnTo>
                    <a:lnTo>
                      <a:pt x="76" y="82"/>
                    </a:lnTo>
                    <a:lnTo>
                      <a:pt x="77" y="82"/>
                    </a:lnTo>
                    <a:lnTo>
                      <a:pt x="77" y="83"/>
                    </a:lnTo>
                    <a:lnTo>
                      <a:pt x="76" y="83"/>
                    </a:lnTo>
                    <a:lnTo>
                      <a:pt x="77" y="84"/>
                    </a:lnTo>
                    <a:lnTo>
                      <a:pt x="77" y="85"/>
                    </a:lnTo>
                    <a:lnTo>
                      <a:pt x="76" y="85"/>
                    </a:lnTo>
                    <a:lnTo>
                      <a:pt x="76" y="86"/>
                    </a:lnTo>
                    <a:lnTo>
                      <a:pt x="77" y="86"/>
                    </a:lnTo>
                    <a:lnTo>
                      <a:pt x="76" y="87"/>
                    </a:lnTo>
                    <a:lnTo>
                      <a:pt x="77" y="87"/>
                    </a:lnTo>
                    <a:lnTo>
                      <a:pt x="78" y="87"/>
                    </a:lnTo>
                    <a:lnTo>
                      <a:pt x="78" y="88"/>
                    </a:lnTo>
                    <a:lnTo>
                      <a:pt x="78" y="89"/>
                    </a:lnTo>
                    <a:lnTo>
                      <a:pt x="79" y="89"/>
                    </a:lnTo>
                    <a:lnTo>
                      <a:pt x="79" y="88"/>
                    </a:lnTo>
                    <a:lnTo>
                      <a:pt x="80" y="88"/>
                    </a:lnTo>
                    <a:lnTo>
                      <a:pt x="80" y="89"/>
                    </a:lnTo>
                    <a:lnTo>
                      <a:pt x="81" y="89"/>
                    </a:lnTo>
                    <a:lnTo>
                      <a:pt x="81" y="88"/>
                    </a:lnTo>
                    <a:lnTo>
                      <a:pt x="82" y="88"/>
                    </a:lnTo>
                    <a:lnTo>
                      <a:pt x="82" y="89"/>
                    </a:lnTo>
                    <a:lnTo>
                      <a:pt x="84" y="90"/>
                    </a:lnTo>
                    <a:lnTo>
                      <a:pt x="84" y="92"/>
                    </a:lnTo>
                    <a:lnTo>
                      <a:pt x="82" y="92"/>
                    </a:lnTo>
                    <a:lnTo>
                      <a:pt x="82" y="93"/>
                    </a:lnTo>
                    <a:lnTo>
                      <a:pt x="84" y="93"/>
                    </a:lnTo>
                    <a:lnTo>
                      <a:pt x="84" y="94"/>
                    </a:lnTo>
                    <a:lnTo>
                      <a:pt x="84" y="93"/>
                    </a:lnTo>
                    <a:lnTo>
                      <a:pt x="85" y="93"/>
                    </a:lnTo>
                    <a:lnTo>
                      <a:pt x="85" y="94"/>
                    </a:lnTo>
                    <a:lnTo>
                      <a:pt x="86" y="94"/>
                    </a:lnTo>
                    <a:lnTo>
                      <a:pt x="87" y="94"/>
                    </a:lnTo>
                    <a:lnTo>
                      <a:pt x="87" y="95"/>
                    </a:lnTo>
                    <a:lnTo>
                      <a:pt x="88" y="95"/>
                    </a:lnTo>
                    <a:lnTo>
                      <a:pt x="89" y="95"/>
                    </a:lnTo>
                    <a:lnTo>
                      <a:pt x="90" y="95"/>
                    </a:lnTo>
                    <a:lnTo>
                      <a:pt x="91" y="95"/>
                    </a:lnTo>
                    <a:lnTo>
                      <a:pt x="92" y="96"/>
                    </a:lnTo>
                    <a:lnTo>
                      <a:pt x="93" y="96"/>
                    </a:lnTo>
                    <a:lnTo>
                      <a:pt x="94" y="97"/>
                    </a:lnTo>
                    <a:lnTo>
                      <a:pt x="95" y="98"/>
                    </a:lnTo>
                    <a:lnTo>
                      <a:pt x="95" y="99"/>
                    </a:lnTo>
                    <a:lnTo>
                      <a:pt x="95" y="100"/>
                    </a:lnTo>
                    <a:lnTo>
                      <a:pt x="95" y="101"/>
                    </a:lnTo>
                    <a:lnTo>
                      <a:pt x="96" y="101"/>
                    </a:lnTo>
                    <a:lnTo>
                      <a:pt x="96" y="102"/>
                    </a:lnTo>
                    <a:lnTo>
                      <a:pt x="97" y="102"/>
                    </a:lnTo>
                    <a:lnTo>
                      <a:pt x="98" y="102"/>
                    </a:lnTo>
                    <a:lnTo>
                      <a:pt x="99" y="102"/>
                    </a:lnTo>
                    <a:lnTo>
                      <a:pt x="99" y="103"/>
                    </a:lnTo>
                    <a:lnTo>
                      <a:pt x="100" y="103"/>
                    </a:lnTo>
                    <a:lnTo>
                      <a:pt x="101" y="103"/>
                    </a:lnTo>
                    <a:lnTo>
                      <a:pt x="101" y="104"/>
                    </a:lnTo>
                    <a:lnTo>
                      <a:pt x="101" y="103"/>
                    </a:lnTo>
                    <a:lnTo>
                      <a:pt x="103" y="103"/>
                    </a:lnTo>
                    <a:lnTo>
                      <a:pt x="104" y="103"/>
                    </a:lnTo>
                    <a:lnTo>
                      <a:pt x="104" y="104"/>
                    </a:lnTo>
                    <a:lnTo>
                      <a:pt x="105" y="104"/>
                    </a:lnTo>
                    <a:lnTo>
                      <a:pt x="106" y="104"/>
                    </a:lnTo>
                    <a:lnTo>
                      <a:pt x="106" y="105"/>
                    </a:lnTo>
                    <a:lnTo>
                      <a:pt x="107" y="106"/>
                    </a:lnTo>
                    <a:lnTo>
                      <a:pt x="107" y="107"/>
                    </a:lnTo>
                    <a:lnTo>
                      <a:pt x="107" y="108"/>
                    </a:lnTo>
                    <a:lnTo>
                      <a:pt x="107" y="109"/>
                    </a:lnTo>
                    <a:lnTo>
                      <a:pt x="108" y="109"/>
                    </a:lnTo>
                    <a:lnTo>
                      <a:pt x="108" y="111"/>
                    </a:lnTo>
                    <a:lnTo>
                      <a:pt x="109" y="111"/>
                    </a:lnTo>
                    <a:lnTo>
                      <a:pt x="110" y="111"/>
                    </a:lnTo>
                    <a:lnTo>
                      <a:pt x="110" y="112"/>
                    </a:lnTo>
                    <a:lnTo>
                      <a:pt x="111" y="112"/>
                    </a:lnTo>
                    <a:lnTo>
                      <a:pt x="111" y="113"/>
                    </a:lnTo>
                    <a:lnTo>
                      <a:pt x="111" y="114"/>
                    </a:lnTo>
                    <a:lnTo>
                      <a:pt x="112" y="114"/>
                    </a:lnTo>
                    <a:lnTo>
                      <a:pt x="113" y="114"/>
                    </a:lnTo>
                    <a:lnTo>
                      <a:pt x="114" y="114"/>
                    </a:lnTo>
                    <a:lnTo>
                      <a:pt x="115" y="114"/>
                    </a:lnTo>
                    <a:lnTo>
                      <a:pt x="116" y="114"/>
                    </a:lnTo>
                    <a:lnTo>
                      <a:pt x="116" y="115"/>
                    </a:lnTo>
                    <a:lnTo>
                      <a:pt x="116" y="116"/>
                    </a:lnTo>
                    <a:lnTo>
                      <a:pt x="115" y="117"/>
                    </a:lnTo>
                    <a:lnTo>
                      <a:pt x="115" y="118"/>
                    </a:lnTo>
                    <a:lnTo>
                      <a:pt x="115" y="119"/>
                    </a:lnTo>
                    <a:lnTo>
                      <a:pt x="115" y="120"/>
                    </a:lnTo>
                    <a:lnTo>
                      <a:pt x="115" y="121"/>
                    </a:lnTo>
                    <a:lnTo>
                      <a:pt x="115" y="122"/>
                    </a:lnTo>
                    <a:lnTo>
                      <a:pt x="116" y="122"/>
                    </a:lnTo>
                    <a:lnTo>
                      <a:pt x="117" y="123"/>
                    </a:lnTo>
                    <a:lnTo>
                      <a:pt x="117" y="122"/>
                    </a:lnTo>
                    <a:lnTo>
                      <a:pt x="118" y="122"/>
                    </a:lnTo>
                    <a:lnTo>
                      <a:pt x="118" y="121"/>
                    </a:lnTo>
                    <a:lnTo>
                      <a:pt x="119" y="121"/>
                    </a:lnTo>
                    <a:lnTo>
                      <a:pt x="120" y="121"/>
                    </a:lnTo>
                    <a:lnTo>
                      <a:pt x="122" y="121"/>
                    </a:lnTo>
                    <a:lnTo>
                      <a:pt x="123" y="120"/>
                    </a:lnTo>
                    <a:lnTo>
                      <a:pt x="123" y="121"/>
                    </a:lnTo>
                    <a:lnTo>
                      <a:pt x="124" y="121"/>
                    </a:lnTo>
                    <a:lnTo>
                      <a:pt x="125" y="121"/>
                    </a:lnTo>
                    <a:lnTo>
                      <a:pt x="125" y="120"/>
                    </a:lnTo>
                    <a:lnTo>
                      <a:pt x="125" y="121"/>
                    </a:lnTo>
                    <a:lnTo>
                      <a:pt x="126" y="121"/>
                    </a:lnTo>
                    <a:lnTo>
                      <a:pt x="126" y="120"/>
                    </a:lnTo>
                    <a:lnTo>
                      <a:pt x="127" y="121"/>
                    </a:lnTo>
                    <a:lnTo>
                      <a:pt x="126" y="121"/>
                    </a:lnTo>
                    <a:lnTo>
                      <a:pt x="127" y="122"/>
                    </a:lnTo>
                    <a:lnTo>
                      <a:pt x="128" y="122"/>
                    </a:lnTo>
                    <a:lnTo>
                      <a:pt x="127" y="122"/>
                    </a:lnTo>
                    <a:lnTo>
                      <a:pt x="127" y="123"/>
                    </a:lnTo>
                    <a:lnTo>
                      <a:pt x="127" y="124"/>
                    </a:lnTo>
                    <a:lnTo>
                      <a:pt x="128" y="124"/>
                    </a:lnTo>
                    <a:lnTo>
                      <a:pt x="129" y="124"/>
                    </a:lnTo>
                    <a:lnTo>
                      <a:pt x="129" y="125"/>
                    </a:lnTo>
                    <a:lnTo>
                      <a:pt x="130" y="124"/>
                    </a:lnTo>
                    <a:lnTo>
                      <a:pt x="130" y="123"/>
                    </a:lnTo>
                    <a:lnTo>
                      <a:pt x="131" y="123"/>
                    </a:lnTo>
                    <a:lnTo>
                      <a:pt x="132" y="123"/>
                    </a:lnTo>
                    <a:lnTo>
                      <a:pt x="133" y="123"/>
                    </a:lnTo>
                    <a:lnTo>
                      <a:pt x="134" y="123"/>
                    </a:lnTo>
                    <a:lnTo>
                      <a:pt x="134" y="124"/>
                    </a:lnTo>
                    <a:lnTo>
                      <a:pt x="135" y="124"/>
                    </a:lnTo>
                    <a:lnTo>
                      <a:pt x="136" y="124"/>
                    </a:lnTo>
                    <a:lnTo>
                      <a:pt x="136" y="125"/>
                    </a:lnTo>
                    <a:lnTo>
                      <a:pt x="137" y="125"/>
                    </a:lnTo>
                    <a:lnTo>
                      <a:pt x="137" y="124"/>
                    </a:lnTo>
                    <a:lnTo>
                      <a:pt x="138" y="124"/>
                    </a:lnTo>
                    <a:lnTo>
                      <a:pt x="139" y="124"/>
                    </a:lnTo>
                    <a:lnTo>
                      <a:pt x="139" y="125"/>
                    </a:lnTo>
                    <a:lnTo>
                      <a:pt x="140" y="125"/>
                    </a:lnTo>
                    <a:lnTo>
                      <a:pt x="142" y="126"/>
                    </a:lnTo>
                    <a:lnTo>
                      <a:pt x="143" y="126"/>
                    </a:lnTo>
                    <a:lnTo>
                      <a:pt x="143" y="127"/>
                    </a:lnTo>
                    <a:lnTo>
                      <a:pt x="144" y="127"/>
                    </a:lnTo>
                    <a:lnTo>
                      <a:pt x="145" y="127"/>
                    </a:lnTo>
                    <a:lnTo>
                      <a:pt x="146" y="127"/>
                    </a:lnTo>
                    <a:lnTo>
                      <a:pt x="146" y="128"/>
                    </a:lnTo>
                    <a:lnTo>
                      <a:pt x="147" y="128"/>
                    </a:lnTo>
                    <a:lnTo>
                      <a:pt x="147" y="129"/>
                    </a:lnTo>
                    <a:lnTo>
                      <a:pt x="148" y="129"/>
                    </a:lnTo>
                    <a:lnTo>
                      <a:pt x="149" y="131"/>
                    </a:lnTo>
                    <a:lnTo>
                      <a:pt x="149" y="132"/>
                    </a:lnTo>
                    <a:lnTo>
                      <a:pt x="150" y="132"/>
                    </a:lnTo>
                    <a:lnTo>
                      <a:pt x="151" y="133"/>
                    </a:lnTo>
                    <a:lnTo>
                      <a:pt x="152" y="133"/>
                    </a:lnTo>
                    <a:lnTo>
                      <a:pt x="152" y="134"/>
                    </a:lnTo>
                    <a:lnTo>
                      <a:pt x="153" y="135"/>
                    </a:lnTo>
                    <a:lnTo>
                      <a:pt x="154" y="135"/>
                    </a:lnTo>
                    <a:lnTo>
                      <a:pt x="155" y="135"/>
                    </a:lnTo>
                    <a:lnTo>
                      <a:pt x="156" y="135"/>
                    </a:lnTo>
                    <a:lnTo>
                      <a:pt x="157" y="135"/>
                    </a:lnTo>
                    <a:lnTo>
                      <a:pt x="158" y="135"/>
                    </a:lnTo>
                    <a:lnTo>
                      <a:pt x="158" y="134"/>
                    </a:lnTo>
                    <a:lnTo>
                      <a:pt x="159" y="134"/>
                    </a:lnTo>
                    <a:lnTo>
                      <a:pt x="161" y="134"/>
                    </a:lnTo>
                    <a:lnTo>
                      <a:pt x="162" y="134"/>
                    </a:lnTo>
                    <a:lnTo>
                      <a:pt x="163" y="134"/>
                    </a:lnTo>
                    <a:lnTo>
                      <a:pt x="163" y="135"/>
                    </a:lnTo>
                    <a:lnTo>
                      <a:pt x="164" y="135"/>
                    </a:lnTo>
                    <a:lnTo>
                      <a:pt x="164" y="134"/>
                    </a:lnTo>
                    <a:lnTo>
                      <a:pt x="165" y="134"/>
                    </a:lnTo>
                    <a:lnTo>
                      <a:pt x="166" y="134"/>
                    </a:lnTo>
                    <a:lnTo>
                      <a:pt x="167" y="133"/>
                    </a:lnTo>
                    <a:lnTo>
                      <a:pt x="168" y="133"/>
                    </a:lnTo>
                    <a:lnTo>
                      <a:pt x="169" y="133"/>
                    </a:lnTo>
                    <a:lnTo>
                      <a:pt x="170" y="133"/>
                    </a:lnTo>
                    <a:lnTo>
                      <a:pt x="170" y="132"/>
                    </a:lnTo>
                    <a:lnTo>
                      <a:pt x="171" y="133"/>
                    </a:lnTo>
                    <a:lnTo>
                      <a:pt x="172" y="133"/>
                    </a:lnTo>
                    <a:lnTo>
                      <a:pt x="172" y="132"/>
                    </a:lnTo>
                    <a:lnTo>
                      <a:pt x="172" y="133"/>
                    </a:lnTo>
                    <a:lnTo>
                      <a:pt x="173" y="133"/>
                    </a:lnTo>
                    <a:lnTo>
                      <a:pt x="174" y="133"/>
                    </a:lnTo>
                    <a:lnTo>
                      <a:pt x="175" y="133"/>
                    </a:lnTo>
                    <a:lnTo>
                      <a:pt x="176" y="133"/>
                    </a:lnTo>
                    <a:lnTo>
                      <a:pt x="177" y="133"/>
                    </a:lnTo>
                    <a:lnTo>
                      <a:pt x="177" y="134"/>
                    </a:lnTo>
                    <a:lnTo>
                      <a:pt x="178" y="134"/>
                    </a:lnTo>
                    <a:lnTo>
                      <a:pt x="180" y="134"/>
                    </a:lnTo>
                    <a:lnTo>
                      <a:pt x="180" y="135"/>
                    </a:lnTo>
                    <a:lnTo>
                      <a:pt x="181" y="135"/>
                    </a:lnTo>
                    <a:lnTo>
                      <a:pt x="181" y="136"/>
                    </a:lnTo>
                    <a:lnTo>
                      <a:pt x="182" y="136"/>
                    </a:lnTo>
                    <a:lnTo>
                      <a:pt x="183" y="136"/>
                    </a:lnTo>
                    <a:lnTo>
                      <a:pt x="183" y="137"/>
                    </a:lnTo>
                    <a:lnTo>
                      <a:pt x="184" y="136"/>
                    </a:lnTo>
                    <a:lnTo>
                      <a:pt x="185" y="137"/>
                    </a:lnTo>
                    <a:lnTo>
                      <a:pt x="186" y="137"/>
                    </a:lnTo>
                    <a:lnTo>
                      <a:pt x="186" y="138"/>
                    </a:lnTo>
                    <a:lnTo>
                      <a:pt x="187" y="139"/>
                    </a:lnTo>
                    <a:lnTo>
                      <a:pt x="187" y="140"/>
                    </a:lnTo>
                    <a:lnTo>
                      <a:pt x="187" y="141"/>
                    </a:lnTo>
                    <a:lnTo>
                      <a:pt x="187" y="142"/>
                    </a:lnTo>
                    <a:lnTo>
                      <a:pt x="187" y="143"/>
                    </a:lnTo>
                    <a:lnTo>
                      <a:pt x="188" y="143"/>
                    </a:lnTo>
                    <a:lnTo>
                      <a:pt x="188" y="144"/>
                    </a:lnTo>
                    <a:lnTo>
                      <a:pt x="187" y="145"/>
                    </a:lnTo>
                    <a:lnTo>
                      <a:pt x="187" y="146"/>
                    </a:lnTo>
                    <a:lnTo>
                      <a:pt x="187" y="147"/>
                    </a:lnTo>
                    <a:lnTo>
                      <a:pt x="188" y="147"/>
                    </a:lnTo>
                    <a:lnTo>
                      <a:pt x="188" y="148"/>
                    </a:lnTo>
                    <a:lnTo>
                      <a:pt x="187" y="148"/>
                    </a:lnTo>
                    <a:lnTo>
                      <a:pt x="187" y="150"/>
                    </a:lnTo>
                    <a:lnTo>
                      <a:pt x="188" y="150"/>
                    </a:lnTo>
                    <a:lnTo>
                      <a:pt x="188" y="151"/>
                    </a:lnTo>
                    <a:lnTo>
                      <a:pt x="189" y="152"/>
                    </a:lnTo>
                    <a:lnTo>
                      <a:pt x="189" y="153"/>
                    </a:lnTo>
                    <a:lnTo>
                      <a:pt x="190" y="153"/>
                    </a:lnTo>
                    <a:lnTo>
                      <a:pt x="190" y="154"/>
                    </a:lnTo>
                    <a:lnTo>
                      <a:pt x="191" y="154"/>
                    </a:lnTo>
                    <a:lnTo>
                      <a:pt x="192" y="155"/>
                    </a:lnTo>
                    <a:lnTo>
                      <a:pt x="193" y="155"/>
                    </a:lnTo>
                    <a:lnTo>
                      <a:pt x="194" y="155"/>
                    </a:lnTo>
                    <a:lnTo>
                      <a:pt x="195" y="155"/>
                    </a:lnTo>
                    <a:lnTo>
                      <a:pt x="195" y="156"/>
                    </a:lnTo>
                    <a:lnTo>
                      <a:pt x="196" y="156"/>
                    </a:lnTo>
                    <a:lnTo>
                      <a:pt x="197" y="156"/>
                    </a:lnTo>
                    <a:lnTo>
                      <a:pt x="198" y="156"/>
                    </a:lnTo>
                    <a:lnTo>
                      <a:pt x="200" y="156"/>
                    </a:lnTo>
                    <a:lnTo>
                      <a:pt x="200" y="157"/>
                    </a:lnTo>
                    <a:lnTo>
                      <a:pt x="201" y="157"/>
                    </a:lnTo>
                    <a:lnTo>
                      <a:pt x="202" y="157"/>
                    </a:lnTo>
                    <a:lnTo>
                      <a:pt x="202" y="158"/>
                    </a:lnTo>
                    <a:lnTo>
                      <a:pt x="203" y="158"/>
                    </a:lnTo>
                    <a:lnTo>
                      <a:pt x="204" y="158"/>
                    </a:lnTo>
                    <a:lnTo>
                      <a:pt x="205" y="158"/>
                    </a:lnTo>
                    <a:lnTo>
                      <a:pt x="206" y="157"/>
                    </a:lnTo>
                    <a:lnTo>
                      <a:pt x="207" y="157"/>
                    </a:lnTo>
                    <a:lnTo>
                      <a:pt x="208" y="157"/>
                    </a:lnTo>
                    <a:lnTo>
                      <a:pt x="208" y="158"/>
                    </a:lnTo>
                    <a:lnTo>
                      <a:pt x="209" y="157"/>
                    </a:lnTo>
                    <a:lnTo>
                      <a:pt x="210" y="157"/>
                    </a:lnTo>
                    <a:lnTo>
                      <a:pt x="211" y="157"/>
                    </a:lnTo>
                    <a:lnTo>
                      <a:pt x="212" y="157"/>
                    </a:lnTo>
                    <a:lnTo>
                      <a:pt x="213" y="157"/>
                    </a:lnTo>
                    <a:lnTo>
                      <a:pt x="214" y="157"/>
                    </a:lnTo>
                    <a:lnTo>
                      <a:pt x="214" y="158"/>
                    </a:lnTo>
                    <a:lnTo>
                      <a:pt x="215" y="158"/>
                    </a:lnTo>
                    <a:lnTo>
                      <a:pt x="216" y="158"/>
                    </a:lnTo>
                    <a:lnTo>
                      <a:pt x="217" y="158"/>
                    </a:lnTo>
                    <a:lnTo>
                      <a:pt x="219" y="158"/>
                    </a:lnTo>
                    <a:lnTo>
                      <a:pt x="219" y="157"/>
                    </a:lnTo>
                    <a:lnTo>
                      <a:pt x="220" y="157"/>
                    </a:lnTo>
                    <a:lnTo>
                      <a:pt x="220" y="156"/>
                    </a:lnTo>
                    <a:lnTo>
                      <a:pt x="221" y="156"/>
                    </a:lnTo>
                    <a:lnTo>
                      <a:pt x="222" y="156"/>
                    </a:lnTo>
                    <a:lnTo>
                      <a:pt x="223" y="156"/>
                    </a:lnTo>
                    <a:lnTo>
                      <a:pt x="223" y="155"/>
                    </a:lnTo>
                    <a:lnTo>
                      <a:pt x="224" y="155"/>
                    </a:lnTo>
                    <a:lnTo>
                      <a:pt x="225" y="155"/>
                    </a:lnTo>
                    <a:lnTo>
                      <a:pt x="226" y="155"/>
                    </a:lnTo>
                    <a:lnTo>
                      <a:pt x="227" y="155"/>
                    </a:lnTo>
                    <a:lnTo>
                      <a:pt x="228" y="154"/>
                    </a:lnTo>
                    <a:lnTo>
                      <a:pt x="229" y="154"/>
                    </a:lnTo>
                    <a:lnTo>
                      <a:pt x="230" y="154"/>
                    </a:lnTo>
                    <a:lnTo>
                      <a:pt x="231" y="153"/>
                    </a:lnTo>
                    <a:lnTo>
                      <a:pt x="232" y="154"/>
                    </a:lnTo>
                    <a:lnTo>
                      <a:pt x="233" y="154"/>
                    </a:lnTo>
                    <a:lnTo>
                      <a:pt x="233" y="153"/>
                    </a:lnTo>
                    <a:lnTo>
                      <a:pt x="234" y="153"/>
                    </a:lnTo>
                    <a:lnTo>
                      <a:pt x="234" y="152"/>
                    </a:lnTo>
                    <a:lnTo>
                      <a:pt x="235" y="152"/>
                    </a:lnTo>
                    <a:lnTo>
                      <a:pt x="236" y="152"/>
                    </a:lnTo>
                    <a:lnTo>
                      <a:pt x="236" y="153"/>
                    </a:lnTo>
                    <a:lnTo>
                      <a:pt x="238" y="153"/>
                    </a:lnTo>
                    <a:lnTo>
                      <a:pt x="238" y="154"/>
                    </a:lnTo>
                    <a:lnTo>
                      <a:pt x="239" y="154"/>
                    </a:lnTo>
                    <a:lnTo>
                      <a:pt x="239" y="155"/>
                    </a:lnTo>
                    <a:lnTo>
                      <a:pt x="240" y="155"/>
                    </a:lnTo>
                    <a:lnTo>
                      <a:pt x="240" y="156"/>
                    </a:lnTo>
                    <a:lnTo>
                      <a:pt x="241" y="156"/>
                    </a:lnTo>
                    <a:lnTo>
                      <a:pt x="241" y="157"/>
                    </a:lnTo>
                    <a:lnTo>
                      <a:pt x="242" y="157"/>
                    </a:lnTo>
                    <a:lnTo>
                      <a:pt x="242" y="158"/>
                    </a:lnTo>
                    <a:lnTo>
                      <a:pt x="243" y="158"/>
                    </a:lnTo>
                    <a:lnTo>
                      <a:pt x="243" y="159"/>
                    </a:lnTo>
                    <a:lnTo>
                      <a:pt x="244" y="159"/>
                    </a:lnTo>
                    <a:lnTo>
                      <a:pt x="245" y="160"/>
                    </a:lnTo>
                    <a:lnTo>
                      <a:pt x="247" y="162"/>
                    </a:lnTo>
                    <a:lnTo>
                      <a:pt x="250" y="165"/>
                    </a:lnTo>
                    <a:lnTo>
                      <a:pt x="253" y="167"/>
                    </a:lnTo>
                    <a:lnTo>
                      <a:pt x="255" y="170"/>
                    </a:lnTo>
                    <a:lnTo>
                      <a:pt x="258" y="172"/>
                    </a:lnTo>
                    <a:lnTo>
                      <a:pt x="260" y="174"/>
                    </a:lnTo>
                    <a:lnTo>
                      <a:pt x="263" y="177"/>
                    </a:lnTo>
                    <a:lnTo>
                      <a:pt x="267" y="180"/>
                    </a:lnTo>
                    <a:lnTo>
                      <a:pt x="271" y="184"/>
                    </a:lnTo>
                    <a:lnTo>
                      <a:pt x="277" y="190"/>
                    </a:lnTo>
                    <a:lnTo>
                      <a:pt x="287" y="198"/>
                    </a:lnTo>
                    <a:lnTo>
                      <a:pt x="291" y="203"/>
                    </a:lnTo>
                    <a:lnTo>
                      <a:pt x="292" y="203"/>
                    </a:lnTo>
                    <a:lnTo>
                      <a:pt x="299" y="210"/>
                    </a:lnTo>
                    <a:lnTo>
                      <a:pt x="303" y="214"/>
                    </a:lnTo>
                    <a:lnTo>
                      <a:pt x="307" y="218"/>
                    </a:lnTo>
                    <a:lnTo>
                      <a:pt x="317" y="226"/>
                    </a:lnTo>
                    <a:lnTo>
                      <a:pt x="328" y="237"/>
                    </a:lnTo>
                    <a:lnTo>
                      <a:pt x="330" y="239"/>
                    </a:lnTo>
                    <a:lnTo>
                      <a:pt x="330" y="240"/>
                    </a:lnTo>
                    <a:lnTo>
                      <a:pt x="331" y="240"/>
                    </a:lnTo>
                    <a:lnTo>
                      <a:pt x="335" y="243"/>
                    </a:lnTo>
                    <a:lnTo>
                      <a:pt x="339" y="248"/>
                    </a:lnTo>
                    <a:lnTo>
                      <a:pt x="340" y="249"/>
                    </a:lnTo>
                    <a:lnTo>
                      <a:pt x="342" y="250"/>
                    </a:lnTo>
                    <a:lnTo>
                      <a:pt x="343" y="251"/>
                    </a:lnTo>
                    <a:lnTo>
                      <a:pt x="351" y="259"/>
                    </a:lnTo>
                    <a:lnTo>
                      <a:pt x="358" y="265"/>
                    </a:lnTo>
                    <a:lnTo>
                      <a:pt x="359" y="267"/>
                    </a:lnTo>
                    <a:lnTo>
                      <a:pt x="360" y="268"/>
                    </a:lnTo>
                    <a:lnTo>
                      <a:pt x="364" y="272"/>
                    </a:lnTo>
                    <a:lnTo>
                      <a:pt x="367" y="274"/>
                    </a:lnTo>
                    <a:lnTo>
                      <a:pt x="367" y="275"/>
                    </a:lnTo>
                    <a:lnTo>
                      <a:pt x="366" y="276"/>
                    </a:lnTo>
                    <a:lnTo>
                      <a:pt x="366" y="277"/>
                    </a:lnTo>
                    <a:lnTo>
                      <a:pt x="366" y="278"/>
                    </a:lnTo>
                    <a:lnTo>
                      <a:pt x="365" y="278"/>
                    </a:lnTo>
                    <a:lnTo>
                      <a:pt x="365" y="279"/>
                    </a:lnTo>
                    <a:lnTo>
                      <a:pt x="364" y="279"/>
                    </a:lnTo>
                    <a:lnTo>
                      <a:pt x="365" y="279"/>
                    </a:lnTo>
                    <a:lnTo>
                      <a:pt x="364" y="280"/>
                    </a:lnTo>
                    <a:lnTo>
                      <a:pt x="364" y="281"/>
                    </a:lnTo>
                    <a:lnTo>
                      <a:pt x="364" y="282"/>
                    </a:lnTo>
                    <a:lnTo>
                      <a:pt x="363" y="283"/>
                    </a:lnTo>
                    <a:lnTo>
                      <a:pt x="363" y="284"/>
                    </a:lnTo>
                    <a:lnTo>
                      <a:pt x="363" y="286"/>
                    </a:lnTo>
                    <a:lnTo>
                      <a:pt x="363" y="287"/>
                    </a:lnTo>
                    <a:lnTo>
                      <a:pt x="363" y="288"/>
                    </a:lnTo>
                    <a:lnTo>
                      <a:pt x="363" y="289"/>
                    </a:lnTo>
                    <a:lnTo>
                      <a:pt x="362" y="290"/>
                    </a:lnTo>
                    <a:lnTo>
                      <a:pt x="361" y="291"/>
                    </a:lnTo>
                    <a:lnTo>
                      <a:pt x="361" y="292"/>
                    </a:lnTo>
                    <a:lnTo>
                      <a:pt x="360" y="293"/>
                    </a:lnTo>
                    <a:lnTo>
                      <a:pt x="359" y="294"/>
                    </a:lnTo>
                    <a:lnTo>
                      <a:pt x="359" y="295"/>
                    </a:lnTo>
                    <a:lnTo>
                      <a:pt x="359" y="296"/>
                    </a:lnTo>
                    <a:lnTo>
                      <a:pt x="358" y="297"/>
                    </a:lnTo>
                    <a:lnTo>
                      <a:pt x="358" y="298"/>
                    </a:lnTo>
                    <a:lnTo>
                      <a:pt x="357" y="298"/>
                    </a:lnTo>
                    <a:lnTo>
                      <a:pt x="357" y="299"/>
                    </a:lnTo>
                    <a:lnTo>
                      <a:pt x="356" y="300"/>
                    </a:lnTo>
                    <a:lnTo>
                      <a:pt x="356" y="301"/>
                    </a:lnTo>
                    <a:lnTo>
                      <a:pt x="356" y="302"/>
                    </a:lnTo>
                    <a:lnTo>
                      <a:pt x="356" y="303"/>
                    </a:lnTo>
                    <a:lnTo>
                      <a:pt x="355" y="303"/>
                    </a:lnTo>
                    <a:lnTo>
                      <a:pt x="356" y="304"/>
                    </a:lnTo>
                    <a:lnTo>
                      <a:pt x="357" y="304"/>
                    </a:lnTo>
                    <a:lnTo>
                      <a:pt x="357" y="306"/>
                    </a:lnTo>
                    <a:lnTo>
                      <a:pt x="357" y="307"/>
                    </a:lnTo>
                    <a:lnTo>
                      <a:pt x="357" y="308"/>
                    </a:lnTo>
                    <a:lnTo>
                      <a:pt x="358" y="308"/>
                    </a:lnTo>
                    <a:lnTo>
                      <a:pt x="358" y="309"/>
                    </a:lnTo>
                    <a:lnTo>
                      <a:pt x="358" y="310"/>
                    </a:lnTo>
                    <a:lnTo>
                      <a:pt x="358" y="311"/>
                    </a:lnTo>
                    <a:lnTo>
                      <a:pt x="358" y="312"/>
                    </a:lnTo>
                    <a:lnTo>
                      <a:pt x="357" y="312"/>
                    </a:lnTo>
                    <a:lnTo>
                      <a:pt x="357" y="313"/>
                    </a:lnTo>
                    <a:lnTo>
                      <a:pt x="358" y="313"/>
                    </a:lnTo>
                    <a:lnTo>
                      <a:pt x="358" y="314"/>
                    </a:lnTo>
                    <a:lnTo>
                      <a:pt x="357" y="314"/>
                    </a:lnTo>
                    <a:lnTo>
                      <a:pt x="357" y="315"/>
                    </a:lnTo>
                    <a:lnTo>
                      <a:pt x="357" y="316"/>
                    </a:lnTo>
                    <a:lnTo>
                      <a:pt x="357" y="317"/>
                    </a:lnTo>
                    <a:lnTo>
                      <a:pt x="357" y="318"/>
                    </a:lnTo>
                    <a:lnTo>
                      <a:pt x="358" y="318"/>
                    </a:lnTo>
                    <a:lnTo>
                      <a:pt x="358" y="319"/>
                    </a:lnTo>
                    <a:lnTo>
                      <a:pt x="358" y="320"/>
                    </a:lnTo>
                    <a:lnTo>
                      <a:pt x="357" y="320"/>
                    </a:lnTo>
                    <a:lnTo>
                      <a:pt x="357" y="321"/>
                    </a:lnTo>
                    <a:lnTo>
                      <a:pt x="358" y="321"/>
                    </a:lnTo>
                    <a:lnTo>
                      <a:pt x="357" y="322"/>
                    </a:lnTo>
                    <a:lnTo>
                      <a:pt x="357" y="323"/>
                    </a:lnTo>
                    <a:lnTo>
                      <a:pt x="357" y="325"/>
                    </a:lnTo>
                    <a:lnTo>
                      <a:pt x="356" y="325"/>
                    </a:lnTo>
                    <a:lnTo>
                      <a:pt x="356" y="326"/>
                    </a:lnTo>
                    <a:lnTo>
                      <a:pt x="357" y="327"/>
                    </a:lnTo>
                    <a:lnTo>
                      <a:pt x="357" y="328"/>
                    </a:lnTo>
                    <a:lnTo>
                      <a:pt x="357" y="329"/>
                    </a:lnTo>
                    <a:lnTo>
                      <a:pt x="357" y="330"/>
                    </a:lnTo>
                    <a:lnTo>
                      <a:pt x="357" y="331"/>
                    </a:lnTo>
                    <a:lnTo>
                      <a:pt x="357" y="332"/>
                    </a:lnTo>
                    <a:lnTo>
                      <a:pt x="356" y="332"/>
                    </a:lnTo>
                    <a:lnTo>
                      <a:pt x="356" y="333"/>
                    </a:lnTo>
                    <a:lnTo>
                      <a:pt x="355" y="333"/>
                    </a:lnTo>
                    <a:lnTo>
                      <a:pt x="355" y="334"/>
                    </a:lnTo>
                    <a:lnTo>
                      <a:pt x="355" y="335"/>
                    </a:lnTo>
                    <a:lnTo>
                      <a:pt x="354" y="335"/>
                    </a:lnTo>
                    <a:lnTo>
                      <a:pt x="354" y="336"/>
                    </a:lnTo>
                    <a:lnTo>
                      <a:pt x="355" y="336"/>
                    </a:lnTo>
                    <a:lnTo>
                      <a:pt x="354" y="336"/>
                    </a:lnTo>
                    <a:lnTo>
                      <a:pt x="354" y="337"/>
                    </a:lnTo>
                    <a:lnTo>
                      <a:pt x="355" y="337"/>
                    </a:lnTo>
                    <a:lnTo>
                      <a:pt x="355" y="338"/>
                    </a:lnTo>
                    <a:lnTo>
                      <a:pt x="354" y="338"/>
                    </a:lnTo>
                    <a:lnTo>
                      <a:pt x="355" y="339"/>
                    </a:lnTo>
                    <a:lnTo>
                      <a:pt x="354" y="339"/>
                    </a:lnTo>
                    <a:lnTo>
                      <a:pt x="354" y="340"/>
                    </a:lnTo>
                    <a:lnTo>
                      <a:pt x="352" y="341"/>
                    </a:lnTo>
                    <a:lnTo>
                      <a:pt x="352" y="342"/>
                    </a:lnTo>
                    <a:lnTo>
                      <a:pt x="352" y="343"/>
                    </a:lnTo>
                    <a:lnTo>
                      <a:pt x="351" y="343"/>
                    </a:lnTo>
                    <a:lnTo>
                      <a:pt x="351" y="345"/>
                    </a:lnTo>
                    <a:lnTo>
                      <a:pt x="352" y="345"/>
                    </a:lnTo>
                    <a:lnTo>
                      <a:pt x="352" y="346"/>
                    </a:lnTo>
                    <a:lnTo>
                      <a:pt x="351" y="346"/>
                    </a:lnTo>
                    <a:lnTo>
                      <a:pt x="351" y="347"/>
                    </a:lnTo>
                    <a:lnTo>
                      <a:pt x="351" y="348"/>
                    </a:lnTo>
                    <a:lnTo>
                      <a:pt x="352" y="348"/>
                    </a:lnTo>
                    <a:lnTo>
                      <a:pt x="352" y="349"/>
                    </a:lnTo>
                    <a:lnTo>
                      <a:pt x="352" y="350"/>
                    </a:lnTo>
                    <a:lnTo>
                      <a:pt x="351" y="350"/>
                    </a:lnTo>
                    <a:lnTo>
                      <a:pt x="351" y="351"/>
                    </a:lnTo>
                    <a:lnTo>
                      <a:pt x="352" y="352"/>
                    </a:lnTo>
                    <a:lnTo>
                      <a:pt x="351" y="352"/>
                    </a:lnTo>
                    <a:lnTo>
                      <a:pt x="351" y="353"/>
                    </a:lnTo>
                    <a:lnTo>
                      <a:pt x="352" y="352"/>
                    </a:lnTo>
                    <a:lnTo>
                      <a:pt x="352" y="353"/>
                    </a:lnTo>
                    <a:lnTo>
                      <a:pt x="351" y="353"/>
                    </a:lnTo>
                    <a:lnTo>
                      <a:pt x="351" y="354"/>
                    </a:lnTo>
                    <a:lnTo>
                      <a:pt x="351" y="355"/>
                    </a:lnTo>
                    <a:lnTo>
                      <a:pt x="350" y="355"/>
                    </a:lnTo>
                    <a:lnTo>
                      <a:pt x="350" y="356"/>
                    </a:lnTo>
                    <a:lnTo>
                      <a:pt x="349" y="357"/>
                    </a:lnTo>
                    <a:lnTo>
                      <a:pt x="349" y="358"/>
                    </a:lnTo>
                    <a:lnTo>
                      <a:pt x="350" y="358"/>
                    </a:lnTo>
                    <a:lnTo>
                      <a:pt x="350" y="359"/>
                    </a:lnTo>
                    <a:lnTo>
                      <a:pt x="350" y="360"/>
                    </a:lnTo>
                    <a:lnTo>
                      <a:pt x="350" y="361"/>
                    </a:lnTo>
                    <a:lnTo>
                      <a:pt x="350" y="362"/>
                    </a:lnTo>
                    <a:lnTo>
                      <a:pt x="351" y="362"/>
                    </a:lnTo>
                    <a:lnTo>
                      <a:pt x="352" y="362"/>
                    </a:lnTo>
                    <a:lnTo>
                      <a:pt x="352" y="364"/>
                    </a:lnTo>
                    <a:lnTo>
                      <a:pt x="352" y="365"/>
                    </a:lnTo>
                    <a:lnTo>
                      <a:pt x="352" y="366"/>
                    </a:lnTo>
                    <a:lnTo>
                      <a:pt x="354" y="366"/>
                    </a:lnTo>
                    <a:lnTo>
                      <a:pt x="354" y="367"/>
                    </a:lnTo>
                    <a:lnTo>
                      <a:pt x="355" y="368"/>
                    </a:lnTo>
                    <a:lnTo>
                      <a:pt x="355" y="369"/>
                    </a:lnTo>
                    <a:lnTo>
                      <a:pt x="355" y="370"/>
                    </a:lnTo>
                    <a:lnTo>
                      <a:pt x="354" y="370"/>
                    </a:lnTo>
                    <a:lnTo>
                      <a:pt x="354" y="371"/>
                    </a:lnTo>
                    <a:lnTo>
                      <a:pt x="355" y="371"/>
                    </a:lnTo>
                    <a:lnTo>
                      <a:pt x="354" y="372"/>
                    </a:lnTo>
                    <a:lnTo>
                      <a:pt x="355" y="372"/>
                    </a:lnTo>
                    <a:lnTo>
                      <a:pt x="354" y="373"/>
                    </a:lnTo>
                    <a:lnTo>
                      <a:pt x="354" y="374"/>
                    </a:lnTo>
                    <a:lnTo>
                      <a:pt x="355" y="374"/>
                    </a:lnTo>
                    <a:lnTo>
                      <a:pt x="355" y="375"/>
                    </a:lnTo>
                    <a:lnTo>
                      <a:pt x="355" y="376"/>
                    </a:lnTo>
                    <a:lnTo>
                      <a:pt x="356" y="376"/>
                    </a:lnTo>
                    <a:lnTo>
                      <a:pt x="356" y="377"/>
                    </a:lnTo>
                    <a:lnTo>
                      <a:pt x="355" y="377"/>
                    </a:lnTo>
                    <a:lnTo>
                      <a:pt x="356" y="377"/>
                    </a:lnTo>
                    <a:lnTo>
                      <a:pt x="356" y="378"/>
                    </a:lnTo>
                    <a:lnTo>
                      <a:pt x="355" y="378"/>
                    </a:lnTo>
                    <a:lnTo>
                      <a:pt x="355" y="379"/>
                    </a:lnTo>
                    <a:lnTo>
                      <a:pt x="355" y="380"/>
                    </a:lnTo>
                    <a:lnTo>
                      <a:pt x="355" y="381"/>
                    </a:lnTo>
                    <a:lnTo>
                      <a:pt x="354" y="381"/>
                    </a:lnTo>
                    <a:lnTo>
                      <a:pt x="352" y="381"/>
                    </a:lnTo>
                    <a:lnTo>
                      <a:pt x="354" y="383"/>
                    </a:lnTo>
                    <a:lnTo>
                      <a:pt x="352" y="383"/>
                    </a:lnTo>
                    <a:lnTo>
                      <a:pt x="354" y="383"/>
                    </a:lnTo>
                    <a:lnTo>
                      <a:pt x="354" y="384"/>
                    </a:lnTo>
                    <a:lnTo>
                      <a:pt x="354" y="385"/>
                    </a:lnTo>
                    <a:lnTo>
                      <a:pt x="352" y="385"/>
                    </a:lnTo>
                    <a:lnTo>
                      <a:pt x="352" y="386"/>
                    </a:lnTo>
                    <a:lnTo>
                      <a:pt x="351" y="386"/>
                    </a:lnTo>
                    <a:lnTo>
                      <a:pt x="352" y="386"/>
                    </a:lnTo>
                    <a:lnTo>
                      <a:pt x="352" y="387"/>
                    </a:lnTo>
                    <a:lnTo>
                      <a:pt x="351" y="387"/>
                    </a:lnTo>
                    <a:lnTo>
                      <a:pt x="351" y="388"/>
                    </a:lnTo>
                    <a:lnTo>
                      <a:pt x="350" y="388"/>
                    </a:lnTo>
                    <a:lnTo>
                      <a:pt x="351" y="388"/>
                    </a:lnTo>
                    <a:lnTo>
                      <a:pt x="351" y="389"/>
                    </a:lnTo>
                    <a:lnTo>
                      <a:pt x="350" y="389"/>
                    </a:lnTo>
                    <a:lnTo>
                      <a:pt x="350" y="390"/>
                    </a:lnTo>
                    <a:lnTo>
                      <a:pt x="350" y="391"/>
                    </a:lnTo>
                    <a:lnTo>
                      <a:pt x="350" y="392"/>
                    </a:lnTo>
                    <a:lnTo>
                      <a:pt x="350" y="393"/>
                    </a:lnTo>
                    <a:lnTo>
                      <a:pt x="349" y="393"/>
                    </a:lnTo>
                    <a:lnTo>
                      <a:pt x="348" y="393"/>
                    </a:lnTo>
                    <a:lnTo>
                      <a:pt x="348" y="394"/>
                    </a:lnTo>
                    <a:lnTo>
                      <a:pt x="348" y="395"/>
                    </a:lnTo>
                    <a:lnTo>
                      <a:pt x="348" y="396"/>
                    </a:lnTo>
                    <a:lnTo>
                      <a:pt x="349" y="397"/>
                    </a:lnTo>
                    <a:lnTo>
                      <a:pt x="349" y="398"/>
                    </a:lnTo>
                    <a:lnTo>
                      <a:pt x="348" y="398"/>
                    </a:lnTo>
                    <a:lnTo>
                      <a:pt x="347" y="398"/>
                    </a:lnTo>
                    <a:lnTo>
                      <a:pt x="347" y="399"/>
                    </a:lnTo>
                    <a:lnTo>
                      <a:pt x="347" y="400"/>
                    </a:lnTo>
                    <a:lnTo>
                      <a:pt x="347" y="401"/>
                    </a:lnTo>
                    <a:lnTo>
                      <a:pt x="347" y="403"/>
                    </a:lnTo>
                    <a:lnTo>
                      <a:pt x="348" y="404"/>
                    </a:lnTo>
                    <a:lnTo>
                      <a:pt x="347" y="404"/>
                    </a:lnTo>
                    <a:lnTo>
                      <a:pt x="348" y="404"/>
                    </a:lnTo>
                    <a:lnTo>
                      <a:pt x="348" y="405"/>
                    </a:lnTo>
                    <a:lnTo>
                      <a:pt x="347" y="405"/>
                    </a:lnTo>
                    <a:lnTo>
                      <a:pt x="347" y="406"/>
                    </a:lnTo>
                    <a:lnTo>
                      <a:pt x="348" y="405"/>
                    </a:lnTo>
                    <a:lnTo>
                      <a:pt x="348" y="406"/>
                    </a:lnTo>
                    <a:lnTo>
                      <a:pt x="348" y="407"/>
                    </a:lnTo>
                    <a:lnTo>
                      <a:pt x="348" y="408"/>
                    </a:lnTo>
                    <a:lnTo>
                      <a:pt x="348" y="409"/>
                    </a:lnTo>
                    <a:lnTo>
                      <a:pt x="347" y="409"/>
                    </a:lnTo>
                    <a:lnTo>
                      <a:pt x="347" y="410"/>
                    </a:lnTo>
                    <a:lnTo>
                      <a:pt x="346" y="409"/>
                    </a:lnTo>
                    <a:lnTo>
                      <a:pt x="346" y="410"/>
                    </a:lnTo>
                    <a:lnTo>
                      <a:pt x="346" y="411"/>
                    </a:lnTo>
                    <a:lnTo>
                      <a:pt x="342" y="408"/>
                    </a:lnTo>
                    <a:lnTo>
                      <a:pt x="332" y="399"/>
                    </a:lnTo>
                    <a:lnTo>
                      <a:pt x="316" y="386"/>
                    </a:lnTo>
                    <a:lnTo>
                      <a:pt x="307" y="377"/>
                    </a:lnTo>
                    <a:lnTo>
                      <a:pt x="306" y="377"/>
                    </a:lnTo>
                    <a:lnTo>
                      <a:pt x="306" y="376"/>
                    </a:lnTo>
                    <a:lnTo>
                      <a:pt x="297" y="369"/>
                    </a:lnTo>
                    <a:lnTo>
                      <a:pt x="289" y="361"/>
                    </a:lnTo>
                    <a:lnTo>
                      <a:pt x="285" y="358"/>
                    </a:lnTo>
                    <a:lnTo>
                      <a:pt x="283" y="356"/>
                    </a:lnTo>
                    <a:lnTo>
                      <a:pt x="277" y="352"/>
                    </a:lnTo>
                    <a:lnTo>
                      <a:pt x="271" y="347"/>
                    </a:lnTo>
                    <a:lnTo>
                      <a:pt x="266" y="342"/>
                    </a:lnTo>
                    <a:lnTo>
                      <a:pt x="263" y="339"/>
                    </a:lnTo>
                    <a:lnTo>
                      <a:pt x="260" y="337"/>
                    </a:lnTo>
                    <a:lnTo>
                      <a:pt x="249" y="328"/>
                    </a:lnTo>
                    <a:lnTo>
                      <a:pt x="239" y="319"/>
                    </a:lnTo>
                    <a:lnTo>
                      <a:pt x="226" y="309"/>
                    </a:lnTo>
                    <a:lnTo>
                      <a:pt x="219" y="302"/>
                    </a:lnTo>
                    <a:lnTo>
                      <a:pt x="213" y="298"/>
                    </a:lnTo>
                    <a:lnTo>
                      <a:pt x="204" y="290"/>
                    </a:lnTo>
                    <a:lnTo>
                      <a:pt x="197" y="284"/>
                    </a:lnTo>
                    <a:lnTo>
                      <a:pt x="192" y="291"/>
                    </a:lnTo>
                    <a:lnTo>
                      <a:pt x="187" y="296"/>
                    </a:lnTo>
                    <a:lnTo>
                      <a:pt x="186" y="297"/>
                    </a:lnTo>
                    <a:lnTo>
                      <a:pt x="183" y="301"/>
                    </a:lnTo>
                    <a:lnTo>
                      <a:pt x="175" y="309"/>
                    </a:lnTo>
                    <a:lnTo>
                      <a:pt x="169" y="316"/>
                    </a:lnTo>
                    <a:lnTo>
                      <a:pt x="167" y="318"/>
                    </a:lnTo>
                    <a:lnTo>
                      <a:pt x="166" y="319"/>
                    </a:lnTo>
                    <a:lnTo>
                      <a:pt x="163" y="323"/>
                    </a:lnTo>
                    <a:lnTo>
                      <a:pt x="158" y="327"/>
                    </a:lnTo>
                    <a:lnTo>
                      <a:pt x="152" y="334"/>
                    </a:lnTo>
                    <a:lnTo>
                      <a:pt x="149" y="337"/>
                    </a:lnTo>
                    <a:lnTo>
                      <a:pt x="146" y="341"/>
                    </a:lnTo>
                    <a:lnTo>
                      <a:pt x="145" y="342"/>
                    </a:lnTo>
                    <a:lnTo>
                      <a:pt x="144" y="343"/>
                    </a:lnTo>
                    <a:lnTo>
                      <a:pt x="143" y="345"/>
                    </a:lnTo>
                    <a:lnTo>
                      <a:pt x="138" y="348"/>
                    </a:lnTo>
                    <a:lnTo>
                      <a:pt x="134" y="353"/>
                    </a:lnTo>
                    <a:lnTo>
                      <a:pt x="134" y="354"/>
                    </a:lnTo>
                    <a:lnTo>
                      <a:pt x="133" y="354"/>
                    </a:lnTo>
                    <a:lnTo>
                      <a:pt x="132" y="355"/>
                    </a:lnTo>
                    <a:lnTo>
                      <a:pt x="131" y="356"/>
                    </a:lnTo>
                    <a:lnTo>
                      <a:pt x="131" y="357"/>
                    </a:lnTo>
                    <a:lnTo>
                      <a:pt x="130" y="358"/>
                    </a:lnTo>
                    <a:lnTo>
                      <a:pt x="129" y="359"/>
                    </a:lnTo>
                    <a:lnTo>
                      <a:pt x="128" y="360"/>
                    </a:lnTo>
                    <a:lnTo>
                      <a:pt x="127" y="360"/>
                    </a:lnTo>
                    <a:lnTo>
                      <a:pt x="127" y="361"/>
                    </a:lnTo>
                    <a:lnTo>
                      <a:pt x="126" y="361"/>
                    </a:lnTo>
                    <a:lnTo>
                      <a:pt x="126" y="362"/>
                    </a:lnTo>
                    <a:lnTo>
                      <a:pt x="125" y="364"/>
                    </a:lnTo>
                    <a:lnTo>
                      <a:pt x="124" y="365"/>
                    </a:lnTo>
                    <a:lnTo>
                      <a:pt x="123" y="365"/>
                    </a:lnTo>
                    <a:lnTo>
                      <a:pt x="123" y="366"/>
                    </a:lnTo>
                    <a:lnTo>
                      <a:pt x="122" y="366"/>
                    </a:lnTo>
                    <a:lnTo>
                      <a:pt x="122" y="367"/>
                    </a:lnTo>
                    <a:lnTo>
                      <a:pt x="120" y="367"/>
                    </a:lnTo>
                    <a:lnTo>
                      <a:pt x="120" y="368"/>
                    </a:lnTo>
                    <a:lnTo>
                      <a:pt x="119" y="368"/>
                    </a:lnTo>
                    <a:lnTo>
                      <a:pt x="118" y="368"/>
                    </a:lnTo>
                    <a:lnTo>
                      <a:pt x="117" y="369"/>
                    </a:lnTo>
                    <a:lnTo>
                      <a:pt x="116" y="369"/>
                    </a:lnTo>
                    <a:lnTo>
                      <a:pt x="116" y="370"/>
                    </a:lnTo>
                    <a:lnTo>
                      <a:pt x="115" y="370"/>
                    </a:lnTo>
                    <a:lnTo>
                      <a:pt x="114" y="371"/>
                    </a:lnTo>
                    <a:lnTo>
                      <a:pt x="113" y="371"/>
                    </a:lnTo>
                    <a:lnTo>
                      <a:pt x="112" y="371"/>
                    </a:lnTo>
                    <a:lnTo>
                      <a:pt x="111" y="370"/>
                    </a:lnTo>
                    <a:lnTo>
                      <a:pt x="110" y="370"/>
                    </a:lnTo>
                    <a:lnTo>
                      <a:pt x="109" y="370"/>
                    </a:lnTo>
                    <a:lnTo>
                      <a:pt x="108" y="370"/>
                    </a:lnTo>
                    <a:lnTo>
                      <a:pt x="107" y="370"/>
                    </a:lnTo>
                    <a:lnTo>
                      <a:pt x="106" y="370"/>
                    </a:lnTo>
                    <a:lnTo>
                      <a:pt x="106" y="371"/>
                    </a:lnTo>
                    <a:lnTo>
                      <a:pt x="105" y="371"/>
                    </a:lnTo>
                    <a:lnTo>
                      <a:pt x="104" y="371"/>
                    </a:lnTo>
                    <a:lnTo>
                      <a:pt x="104" y="370"/>
                    </a:lnTo>
                    <a:lnTo>
                      <a:pt x="103" y="370"/>
                    </a:lnTo>
                    <a:lnTo>
                      <a:pt x="103" y="369"/>
                    </a:lnTo>
                    <a:lnTo>
                      <a:pt x="101" y="369"/>
                    </a:lnTo>
                    <a:lnTo>
                      <a:pt x="100" y="369"/>
                    </a:lnTo>
                    <a:lnTo>
                      <a:pt x="99" y="369"/>
                    </a:lnTo>
                    <a:lnTo>
                      <a:pt x="98" y="369"/>
                    </a:lnTo>
                    <a:lnTo>
                      <a:pt x="97" y="369"/>
                    </a:lnTo>
                    <a:lnTo>
                      <a:pt x="97" y="370"/>
                    </a:lnTo>
                    <a:lnTo>
                      <a:pt x="96" y="370"/>
                    </a:lnTo>
                    <a:lnTo>
                      <a:pt x="96" y="371"/>
                    </a:lnTo>
                    <a:lnTo>
                      <a:pt x="96" y="372"/>
                    </a:lnTo>
                    <a:lnTo>
                      <a:pt x="96" y="373"/>
                    </a:lnTo>
                    <a:lnTo>
                      <a:pt x="96" y="374"/>
                    </a:lnTo>
                    <a:lnTo>
                      <a:pt x="96" y="375"/>
                    </a:lnTo>
                    <a:lnTo>
                      <a:pt x="95" y="375"/>
                    </a:lnTo>
                    <a:lnTo>
                      <a:pt x="95" y="376"/>
                    </a:lnTo>
                    <a:lnTo>
                      <a:pt x="94" y="376"/>
                    </a:lnTo>
                    <a:lnTo>
                      <a:pt x="94" y="377"/>
                    </a:lnTo>
                    <a:lnTo>
                      <a:pt x="93" y="378"/>
                    </a:lnTo>
                    <a:lnTo>
                      <a:pt x="92" y="379"/>
                    </a:lnTo>
                    <a:lnTo>
                      <a:pt x="92" y="380"/>
                    </a:lnTo>
                    <a:lnTo>
                      <a:pt x="91" y="380"/>
                    </a:lnTo>
                    <a:lnTo>
                      <a:pt x="91" y="381"/>
                    </a:lnTo>
                    <a:lnTo>
                      <a:pt x="91" y="383"/>
                    </a:lnTo>
                    <a:lnTo>
                      <a:pt x="90" y="383"/>
                    </a:lnTo>
                    <a:lnTo>
                      <a:pt x="90" y="384"/>
                    </a:lnTo>
                    <a:lnTo>
                      <a:pt x="90" y="385"/>
                    </a:lnTo>
                    <a:lnTo>
                      <a:pt x="90" y="386"/>
                    </a:lnTo>
                    <a:lnTo>
                      <a:pt x="89" y="387"/>
                    </a:lnTo>
                    <a:lnTo>
                      <a:pt x="90" y="387"/>
                    </a:lnTo>
                    <a:lnTo>
                      <a:pt x="90" y="388"/>
                    </a:lnTo>
                    <a:lnTo>
                      <a:pt x="90" y="389"/>
                    </a:lnTo>
                    <a:lnTo>
                      <a:pt x="89" y="390"/>
                    </a:lnTo>
                    <a:lnTo>
                      <a:pt x="89" y="391"/>
                    </a:lnTo>
                    <a:lnTo>
                      <a:pt x="89" y="392"/>
                    </a:lnTo>
                    <a:lnTo>
                      <a:pt x="88" y="392"/>
                    </a:lnTo>
                    <a:lnTo>
                      <a:pt x="88" y="393"/>
                    </a:lnTo>
                    <a:lnTo>
                      <a:pt x="87" y="393"/>
                    </a:lnTo>
                    <a:lnTo>
                      <a:pt x="86" y="393"/>
                    </a:lnTo>
                    <a:lnTo>
                      <a:pt x="85" y="393"/>
                    </a:lnTo>
                    <a:lnTo>
                      <a:pt x="84" y="393"/>
                    </a:lnTo>
                    <a:lnTo>
                      <a:pt x="84" y="394"/>
                    </a:lnTo>
                    <a:lnTo>
                      <a:pt x="82" y="395"/>
                    </a:lnTo>
                    <a:lnTo>
                      <a:pt x="82" y="396"/>
                    </a:lnTo>
                    <a:lnTo>
                      <a:pt x="81" y="396"/>
                    </a:lnTo>
                    <a:lnTo>
                      <a:pt x="80" y="397"/>
                    </a:lnTo>
                    <a:lnTo>
                      <a:pt x="80" y="398"/>
                    </a:lnTo>
                    <a:lnTo>
                      <a:pt x="79" y="398"/>
                    </a:lnTo>
                    <a:lnTo>
                      <a:pt x="78" y="398"/>
                    </a:lnTo>
                    <a:lnTo>
                      <a:pt x="79" y="399"/>
                    </a:lnTo>
                    <a:lnTo>
                      <a:pt x="78" y="399"/>
                    </a:lnTo>
                    <a:lnTo>
                      <a:pt x="78" y="400"/>
                    </a:lnTo>
                    <a:lnTo>
                      <a:pt x="77" y="400"/>
                    </a:lnTo>
                    <a:lnTo>
                      <a:pt x="77" y="401"/>
                    </a:lnTo>
                    <a:lnTo>
                      <a:pt x="77" y="403"/>
                    </a:lnTo>
                    <a:lnTo>
                      <a:pt x="77" y="404"/>
                    </a:lnTo>
                    <a:lnTo>
                      <a:pt x="76" y="404"/>
                    </a:lnTo>
                    <a:lnTo>
                      <a:pt x="76" y="405"/>
                    </a:lnTo>
                    <a:lnTo>
                      <a:pt x="76" y="406"/>
                    </a:lnTo>
                    <a:lnTo>
                      <a:pt x="75" y="406"/>
                    </a:lnTo>
                    <a:lnTo>
                      <a:pt x="75" y="407"/>
                    </a:lnTo>
                    <a:lnTo>
                      <a:pt x="75" y="408"/>
                    </a:lnTo>
                    <a:lnTo>
                      <a:pt x="74" y="408"/>
                    </a:lnTo>
                    <a:lnTo>
                      <a:pt x="74" y="409"/>
                    </a:lnTo>
                    <a:lnTo>
                      <a:pt x="73" y="409"/>
                    </a:lnTo>
                    <a:lnTo>
                      <a:pt x="73" y="410"/>
                    </a:lnTo>
                    <a:lnTo>
                      <a:pt x="72" y="410"/>
                    </a:lnTo>
                    <a:lnTo>
                      <a:pt x="72" y="411"/>
                    </a:lnTo>
                    <a:lnTo>
                      <a:pt x="71" y="411"/>
                    </a:lnTo>
                    <a:lnTo>
                      <a:pt x="70" y="411"/>
                    </a:lnTo>
                    <a:lnTo>
                      <a:pt x="69" y="411"/>
                    </a:lnTo>
                    <a:lnTo>
                      <a:pt x="68" y="411"/>
                    </a:lnTo>
                    <a:lnTo>
                      <a:pt x="68" y="412"/>
                    </a:lnTo>
                    <a:lnTo>
                      <a:pt x="67" y="412"/>
                    </a:lnTo>
                    <a:lnTo>
                      <a:pt x="66" y="412"/>
                    </a:lnTo>
                    <a:lnTo>
                      <a:pt x="66" y="411"/>
                    </a:lnTo>
                    <a:lnTo>
                      <a:pt x="65" y="411"/>
                    </a:lnTo>
                    <a:lnTo>
                      <a:pt x="65" y="410"/>
                    </a:lnTo>
                    <a:lnTo>
                      <a:pt x="64" y="410"/>
                    </a:lnTo>
                    <a:lnTo>
                      <a:pt x="62" y="410"/>
                    </a:lnTo>
                    <a:lnTo>
                      <a:pt x="62" y="409"/>
                    </a:lnTo>
                    <a:lnTo>
                      <a:pt x="62" y="408"/>
                    </a:lnTo>
                    <a:lnTo>
                      <a:pt x="61" y="408"/>
                    </a:lnTo>
                    <a:lnTo>
                      <a:pt x="60" y="408"/>
                    </a:lnTo>
                    <a:lnTo>
                      <a:pt x="59" y="409"/>
                    </a:lnTo>
                    <a:lnTo>
                      <a:pt x="58" y="409"/>
                    </a:lnTo>
                    <a:lnTo>
                      <a:pt x="57" y="409"/>
                    </a:lnTo>
                    <a:lnTo>
                      <a:pt x="56" y="409"/>
                    </a:lnTo>
                    <a:lnTo>
                      <a:pt x="55" y="408"/>
                    </a:lnTo>
                    <a:lnTo>
                      <a:pt x="54" y="408"/>
                    </a:lnTo>
                    <a:lnTo>
                      <a:pt x="53" y="408"/>
                    </a:lnTo>
                    <a:lnTo>
                      <a:pt x="52" y="408"/>
                    </a:lnTo>
                    <a:lnTo>
                      <a:pt x="52" y="407"/>
                    </a:lnTo>
                    <a:lnTo>
                      <a:pt x="51" y="407"/>
                    </a:lnTo>
                    <a:lnTo>
                      <a:pt x="50" y="407"/>
                    </a:lnTo>
                    <a:lnTo>
                      <a:pt x="49" y="407"/>
                    </a:lnTo>
                    <a:lnTo>
                      <a:pt x="49" y="406"/>
                    </a:lnTo>
                    <a:lnTo>
                      <a:pt x="48" y="406"/>
                    </a:lnTo>
                    <a:lnTo>
                      <a:pt x="47" y="406"/>
                    </a:lnTo>
                    <a:lnTo>
                      <a:pt x="47" y="405"/>
                    </a:lnTo>
                    <a:lnTo>
                      <a:pt x="46" y="405"/>
                    </a:lnTo>
                    <a:lnTo>
                      <a:pt x="45" y="405"/>
                    </a:lnTo>
                    <a:lnTo>
                      <a:pt x="45" y="404"/>
                    </a:lnTo>
                    <a:lnTo>
                      <a:pt x="43" y="404"/>
                    </a:lnTo>
                    <a:lnTo>
                      <a:pt x="42" y="404"/>
                    </a:lnTo>
                    <a:lnTo>
                      <a:pt x="42" y="403"/>
                    </a:lnTo>
                    <a:lnTo>
                      <a:pt x="41" y="403"/>
                    </a:lnTo>
                    <a:lnTo>
                      <a:pt x="41" y="404"/>
                    </a:lnTo>
                    <a:lnTo>
                      <a:pt x="40" y="404"/>
                    </a:lnTo>
                    <a:lnTo>
                      <a:pt x="39" y="404"/>
                    </a:lnTo>
                    <a:lnTo>
                      <a:pt x="39" y="405"/>
                    </a:lnTo>
                    <a:lnTo>
                      <a:pt x="38" y="405"/>
                    </a:lnTo>
                    <a:lnTo>
                      <a:pt x="37" y="406"/>
                    </a:lnTo>
                    <a:lnTo>
                      <a:pt x="36" y="406"/>
                    </a:lnTo>
                    <a:lnTo>
                      <a:pt x="36" y="407"/>
                    </a:lnTo>
                    <a:lnTo>
                      <a:pt x="35" y="407"/>
                    </a:lnTo>
                    <a:lnTo>
                      <a:pt x="35" y="408"/>
                    </a:lnTo>
                    <a:lnTo>
                      <a:pt x="34" y="408"/>
                    </a:lnTo>
                    <a:lnTo>
                      <a:pt x="33" y="409"/>
                    </a:lnTo>
                    <a:lnTo>
                      <a:pt x="32" y="410"/>
                    </a:lnTo>
                    <a:lnTo>
                      <a:pt x="32" y="411"/>
                    </a:lnTo>
                    <a:lnTo>
                      <a:pt x="31" y="412"/>
                    </a:lnTo>
                    <a:lnTo>
                      <a:pt x="30" y="413"/>
                    </a:lnTo>
                    <a:lnTo>
                      <a:pt x="29" y="413"/>
                    </a:lnTo>
                    <a:lnTo>
                      <a:pt x="29" y="414"/>
                    </a:lnTo>
                    <a:lnTo>
                      <a:pt x="28" y="415"/>
                    </a:lnTo>
                    <a:lnTo>
                      <a:pt x="28" y="416"/>
                    </a:lnTo>
                    <a:lnTo>
                      <a:pt x="28" y="417"/>
                    </a:lnTo>
                    <a:lnTo>
                      <a:pt x="29" y="417"/>
                    </a:lnTo>
                    <a:lnTo>
                      <a:pt x="30" y="417"/>
                    </a:lnTo>
                    <a:lnTo>
                      <a:pt x="31" y="417"/>
                    </a:lnTo>
                    <a:lnTo>
                      <a:pt x="32" y="417"/>
                    </a:lnTo>
                    <a:lnTo>
                      <a:pt x="32" y="418"/>
                    </a:lnTo>
                    <a:lnTo>
                      <a:pt x="32" y="419"/>
                    </a:lnTo>
                    <a:lnTo>
                      <a:pt x="32" y="420"/>
                    </a:lnTo>
                    <a:lnTo>
                      <a:pt x="31" y="420"/>
                    </a:lnTo>
                    <a:lnTo>
                      <a:pt x="31" y="422"/>
                    </a:lnTo>
                    <a:lnTo>
                      <a:pt x="31" y="423"/>
                    </a:lnTo>
                    <a:lnTo>
                      <a:pt x="31" y="424"/>
                    </a:lnTo>
                    <a:lnTo>
                      <a:pt x="31" y="425"/>
                    </a:lnTo>
                    <a:lnTo>
                      <a:pt x="32" y="425"/>
                    </a:lnTo>
                    <a:lnTo>
                      <a:pt x="32" y="426"/>
                    </a:lnTo>
                    <a:lnTo>
                      <a:pt x="33" y="426"/>
                    </a:lnTo>
                    <a:lnTo>
                      <a:pt x="33" y="427"/>
                    </a:lnTo>
                    <a:lnTo>
                      <a:pt x="33" y="428"/>
                    </a:lnTo>
                    <a:lnTo>
                      <a:pt x="32" y="429"/>
                    </a:lnTo>
                    <a:lnTo>
                      <a:pt x="32" y="430"/>
                    </a:lnTo>
                    <a:lnTo>
                      <a:pt x="31" y="430"/>
                    </a:lnTo>
                    <a:lnTo>
                      <a:pt x="31" y="431"/>
                    </a:lnTo>
                    <a:lnTo>
                      <a:pt x="30" y="431"/>
                    </a:lnTo>
                    <a:lnTo>
                      <a:pt x="29" y="431"/>
                    </a:lnTo>
                    <a:lnTo>
                      <a:pt x="28" y="431"/>
                    </a:lnTo>
                    <a:lnTo>
                      <a:pt x="28" y="430"/>
                    </a:lnTo>
                    <a:lnTo>
                      <a:pt x="27" y="430"/>
                    </a:lnTo>
                    <a:lnTo>
                      <a:pt x="26" y="430"/>
                    </a:lnTo>
                    <a:lnTo>
                      <a:pt x="26" y="431"/>
                    </a:lnTo>
                    <a:lnTo>
                      <a:pt x="26" y="432"/>
                    </a:lnTo>
                    <a:lnTo>
                      <a:pt x="27" y="432"/>
                    </a:lnTo>
                    <a:lnTo>
                      <a:pt x="27" y="433"/>
                    </a:lnTo>
                    <a:lnTo>
                      <a:pt x="28" y="434"/>
                    </a:lnTo>
                    <a:lnTo>
                      <a:pt x="29" y="434"/>
                    </a:lnTo>
                    <a:lnTo>
                      <a:pt x="30" y="433"/>
                    </a:lnTo>
                    <a:lnTo>
                      <a:pt x="31" y="433"/>
                    </a:lnTo>
                    <a:lnTo>
                      <a:pt x="31" y="432"/>
                    </a:lnTo>
                    <a:lnTo>
                      <a:pt x="32" y="432"/>
                    </a:lnTo>
                    <a:lnTo>
                      <a:pt x="33" y="432"/>
                    </a:lnTo>
                    <a:lnTo>
                      <a:pt x="33" y="433"/>
                    </a:lnTo>
                    <a:lnTo>
                      <a:pt x="33" y="434"/>
                    </a:lnTo>
                    <a:lnTo>
                      <a:pt x="33" y="435"/>
                    </a:lnTo>
                    <a:lnTo>
                      <a:pt x="32" y="435"/>
                    </a:lnTo>
                    <a:lnTo>
                      <a:pt x="32" y="436"/>
                    </a:lnTo>
                    <a:lnTo>
                      <a:pt x="31" y="437"/>
                    </a:lnTo>
                    <a:lnTo>
                      <a:pt x="31" y="438"/>
                    </a:lnTo>
                    <a:lnTo>
                      <a:pt x="30" y="438"/>
                    </a:lnTo>
                    <a:lnTo>
                      <a:pt x="29" y="438"/>
                    </a:lnTo>
                    <a:lnTo>
                      <a:pt x="28" y="437"/>
                    </a:lnTo>
                    <a:lnTo>
                      <a:pt x="27" y="437"/>
                    </a:lnTo>
                    <a:lnTo>
                      <a:pt x="26" y="437"/>
                    </a:lnTo>
                    <a:lnTo>
                      <a:pt x="24" y="438"/>
                    </a:lnTo>
                    <a:lnTo>
                      <a:pt x="23" y="439"/>
                    </a:lnTo>
                    <a:lnTo>
                      <a:pt x="24" y="439"/>
                    </a:lnTo>
                    <a:lnTo>
                      <a:pt x="24" y="440"/>
                    </a:lnTo>
                    <a:lnTo>
                      <a:pt x="24" y="442"/>
                    </a:lnTo>
                    <a:lnTo>
                      <a:pt x="24" y="443"/>
                    </a:lnTo>
                    <a:lnTo>
                      <a:pt x="24" y="444"/>
                    </a:lnTo>
                    <a:lnTo>
                      <a:pt x="26" y="444"/>
                    </a:lnTo>
                    <a:lnTo>
                      <a:pt x="27" y="444"/>
                    </a:lnTo>
                    <a:lnTo>
                      <a:pt x="28" y="445"/>
                    </a:lnTo>
                    <a:lnTo>
                      <a:pt x="29" y="444"/>
                    </a:lnTo>
                    <a:lnTo>
                      <a:pt x="29" y="443"/>
                    </a:lnTo>
                    <a:lnTo>
                      <a:pt x="30" y="442"/>
                    </a:lnTo>
                    <a:lnTo>
                      <a:pt x="31" y="442"/>
                    </a:lnTo>
                    <a:lnTo>
                      <a:pt x="32" y="442"/>
                    </a:lnTo>
                    <a:lnTo>
                      <a:pt x="32" y="443"/>
                    </a:lnTo>
                    <a:lnTo>
                      <a:pt x="32" y="444"/>
                    </a:lnTo>
                    <a:lnTo>
                      <a:pt x="32" y="445"/>
                    </a:lnTo>
                    <a:lnTo>
                      <a:pt x="32" y="446"/>
                    </a:lnTo>
                    <a:lnTo>
                      <a:pt x="32" y="447"/>
                    </a:lnTo>
                    <a:lnTo>
                      <a:pt x="33" y="448"/>
                    </a:lnTo>
                    <a:lnTo>
                      <a:pt x="34" y="449"/>
                    </a:lnTo>
                    <a:lnTo>
                      <a:pt x="34" y="450"/>
                    </a:lnTo>
                    <a:lnTo>
                      <a:pt x="33" y="450"/>
                    </a:lnTo>
                    <a:lnTo>
                      <a:pt x="33" y="451"/>
                    </a:lnTo>
                    <a:lnTo>
                      <a:pt x="32" y="451"/>
                    </a:lnTo>
                    <a:lnTo>
                      <a:pt x="31" y="451"/>
                    </a:lnTo>
                    <a:lnTo>
                      <a:pt x="30" y="451"/>
                    </a:lnTo>
                    <a:lnTo>
                      <a:pt x="30" y="452"/>
                    </a:lnTo>
                    <a:lnTo>
                      <a:pt x="30" y="453"/>
                    </a:lnTo>
                    <a:lnTo>
                      <a:pt x="31" y="453"/>
                    </a:lnTo>
                    <a:lnTo>
                      <a:pt x="31" y="454"/>
                    </a:lnTo>
                    <a:lnTo>
                      <a:pt x="31" y="455"/>
                    </a:lnTo>
                    <a:lnTo>
                      <a:pt x="30" y="455"/>
                    </a:lnTo>
                    <a:lnTo>
                      <a:pt x="29" y="455"/>
                    </a:lnTo>
                  </a:path>
                </a:pathLst>
              </a:custGeom>
              <a:solidFill>
                <a:srgbClr val="6666FF"/>
              </a:solidFill>
              <a:ln w="19050" cap="flat">
                <a:solidFill>
                  <a:srgbClr val="6666FF"/>
                </a:solidFill>
                <a:prstDash val="solid"/>
                <a:miter lim="800000"/>
                <a:headEnd/>
                <a:tailEnd/>
              </a:ln>
            </p:spPr>
            <p:txBody>
              <a:bodyPr/>
              <a:lstStyle/>
              <a:p>
                <a:endParaRPr lang="en-US" sz="1013" dirty="0"/>
              </a:p>
            </p:txBody>
          </p:sp>
          <p:sp>
            <p:nvSpPr>
              <p:cNvPr id="19527" name="Freeform 47"/>
              <p:cNvSpPr>
                <a:spLocks/>
              </p:cNvSpPr>
              <p:nvPr/>
            </p:nvSpPr>
            <p:spPr bwMode="auto">
              <a:xfrm>
                <a:off x="2988" y="2784"/>
                <a:ext cx="145" cy="487"/>
              </a:xfrm>
              <a:custGeom>
                <a:avLst/>
                <a:gdLst>
                  <a:gd name="T0" fmla="*/ 131 w 145"/>
                  <a:gd name="T1" fmla="*/ 446 h 487"/>
                  <a:gd name="T2" fmla="*/ 135 w 145"/>
                  <a:gd name="T3" fmla="*/ 456 h 487"/>
                  <a:gd name="T4" fmla="*/ 141 w 145"/>
                  <a:gd name="T5" fmla="*/ 452 h 487"/>
                  <a:gd name="T6" fmla="*/ 141 w 145"/>
                  <a:gd name="T7" fmla="*/ 460 h 487"/>
                  <a:gd name="T8" fmla="*/ 139 w 145"/>
                  <a:gd name="T9" fmla="*/ 469 h 487"/>
                  <a:gd name="T10" fmla="*/ 134 w 145"/>
                  <a:gd name="T11" fmla="*/ 473 h 487"/>
                  <a:gd name="T12" fmla="*/ 136 w 145"/>
                  <a:gd name="T13" fmla="*/ 483 h 487"/>
                  <a:gd name="T14" fmla="*/ 142 w 145"/>
                  <a:gd name="T15" fmla="*/ 485 h 487"/>
                  <a:gd name="T16" fmla="*/ 135 w 145"/>
                  <a:gd name="T17" fmla="*/ 481 h 487"/>
                  <a:gd name="T18" fmla="*/ 123 w 145"/>
                  <a:gd name="T19" fmla="*/ 477 h 487"/>
                  <a:gd name="T20" fmla="*/ 118 w 145"/>
                  <a:gd name="T21" fmla="*/ 469 h 487"/>
                  <a:gd name="T22" fmla="*/ 112 w 145"/>
                  <a:gd name="T23" fmla="*/ 461 h 487"/>
                  <a:gd name="T24" fmla="*/ 107 w 145"/>
                  <a:gd name="T25" fmla="*/ 453 h 487"/>
                  <a:gd name="T26" fmla="*/ 101 w 145"/>
                  <a:gd name="T27" fmla="*/ 442 h 487"/>
                  <a:gd name="T28" fmla="*/ 95 w 145"/>
                  <a:gd name="T29" fmla="*/ 431 h 487"/>
                  <a:gd name="T30" fmla="*/ 90 w 145"/>
                  <a:gd name="T31" fmla="*/ 421 h 487"/>
                  <a:gd name="T32" fmla="*/ 84 w 145"/>
                  <a:gd name="T33" fmla="*/ 414 h 487"/>
                  <a:gd name="T34" fmla="*/ 77 w 145"/>
                  <a:gd name="T35" fmla="*/ 414 h 487"/>
                  <a:gd name="T36" fmla="*/ 72 w 145"/>
                  <a:gd name="T37" fmla="*/ 410 h 487"/>
                  <a:gd name="T38" fmla="*/ 66 w 145"/>
                  <a:gd name="T39" fmla="*/ 406 h 487"/>
                  <a:gd name="T40" fmla="*/ 58 w 145"/>
                  <a:gd name="T41" fmla="*/ 400 h 487"/>
                  <a:gd name="T42" fmla="*/ 49 w 145"/>
                  <a:gd name="T43" fmla="*/ 397 h 487"/>
                  <a:gd name="T44" fmla="*/ 41 w 145"/>
                  <a:gd name="T45" fmla="*/ 389 h 487"/>
                  <a:gd name="T46" fmla="*/ 29 w 145"/>
                  <a:gd name="T47" fmla="*/ 387 h 487"/>
                  <a:gd name="T48" fmla="*/ 18 w 145"/>
                  <a:gd name="T49" fmla="*/ 384 h 487"/>
                  <a:gd name="T50" fmla="*/ 13 w 145"/>
                  <a:gd name="T51" fmla="*/ 373 h 487"/>
                  <a:gd name="T52" fmla="*/ 12 w 145"/>
                  <a:gd name="T53" fmla="*/ 359 h 487"/>
                  <a:gd name="T54" fmla="*/ 13 w 145"/>
                  <a:gd name="T55" fmla="*/ 344 h 487"/>
                  <a:gd name="T56" fmla="*/ 19 w 145"/>
                  <a:gd name="T57" fmla="*/ 350 h 487"/>
                  <a:gd name="T58" fmla="*/ 29 w 145"/>
                  <a:gd name="T59" fmla="*/ 349 h 487"/>
                  <a:gd name="T60" fmla="*/ 28 w 145"/>
                  <a:gd name="T61" fmla="*/ 337 h 487"/>
                  <a:gd name="T62" fmla="*/ 26 w 145"/>
                  <a:gd name="T63" fmla="*/ 323 h 487"/>
                  <a:gd name="T64" fmla="*/ 28 w 145"/>
                  <a:gd name="T65" fmla="*/ 311 h 487"/>
                  <a:gd name="T66" fmla="*/ 29 w 145"/>
                  <a:gd name="T67" fmla="*/ 297 h 487"/>
                  <a:gd name="T68" fmla="*/ 23 w 145"/>
                  <a:gd name="T69" fmla="*/ 285 h 487"/>
                  <a:gd name="T70" fmla="*/ 32 w 145"/>
                  <a:gd name="T71" fmla="*/ 275 h 487"/>
                  <a:gd name="T72" fmla="*/ 40 w 145"/>
                  <a:gd name="T73" fmla="*/ 265 h 487"/>
                  <a:gd name="T74" fmla="*/ 44 w 145"/>
                  <a:gd name="T75" fmla="*/ 254 h 487"/>
                  <a:gd name="T76" fmla="*/ 38 w 145"/>
                  <a:gd name="T77" fmla="*/ 236 h 487"/>
                  <a:gd name="T78" fmla="*/ 27 w 145"/>
                  <a:gd name="T79" fmla="*/ 230 h 487"/>
                  <a:gd name="T80" fmla="*/ 19 w 145"/>
                  <a:gd name="T81" fmla="*/ 221 h 487"/>
                  <a:gd name="T82" fmla="*/ 9 w 145"/>
                  <a:gd name="T83" fmla="*/ 216 h 487"/>
                  <a:gd name="T84" fmla="*/ 2 w 145"/>
                  <a:gd name="T85" fmla="*/ 206 h 487"/>
                  <a:gd name="T86" fmla="*/ 1 w 145"/>
                  <a:gd name="T87" fmla="*/ 194 h 487"/>
                  <a:gd name="T88" fmla="*/ 0 w 145"/>
                  <a:gd name="T89" fmla="*/ 179 h 487"/>
                  <a:gd name="T90" fmla="*/ 8 w 145"/>
                  <a:gd name="T91" fmla="*/ 167 h 487"/>
                  <a:gd name="T92" fmla="*/ 15 w 145"/>
                  <a:gd name="T93" fmla="*/ 158 h 487"/>
                  <a:gd name="T94" fmla="*/ 26 w 145"/>
                  <a:gd name="T95" fmla="*/ 154 h 487"/>
                  <a:gd name="T96" fmla="*/ 33 w 145"/>
                  <a:gd name="T97" fmla="*/ 143 h 487"/>
                  <a:gd name="T98" fmla="*/ 41 w 145"/>
                  <a:gd name="T99" fmla="*/ 134 h 487"/>
                  <a:gd name="T100" fmla="*/ 46 w 145"/>
                  <a:gd name="T101" fmla="*/ 121 h 487"/>
                  <a:gd name="T102" fmla="*/ 48 w 145"/>
                  <a:gd name="T103" fmla="*/ 107 h 487"/>
                  <a:gd name="T104" fmla="*/ 50 w 145"/>
                  <a:gd name="T105" fmla="*/ 95 h 487"/>
                  <a:gd name="T106" fmla="*/ 61 w 145"/>
                  <a:gd name="T107" fmla="*/ 88 h 487"/>
                  <a:gd name="T108" fmla="*/ 66 w 145"/>
                  <a:gd name="T109" fmla="*/ 77 h 487"/>
                  <a:gd name="T110" fmla="*/ 77 w 145"/>
                  <a:gd name="T111" fmla="*/ 73 h 487"/>
                  <a:gd name="T112" fmla="*/ 80 w 145"/>
                  <a:gd name="T113" fmla="*/ 60 h 487"/>
                  <a:gd name="T114" fmla="*/ 82 w 145"/>
                  <a:gd name="T115" fmla="*/ 48 h 487"/>
                  <a:gd name="T116" fmla="*/ 88 w 145"/>
                  <a:gd name="T117" fmla="*/ 38 h 487"/>
                  <a:gd name="T118" fmla="*/ 91 w 145"/>
                  <a:gd name="T119" fmla="*/ 24 h 487"/>
                  <a:gd name="T120" fmla="*/ 96 w 145"/>
                  <a:gd name="T121" fmla="*/ 10 h 487"/>
                  <a:gd name="T122" fmla="*/ 106 w 145"/>
                  <a:gd name="T123" fmla="*/ 3 h 48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45" h="487">
                    <a:moveTo>
                      <a:pt x="137" y="438"/>
                    </a:moveTo>
                    <a:lnTo>
                      <a:pt x="136" y="438"/>
                    </a:lnTo>
                    <a:lnTo>
                      <a:pt x="135" y="439"/>
                    </a:lnTo>
                    <a:lnTo>
                      <a:pt x="135" y="440"/>
                    </a:lnTo>
                    <a:lnTo>
                      <a:pt x="136" y="440"/>
                    </a:lnTo>
                    <a:lnTo>
                      <a:pt x="136" y="441"/>
                    </a:lnTo>
                    <a:lnTo>
                      <a:pt x="136" y="442"/>
                    </a:lnTo>
                    <a:lnTo>
                      <a:pt x="136" y="444"/>
                    </a:lnTo>
                    <a:lnTo>
                      <a:pt x="135" y="444"/>
                    </a:lnTo>
                    <a:lnTo>
                      <a:pt x="134" y="444"/>
                    </a:lnTo>
                    <a:lnTo>
                      <a:pt x="132" y="444"/>
                    </a:lnTo>
                    <a:lnTo>
                      <a:pt x="131" y="444"/>
                    </a:lnTo>
                    <a:lnTo>
                      <a:pt x="131" y="445"/>
                    </a:lnTo>
                    <a:lnTo>
                      <a:pt x="131" y="446"/>
                    </a:lnTo>
                    <a:lnTo>
                      <a:pt x="130" y="446"/>
                    </a:lnTo>
                    <a:lnTo>
                      <a:pt x="130" y="447"/>
                    </a:lnTo>
                    <a:lnTo>
                      <a:pt x="130" y="448"/>
                    </a:lnTo>
                    <a:lnTo>
                      <a:pt x="130" y="449"/>
                    </a:lnTo>
                    <a:lnTo>
                      <a:pt x="131" y="449"/>
                    </a:lnTo>
                    <a:lnTo>
                      <a:pt x="131" y="450"/>
                    </a:lnTo>
                    <a:lnTo>
                      <a:pt x="132" y="451"/>
                    </a:lnTo>
                    <a:lnTo>
                      <a:pt x="134" y="451"/>
                    </a:lnTo>
                    <a:lnTo>
                      <a:pt x="134" y="452"/>
                    </a:lnTo>
                    <a:lnTo>
                      <a:pt x="135" y="452"/>
                    </a:lnTo>
                    <a:lnTo>
                      <a:pt x="135" y="453"/>
                    </a:lnTo>
                    <a:lnTo>
                      <a:pt x="135" y="454"/>
                    </a:lnTo>
                    <a:lnTo>
                      <a:pt x="135" y="455"/>
                    </a:lnTo>
                    <a:lnTo>
                      <a:pt x="135" y="456"/>
                    </a:lnTo>
                    <a:lnTo>
                      <a:pt x="136" y="456"/>
                    </a:lnTo>
                    <a:lnTo>
                      <a:pt x="136" y="457"/>
                    </a:lnTo>
                    <a:lnTo>
                      <a:pt x="137" y="457"/>
                    </a:lnTo>
                    <a:lnTo>
                      <a:pt x="138" y="457"/>
                    </a:lnTo>
                    <a:lnTo>
                      <a:pt x="138" y="456"/>
                    </a:lnTo>
                    <a:lnTo>
                      <a:pt x="139" y="456"/>
                    </a:lnTo>
                    <a:lnTo>
                      <a:pt x="139" y="455"/>
                    </a:lnTo>
                    <a:lnTo>
                      <a:pt x="139" y="454"/>
                    </a:lnTo>
                    <a:lnTo>
                      <a:pt x="138" y="454"/>
                    </a:lnTo>
                    <a:lnTo>
                      <a:pt x="138" y="453"/>
                    </a:lnTo>
                    <a:lnTo>
                      <a:pt x="139" y="453"/>
                    </a:lnTo>
                    <a:lnTo>
                      <a:pt x="139" y="452"/>
                    </a:lnTo>
                    <a:lnTo>
                      <a:pt x="140" y="452"/>
                    </a:lnTo>
                    <a:lnTo>
                      <a:pt x="141" y="452"/>
                    </a:lnTo>
                    <a:lnTo>
                      <a:pt x="142" y="453"/>
                    </a:lnTo>
                    <a:lnTo>
                      <a:pt x="143" y="453"/>
                    </a:lnTo>
                    <a:lnTo>
                      <a:pt x="144" y="453"/>
                    </a:lnTo>
                    <a:lnTo>
                      <a:pt x="144" y="454"/>
                    </a:lnTo>
                    <a:lnTo>
                      <a:pt x="145" y="454"/>
                    </a:lnTo>
                    <a:lnTo>
                      <a:pt x="145" y="455"/>
                    </a:lnTo>
                    <a:lnTo>
                      <a:pt x="144" y="455"/>
                    </a:lnTo>
                    <a:lnTo>
                      <a:pt x="144" y="456"/>
                    </a:lnTo>
                    <a:lnTo>
                      <a:pt x="144" y="457"/>
                    </a:lnTo>
                    <a:lnTo>
                      <a:pt x="144" y="458"/>
                    </a:lnTo>
                    <a:lnTo>
                      <a:pt x="143" y="458"/>
                    </a:lnTo>
                    <a:lnTo>
                      <a:pt x="142" y="459"/>
                    </a:lnTo>
                    <a:lnTo>
                      <a:pt x="141" y="459"/>
                    </a:lnTo>
                    <a:lnTo>
                      <a:pt x="141" y="460"/>
                    </a:lnTo>
                    <a:lnTo>
                      <a:pt x="140" y="460"/>
                    </a:lnTo>
                    <a:lnTo>
                      <a:pt x="139" y="460"/>
                    </a:lnTo>
                    <a:lnTo>
                      <a:pt x="139" y="461"/>
                    </a:lnTo>
                    <a:lnTo>
                      <a:pt x="139" y="462"/>
                    </a:lnTo>
                    <a:lnTo>
                      <a:pt x="140" y="464"/>
                    </a:lnTo>
                    <a:lnTo>
                      <a:pt x="141" y="464"/>
                    </a:lnTo>
                    <a:lnTo>
                      <a:pt x="141" y="465"/>
                    </a:lnTo>
                    <a:lnTo>
                      <a:pt x="142" y="465"/>
                    </a:lnTo>
                    <a:lnTo>
                      <a:pt x="142" y="466"/>
                    </a:lnTo>
                    <a:lnTo>
                      <a:pt x="142" y="467"/>
                    </a:lnTo>
                    <a:lnTo>
                      <a:pt x="142" y="468"/>
                    </a:lnTo>
                    <a:lnTo>
                      <a:pt x="141" y="469"/>
                    </a:lnTo>
                    <a:lnTo>
                      <a:pt x="140" y="469"/>
                    </a:lnTo>
                    <a:lnTo>
                      <a:pt x="139" y="469"/>
                    </a:lnTo>
                    <a:lnTo>
                      <a:pt x="139" y="470"/>
                    </a:lnTo>
                    <a:lnTo>
                      <a:pt x="138" y="470"/>
                    </a:lnTo>
                    <a:lnTo>
                      <a:pt x="137" y="469"/>
                    </a:lnTo>
                    <a:lnTo>
                      <a:pt x="136" y="469"/>
                    </a:lnTo>
                    <a:lnTo>
                      <a:pt x="135" y="469"/>
                    </a:lnTo>
                    <a:lnTo>
                      <a:pt x="135" y="468"/>
                    </a:lnTo>
                    <a:lnTo>
                      <a:pt x="134" y="468"/>
                    </a:lnTo>
                    <a:lnTo>
                      <a:pt x="132" y="468"/>
                    </a:lnTo>
                    <a:lnTo>
                      <a:pt x="132" y="469"/>
                    </a:lnTo>
                    <a:lnTo>
                      <a:pt x="132" y="470"/>
                    </a:lnTo>
                    <a:lnTo>
                      <a:pt x="132" y="471"/>
                    </a:lnTo>
                    <a:lnTo>
                      <a:pt x="132" y="472"/>
                    </a:lnTo>
                    <a:lnTo>
                      <a:pt x="134" y="472"/>
                    </a:lnTo>
                    <a:lnTo>
                      <a:pt x="134" y="473"/>
                    </a:lnTo>
                    <a:lnTo>
                      <a:pt x="135" y="473"/>
                    </a:lnTo>
                    <a:lnTo>
                      <a:pt x="135" y="474"/>
                    </a:lnTo>
                    <a:lnTo>
                      <a:pt x="136" y="474"/>
                    </a:lnTo>
                    <a:lnTo>
                      <a:pt x="135" y="475"/>
                    </a:lnTo>
                    <a:lnTo>
                      <a:pt x="134" y="475"/>
                    </a:lnTo>
                    <a:lnTo>
                      <a:pt x="134" y="476"/>
                    </a:lnTo>
                    <a:lnTo>
                      <a:pt x="132" y="476"/>
                    </a:lnTo>
                    <a:lnTo>
                      <a:pt x="132" y="477"/>
                    </a:lnTo>
                    <a:lnTo>
                      <a:pt x="132" y="478"/>
                    </a:lnTo>
                    <a:lnTo>
                      <a:pt x="134" y="478"/>
                    </a:lnTo>
                    <a:lnTo>
                      <a:pt x="134" y="479"/>
                    </a:lnTo>
                    <a:lnTo>
                      <a:pt x="135" y="480"/>
                    </a:lnTo>
                    <a:lnTo>
                      <a:pt x="136" y="481"/>
                    </a:lnTo>
                    <a:lnTo>
                      <a:pt x="136" y="483"/>
                    </a:lnTo>
                    <a:lnTo>
                      <a:pt x="137" y="483"/>
                    </a:lnTo>
                    <a:lnTo>
                      <a:pt x="138" y="483"/>
                    </a:lnTo>
                    <a:lnTo>
                      <a:pt x="138" y="481"/>
                    </a:lnTo>
                    <a:lnTo>
                      <a:pt x="138" y="480"/>
                    </a:lnTo>
                    <a:lnTo>
                      <a:pt x="138" y="479"/>
                    </a:lnTo>
                    <a:lnTo>
                      <a:pt x="139" y="478"/>
                    </a:lnTo>
                    <a:lnTo>
                      <a:pt x="140" y="478"/>
                    </a:lnTo>
                    <a:lnTo>
                      <a:pt x="141" y="479"/>
                    </a:lnTo>
                    <a:lnTo>
                      <a:pt x="141" y="480"/>
                    </a:lnTo>
                    <a:lnTo>
                      <a:pt x="142" y="480"/>
                    </a:lnTo>
                    <a:lnTo>
                      <a:pt x="142" y="481"/>
                    </a:lnTo>
                    <a:lnTo>
                      <a:pt x="142" y="483"/>
                    </a:lnTo>
                    <a:lnTo>
                      <a:pt x="142" y="484"/>
                    </a:lnTo>
                    <a:lnTo>
                      <a:pt x="142" y="485"/>
                    </a:lnTo>
                    <a:lnTo>
                      <a:pt x="143" y="487"/>
                    </a:lnTo>
                    <a:lnTo>
                      <a:pt x="142" y="487"/>
                    </a:lnTo>
                    <a:lnTo>
                      <a:pt x="142" y="486"/>
                    </a:lnTo>
                    <a:lnTo>
                      <a:pt x="141" y="487"/>
                    </a:lnTo>
                    <a:lnTo>
                      <a:pt x="141" y="486"/>
                    </a:lnTo>
                    <a:lnTo>
                      <a:pt x="140" y="487"/>
                    </a:lnTo>
                    <a:lnTo>
                      <a:pt x="139" y="487"/>
                    </a:lnTo>
                    <a:lnTo>
                      <a:pt x="138" y="487"/>
                    </a:lnTo>
                    <a:lnTo>
                      <a:pt x="137" y="487"/>
                    </a:lnTo>
                    <a:lnTo>
                      <a:pt x="137" y="486"/>
                    </a:lnTo>
                    <a:lnTo>
                      <a:pt x="137" y="485"/>
                    </a:lnTo>
                    <a:lnTo>
                      <a:pt x="137" y="484"/>
                    </a:lnTo>
                    <a:lnTo>
                      <a:pt x="137" y="483"/>
                    </a:lnTo>
                    <a:lnTo>
                      <a:pt x="135" y="481"/>
                    </a:lnTo>
                    <a:lnTo>
                      <a:pt x="135" y="480"/>
                    </a:lnTo>
                    <a:lnTo>
                      <a:pt x="134" y="480"/>
                    </a:lnTo>
                    <a:lnTo>
                      <a:pt x="132" y="478"/>
                    </a:lnTo>
                    <a:lnTo>
                      <a:pt x="131" y="478"/>
                    </a:lnTo>
                    <a:lnTo>
                      <a:pt x="130" y="478"/>
                    </a:lnTo>
                    <a:lnTo>
                      <a:pt x="129" y="478"/>
                    </a:lnTo>
                    <a:lnTo>
                      <a:pt x="128" y="479"/>
                    </a:lnTo>
                    <a:lnTo>
                      <a:pt x="127" y="479"/>
                    </a:lnTo>
                    <a:lnTo>
                      <a:pt x="126" y="479"/>
                    </a:lnTo>
                    <a:lnTo>
                      <a:pt x="125" y="479"/>
                    </a:lnTo>
                    <a:lnTo>
                      <a:pt x="125" y="478"/>
                    </a:lnTo>
                    <a:lnTo>
                      <a:pt x="124" y="478"/>
                    </a:lnTo>
                    <a:lnTo>
                      <a:pt x="123" y="478"/>
                    </a:lnTo>
                    <a:lnTo>
                      <a:pt x="123" y="477"/>
                    </a:lnTo>
                    <a:lnTo>
                      <a:pt x="122" y="477"/>
                    </a:lnTo>
                    <a:lnTo>
                      <a:pt x="121" y="476"/>
                    </a:lnTo>
                    <a:lnTo>
                      <a:pt x="121" y="475"/>
                    </a:lnTo>
                    <a:lnTo>
                      <a:pt x="120" y="475"/>
                    </a:lnTo>
                    <a:lnTo>
                      <a:pt x="120" y="474"/>
                    </a:lnTo>
                    <a:lnTo>
                      <a:pt x="120" y="473"/>
                    </a:lnTo>
                    <a:lnTo>
                      <a:pt x="120" y="472"/>
                    </a:lnTo>
                    <a:lnTo>
                      <a:pt x="119" y="472"/>
                    </a:lnTo>
                    <a:lnTo>
                      <a:pt x="119" y="471"/>
                    </a:lnTo>
                    <a:lnTo>
                      <a:pt x="118" y="471"/>
                    </a:lnTo>
                    <a:lnTo>
                      <a:pt x="117" y="470"/>
                    </a:lnTo>
                    <a:lnTo>
                      <a:pt x="118" y="470"/>
                    </a:lnTo>
                    <a:lnTo>
                      <a:pt x="117" y="470"/>
                    </a:lnTo>
                    <a:lnTo>
                      <a:pt x="118" y="469"/>
                    </a:lnTo>
                    <a:lnTo>
                      <a:pt x="118" y="468"/>
                    </a:lnTo>
                    <a:lnTo>
                      <a:pt x="117" y="468"/>
                    </a:lnTo>
                    <a:lnTo>
                      <a:pt x="117" y="467"/>
                    </a:lnTo>
                    <a:lnTo>
                      <a:pt x="116" y="467"/>
                    </a:lnTo>
                    <a:lnTo>
                      <a:pt x="115" y="467"/>
                    </a:lnTo>
                    <a:lnTo>
                      <a:pt x="115" y="466"/>
                    </a:lnTo>
                    <a:lnTo>
                      <a:pt x="115" y="465"/>
                    </a:lnTo>
                    <a:lnTo>
                      <a:pt x="115" y="464"/>
                    </a:lnTo>
                    <a:lnTo>
                      <a:pt x="114" y="464"/>
                    </a:lnTo>
                    <a:lnTo>
                      <a:pt x="112" y="464"/>
                    </a:lnTo>
                    <a:lnTo>
                      <a:pt x="111" y="464"/>
                    </a:lnTo>
                    <a:lnTo>
                      <a:pt x="111" y="462"/>
                    </a:lnTo>
                    <a:lnTo>
                      <a:pt x="112" y="462"/>
                    </a:lnTo>
                    <a:lnTo>
                      <a:pt x="112" y="461"/>
                    </a:lnTo>
                    <a:lnTo>
                      <a:pt x="112" y="460"/>
                    </a:lnTo>
                    <a:lnTo>
                      <a:pt x="111" y="460"/>
                    </a:lnTo>
                    <a:lnTo>
                      <a:pt x="110" y="460"/>
                    </a:lnTo>
                    <a:lnTo>
                      <a:pt x="110" y="459"/>
                    </a:lnTo>
                    <a:lnTo>
                      <a:pt x="109" y="459"/>
                    </a:lnTo>
                    <a:lnTo>
                      <a:pt x="109" y="458"/>
                    </a:lnTo>
                    <a:lnTo>
                      <a:pt x="108" y="458"/>
                    </a:lnTo>
                    <a:lnTo>
                      <a:pt x="108" y="457"/>
                    </a:lnTo>
                    <a:lnTo>
                      <a:pt x="109" y="457"/>
                    </a:lnTo>
                    <a:lnTo>
                      <a:pt x="109" y="456"/>
                    </a:lnTo>
                    <a:lnTo>
                      <a:pt x="109" y="455"/>
                    </a:lnTo>
                    <a:lnTo>
                      <a:pt x="108" y="454"/>
                    </a:lnTo>
                    <a:lnTo>
                      <a:pt x="107" y="454"/>
                    </a:lnTo>
                    <a:lnTo>
                      <a:pt x="107" y="453"/>
                    </a:lnTo>
                    <a:lnTo>
                      <a:pt x="107" y="452"/>
                    </a:lnTo>
                    <a:lnTo>
                      <a:pt x="106" y="452"/>
                    </a:lnTo>
                    <a:lnTo>
                      <a:pt x="105" y="451"/>
                    </a:lnTo>
                    <a:lnTo>
                      <a:pt x="105" y="450"/>
                    </a:lnTo>
                    <a:lnTo>
                      <a:pt x="105" y="449"/>
                    </a:lnTo>
                    <a:lnTo>
                      <a:pt x="104" y="448"/>
                    </a:lnTo>
                    <a:lnTo>
                      <a:pt x="103" y="448"/>
                    </a:lnTo>
                    <a:lnTo>
                      <a:pt x="103" y="447"/>
                    </a:lnTo>
                    <a:lnTo>
                      <a:pt x="102" y="447"/>
                    </a:lnTo>
                    <a:lnTo>
                      <a:pt x="102" y="446"/>
                    </a:lnTo>
                    <a:lnTo>
                      <a:pt x="102" y="445"/>
                    </a:lnTo>
                    <a:lnTo>
                      <a:pt x="101" y="444"/>
                    </a:lnTo>
                    <a:lnTo>
                      <a:pt x="102" y="444"/>
                    </a:lnTo>
                    <a:lnTo>
                      <a:pt x="101" y="442"/>
                    </a:lnTo>
                    <a:lnTo>
                      <a:pt x="99" y="441"/>
                    </a:lnTo>
                    <a:lnTo>
                      <a:pt x="99" y="440"/>
                    </a:lnTo>
                    <a:lnTo>
                      <a:pt x="99" y="439"/>
                    </a:lnTo>
                    <a:lnTo>
                      <a:pt x="99" y="438"/>
                    </a:lnTo>
                    <a:lnTo>
                      <a:pt x="98" y="438"/>
                    </a:lnTo>
                    <a:lnTo>
                      <a:pt x="98" y="437"/>
                    </a:lnTo>
                    <a:lnTo>
                      <a:pt x="98" y="436"/>
                    </a:lnTo>
                    <a:lnTo>
                      <a:pt x="97" y="435"/>
                    </a:lnTo>
                    <a:lnTo>
                      <a:pt x="96" y="435"/>
                    </a:lnTo>
                    <a:lnTo>
                      <a:pt x="96" y="434"/>
                    </a:lnTo>
                    <a:lnTo>
                      <a:pt x="95" y="434"/>
                    </a:lnTo>
                    <a:lnTo>
                      <a:pt x="95" y="433"/>
                    </a:lnTo>
                    <a:lnTo>
                      <a:pt x="96" y="432"/>
                    </a:lnTo>
                    <a:lnTo>
                      <a:pt x="95" y="431"/>
                    </a:lnTo>
                    <a:lnTo>
                      <a:pt x="95" y="430"/>
                    </a:lnTo>
                    <a:lnTo>
                      <a:pt x="95" y="429"/>
                    </a:lnTo>
                    <a:lnTo>
                      <a:pt x="93" y="430"/>
                    </a:lnTo>
                    <a:lnTo>
                      <a:pt x="93" y="429"/>
                    </a:lnTo>
                    <a:lnTo>
                      <a:pt x="95" y="429"/>
                    </a:lnTo>
                    <a:lnTo>
                      <a:pt x="95" y="428"/>
                    </a:lnTo>
                    <a:lnTo>
                      <a:pt x="93" y="427"/>
                    </a:lnTo>
                    <a:lnTo>
                      <a:pt x="93" y="426"/>
                    </a:lnTo>
                    <a:lnTo>
                      <a:pt x="93" y="425"/>
                    </a:lnTo>
                    <a:lnTo>
                      <a:pt x="92" y="425"/>
                    </a:lnTo>
                    <a:lnTo>
                      <a:pt x="91" y="425"/>
                    </a:lnTo>
                    <a:lnTo>
                      <a:pt x="91" y="423"/>
                    </a:lnTo>
                    <a:lnTo>
                      <a:pt x="91" y="422"/>
                    </a:lnTo>
                    <a:lnTo>
                      <a:pt x="90" y="421"/>
                    </a:lnTo>
                    <a:lnTo>
                      <a:pt x="90" y="420"/>
                    </a:lnTo>
                    <a:lnTo>
                      <a:pt x="90" y="419"/>
                    </a:lnTo>
                    <a:lnTo>
                      <a:pt x="90" y="418"/>
                    </a:lnTo>
                    <a:lnTo>
                      <a:pt x="89" y="417"/>
                    </a:lnTo>
                    <a:lnTo>
                      <a:pt x="88" y="416"/>
                    </a:lnTo>
                    <a:lnTo>
                      <a:pt x="89" y="416"/>
                    </a:lnTo>
                    <a:lnTo>
                      <a:pt x="88" y="415"/>
                    </a:lnTo>
                    <a:lnTo>
                      <a:pt x="88" y="414"/>
                    </a:lnTo>
                    <a:lnTo>
                      <a:pt x="87" y="414"/>
                    </a:lnTo>
                    <a:lnTo>
                      <a:pt x="87" y="413"/>
                    </a:lnTo>
                    <a:lnTo>
                      <a:pt x="86" y="413"/>
                    </a:lnTo>
                    <a:lnTo>
                      <a:pt x="85" y="413"/>
                    </a:lnTo>
                    <a:lnTo>
                      <a:pt x="85" y="414"/>
                    </a:lnTo>
                    <a:lnTo>
                      <a:pt x="84" y="414"/>
                    </a:lnTo>
                    <a:lnTo>
                      <a:pt x="83" y="414"/>
                    </a:lnTo>
                    <a:lnTo>
                      <a:pt x="83" y="413"/>
                    </a:lnTo>
                    <a:lnTo>
                      <a:pt x="83" y="414"/>
                    </a:lnTo>
                    <a:lnTo>
                      <a:pt x="82" y="414"/>
                    </a:lnTo>
                    <a:lnTo>
                      <a:pt x="81" y="414"/>
                    </a:lnTo>
                    <a:lnTo>
                      <a:pt x="81" y="415"/>
                    </a:lnTo>
                    <a:lnTo>
                      <a:pt x="81" y="416"/>
                    </a:lnTo>
                    <a:lnTo>
                      <a:pt x="80" y="416"/>
                    </a:lnTo>
                    <a:lnTo>
                      <a:pt x="80" y="415"/>
                    </a:lnTo>
                    <a:lnTo>
                      <a:pt x="79" y="414"/>
                    </a:lnTo>
                    <a:lnTo>
                      <a:pt x="78" y="414"/>
                    </a:lnTo>
                    <a:lnTo>
                      <a:pt x="77" y="414"/>
                    </a:lnTo>
                    <a:lnTo>
                      <a:pt x="77" y="415"/>
                    </a:lnTo>
                    <a:lnTo>
                      <a:pt x="77" y="414"/>
                    </a:lnTo>
                    <a:lnTo>
                      <a:pt x="76" y="414"/>
                    </a:lnTo>
                    <a:lnTo>
                      <a:pt x="76" y="413"/>
                    </a:lnTo>
                    <a:lnTo>
                      <a:pt x="74" y="413"/>
                    </a:lnTo>
                    <a:lnTo>
                      <a:pt x="73" y="413"/>
                    </a:lnTo>
                    <a:lnTo>
                      <a:pt x="72" y="413"/>
                    </a:lnTo>
                    <a:lnTo>
                      <a:pt x="72" y="412"/>
                    </a:lnTo>
                    <a:lnTo>
                      <a:pt x="72" y="411"/>
                    </a:lnTo>
                    <a:lnTo>
                      <a:pt x="71" y="411"/>
                    </a:lnTo>
                    <a:lnTo>
                      <a:pt x="70" y="411"/>
                    </a:lnTo>
                    <a:lnTo>
                      <a:pt x="69" y="411"/>
                    </a:lnTo>
                    <a:lnTo>
                      <a:pt x="70" y="411"/>
                    </a:lnTo>
                    <a:lnTo>
                      <a:pt x="70" y="410"/>
                    </a:lnTo>
                    <a:lnTo>
                      <a:pt x="71" y="410"/>
                    </a:lnTo>
                    <a:lnTo>
                      <a:pt x="72" y="410"/>
                    </a:lnTo>
                    <a:lnTo>
                      <a:pt x="72" y="409"/>
                    </a:lnTo>
                    <a:lnTo>
                      <a:pt x="72" y="408"/>
                    </a:lnTo>
                    <a:lnTo>
                      <a:pt x="71" y="408"/>
                    </a:lnTo>
                    <a:lnTo>
                      <a:pt x="71" y="409"/>
                    </a:lnTo>
                    <a:lnTo>
                      <a:pt x="70" y="409"/>
                    </a:lnTo>
                    <a:lnTo>
                      <a:pt x="69" y="409"/>
                    </a:lnTo>
                    <a:lnTo>
                      <a:pt x="69" y="410"/>
                    </a:lnTo>
                    <a:lnTo>
                      <a:pt x="68" y="410"/>
                    </a:lnTo>
                    <a:lnTo>
                      <a:pt x="68" y="409"/>
                    </a:lnTo>
                    <a:lnTo>
                      <a:pt x="67" y="408"/>
                    </a:lnTo>
                    <a:lnTo>
                      <a:pt x="66" y="408"/>
                    </a:lnTo>
                    <a:lnTo>
                      <a:pt x="66" y="407"/>
                    </a:lnTo>
                    <a:lnTo>
                      <a:pt x="65" y="406"/>
                    </a:lnTo>
                    <a:lnTo>
                      <a:pt x="66" y="406"/>
                    </a:lnTo>
                    <a:lnTo>
                      <a:pt x="66" y="405"/>
                    </a:lnTo>
                    <a:lnTo>
                      <a:pt x="65" y="405"/>
                    </a:lnTo>
                    <a:lnTo>
                      <a:pt x="65" y="403"/>
                    </a:lnTo>
                    <a:lnTo>
                      <a:pt x="65" y="402"/>
                    </a:lnTo>
                    <a:lnTo>
                      <a:pt x="64" y="402"/>
                    </a:lnTo>
                    <a:lnTo>
                      <a:pt x="64" y="401"/>
                    </a:lnTo>
                    <a:lnTo>
                      <a:pt x="64" y="402"/>
                    </a:lnTo>
                    <a:lnTo>
                      <a:pt x="63" y="402"/>
                    </a:lnTo>
                    <a:lnTo>
                      <a:pt x="63" y="401"/>
                    </a:lnTo>
                    <a:lnTo>
                      <a:pt x="62" y="401"/>
                    </a:lnTo>
                    <a:lnTo>
                      <a:pt x="61" y="401"/>
                    </a:lnTo>
                    <a:lnTo>
                      <a:pt x="60" y="400"/>
                    </a:lnTo>
                    <a:lnTo>
                      <a:pt x="59" y="400"/>
                    </a:lnTo>
                    <a:lnTo>
                      <a:pt x="58" y="400"/>
                    </a:lnTo>
                    <a:lnTo>
                      <a:pt x="57" y="400"/>
                    </a:lnTo>
                    <a:lnTo>
                      <a:pt x="57" y="401"/>
                    </a:lnTo>
                    <a:lnTo>
                      <a:pt x="56" y="401"/>
                    </a:lnTo>
                    <a:lnTo>
                      <a:pt x="54" y="402"/>
                    </a:lnTo>
                    <a:lnTo>
                      <a:pt x="54" y="401"/>
                    </a:lnTo>
                    <a:lnTo>
                      <a:pt x="54" y="400"/>
                    </a:lnTo>
                    <a:lnTo>
                      <a:pt x="54" y="399"/>
                    </a:lnTo>
                    <a:lnTo>
                      <a:pt x="54" y="398"/>
                    </a:lnTo>
                    <a:lnTo>
                      <a:pt x="53" y="398"/>
                    </a:lnTo>
                    <a:lnTo>
                      <a:pt x="52" y="398"/>
                    </a:lnTo>
                    <a:lnTo>
                      <a:pt x="51" y="398"/>
                    </a:lnTo>
                    <a:lnTo>
                      <a:pt x="50" y="398"/>
                    </a:lnTo>
                    <a:lnTo>
                      <a:pt x="50" y="397"/>
                    </a:lnTo>
                    <a:lnTo>
                      <a:pt x="49" y="397"/>
                    </a:lnTo>
                    <a:lnTo>
                      <a:pt x="49" y="396"/>
                    </a:lnTo>
                    <a:lnTo>
                      <a:pt x="48" y="396"/>
                    </a:lnTo>
                    <a:lnTo>
                      <a:pt x="48" y="395"/>
                    </a:lnTo>
                    <a:lnTo>
                      <a:pt x="48" y="394"/>
                    </a:lnTo>
                    <a:lnTo>
                      <a:pt x="48" y="393"/>
                    </a:lnTo>
                    <a:lnTo>
                      <a:pt x="48" y="392"/>
                    </a:lnTo>
                    <a:lnTo>
                      <a:pt x="47" y="391"/>
                    </a:lnTo>
                    <a:lnTo>
                      <a:pt x="47" y="390"/>
                    </a:lnTo>
                    <a:lnTo>
                      <a:pt x="46" y="389"/>
                    </a:lnTo>
                    <a:lnTo>
                      <a:pt x="45" y="389"/>
                    </a:lnTo>
                    <a:lnTo>
                      <a:pt x="44" y="389"/>
                    </a:lnTo>
                    <a:lnTo>
                      <a:pt x="43" y="389"/>
                    </a:lnTo>
                    <a:lnTo>
                      <a:pt x="42" y="389"/>
                    </a:lnTo>
                    <a:lnTo>
                      <a:pt x="41" y="389"/>
                    </a:lnTo>
                    <a:lnTo>
                      <a:pt x="40" y="389"/>
                    </a:lnTo>
                    <a:lnTo>
                      <a:pt x="39" y="389"/>
                    </a:lnTo>
                    <a:lnTo>
                      <a:pt x="39" y="388"/>
                    </a:lnTo>
                    <a:lnTo>
                      <a:pt x="38" y="388"/>
                    </a:lnTo>
                    <a:lnTo>
                      <a:pt x="38" y="387"/>
                    </a:lnTo>
                    <a:lnTo>
                      <a:pt x="37" y="387"/>
                    </a:lnTo>
                    <a:lnTo>
                      <a:pt x="35" y="388"/>
                    </a:lnTo>
                    <a:lnTo>
                      <a:pt x="35" y="387"/>
                    </a:lnTo>
                    <a:lnTo>
                      <a:pt x="34" y="387"/>
                    </a:lnTo>
                    <a:lnTo>
                      <a:pt x="33" y="387"/>
                    </a:lnTo>
                    <a:lnTo>
                      <a:pt x="32" y="387"/>
                    </a:lnTo>
                    <a:lnTo>
                      <a:pt x="31" y="387"/>
                    </a:lnTo>
                    <a:lnTo>
                      <a:pt x="30" y="387"/>
                    </a:lnTo>
                    <a:lnTo>
                      <a:pt x="29" y="387"/>
                    </a:lnTo>
                    <a:lnTo>
                      <a:pt x="28" y="387"/>
                    </a:lnTo>
                    <a:lnTo>
                      <a:pt x="27" y="387"/>
                    </a:lnTo>
                    <a:lnTo>
                      <a:pt x="26" y="387"/>
                    </a:lnTo>
                    <a:lnTo>
                      <a:pt x="25" y="387"/>
                    </a:lnTo>
                    <a:lnTo>
                      <a:pt x="24" y="387"/>
                    </a:lnTo>
                    <a:lnTo>
                      <a:pt x="23" y="387"/>
                    </a:lnTo>
                    <a:lnTo>
                      <a:pt x="23" y="386"/>
                    </a:lnTo>
                    <a:lnTo>
                      <a:pt x="22" y="386"/>
                    </a:lnTo>
                    <a:lnTo>
                      <a:pt x="22" y="387"/>
                    </a:lnTo>
                    <a:lnTo>
                      <a:pt x="21" y="387"/>
                    </a:lnTo>
                    <a:lnTo>
                      <a:pt x="20" y="387"/>
                    </a:lnTo>
                    <a:lnTo>
                      <a:pt x="19" y="386"/>
                    </a:lnTo>
                    <a:lnTo>
                      <a:pt x="19" y="384"/>
                    </a:lnTo>
                    <a:lnTo>
                      <a:pt x="18" y="384"/>
                    </a:lnTo>
                    <a:lnTo>
                      <a:pt x="18" y="383"/>
                    </a:lnTo>
                    <a:lnTo>
                      <a:pt x="16" y="382"/>
                    </a:lnTo>
                    <a:lnTo>
                      <a:pt x="16" y="381"/>
                    </a:lnTo>
                    <a:lnTo>
                      <a:pt x="15" y="381"/>
                    </a:lnTo>
                    <a:lnTo>
                      <a:pt x="15" y="380"/>
                    </a:lnTo>
                    <a:lnTo>
                      <a:pt x="15" y="379"/>
                    </a:lnTo>
                    <a:lnTo>
                      <a:pt x="14" y="379"/>
                    </a:lnTo>
                    <a:lnTo>
                      <a:pt x="14" y="378"/>
                    </a:lnTo>
                    <a:lnTo>
                      <a:pt x="14" y="377"/>
                    </a:lnTo>
                    <a:lnTo>
                      <a:pt x="13" y="377"/>
                    </a:lnTo>
                    <a:lnTo>
                      <a:pt x="13" y="376"/>
                    </a:lnTo>
                    <a:lnTo>
                      <a:pt x="13" y="375"/>
                    </a:lnTo>
                    <a:lnTo>
                      <a:pt x="13" y="374"/>
                    </a:lnTo>
                    <a:lnTo>
                      <a:pt x="13" y="373"/>
                    </a:lnTo>
                    <a:lnTo>
                      <a:pt x="13" y="372"/>
                    </a:lnTo>
                    <a:lnTo>
                      <a:pt x="13" y="371"/>
                    </a:lnTo>
                    <a:lnTo>
                      <a:pt x="12" y="371"/>
                    </a:lnTo>
                    <a:lnTo>
                      <a:pt x="12" y="370"/>
                    </a:lnTo>
                    <a:lnTo>
                      <a:pt x="12" y="369"/>
                    </a:lnTo>
                    <a:lnTo>
                      <a:pt x="12" y="368"/>
                    </a:lnTo>
                    <a:lnTo>
                      <a:pt x="12" y="367"/>
                    </a:lnTo>
                    <a:lnTo>
                      <a:pt x="12" y="366"/>
                    </a:lnTo>
                    <a:lnTo>
                      <a:pt x="12" y="364"/>
                    </a:lnTo>
                    <a:lnTo>
                      <a:pt x="12" y="363"/>
                    </a:lnTo>
                    <a:lnTo>
                      <a:pt x="12" y="362"/>
                    </a:lnTo>
                    <a:lnTo>
                      <a:pt x="12" y="361"/>
                    </a:lnTo>
                    <a:lnTo>
                      <a:pt x="12" y="360"/>
                    </a:lnTo>
                    <a:lnTo>
                      <a:pt x="12" y="359"/>
                    </a:lnTo>
                    <a:lnTo>
                      <a:pt x="12" y="358"/>
                    </a:lnTo>
                    <a:lnTo>
                      <a:pt x="12" y="357"/>
                    </a:lnTo>
                    <a:lnTo>
                      <a:pt x="12" y="356"/>
                    </a:lnTo>
                    <a:lnTo>
                      <a:pt x="12" y="355"/>
                    </a:lnTo>
                    <a:lnTo>
                      <a:pt x="13" y="354"/>
                    </a:lnTo>
                    <a:lnTo>
                      <a:pt x="13" y="353"/>
                    </a:lnTo>
                    <a:lnTo>
                      <a:pt x="13" y="352"/>
                    </a:lnTo>
                    <a:lnTo>
                      <a:pt x="13" y="351"/>
                    </a:lnTo>
                    <a:lnTo>
                      <a:pt x="13" y="350"/>
                    </a:lnTo>
                    <a:lnTo>
                      <a:pt x="13" y="349"/>
                    </a:lnTo>
                    <a:lnTo>
                      <a:pt x="13" y="348"/>
                    </a:lnTo>
                    <a:lnTo>
                      <a:pt x="13" y="347"/>
                    </a:lnTo>
                    <a:lnTo>
                      <a:pt x="13" y="345"/>
                    </a:lnTo>
                    <a:lnTo>
                      <a:pt x="13" y="344"/>
                    </a:lnTo>
                    <a:lnTo>
                      <a:pt x="13" y="343"/>
                    </a:lnTo>
                    <a:lnTo>
                      <a:pt x="13" y="342"/>
                    </a:lnTo>
                    <a:lnTo>
                      <a:pt x="14" y="342"/>
                    </a:lnTo>
                    <a:lnTo>
                      <a:pt x="15" y="342"/>
                    </a:lnTo>
                    <a:lnTo>
                      <a:pt x="18" y="341"/>
                    </a:lnTo>
                    <a:lnTo>
                      <a:pt x="18" y="342"/>
                    </a:lnTo>
                    <a:lnTo>
                      <a:pt x="18" y="343"/>
                    </a:lnTo>
                    <a:lnTo>
                      <a:pt x="19" y="343"/>
                    </a:lnTo>
                    <a:lnTo>
                      <a:pt x="19" y="344"/>
                    </a:lnTo>
                    <a:lnTo>
                      <a:pt x="19" y="345"/>
                    </a:lnTo>
                    <a:lnTo>
                      <a:pt x="19" y="347"/>
                    </a:lnTo>
                    <a:lnTo>
                      <a:pt x="19" y="348"/>
                    </a:lnTo>
                    <a:lnTo>
                      <a:pt x="19" y="349"/>
                    </a:lnTo>
                    <a:lnTo>
                      <a:pt x="19" y="350"/>
                    </a:lnTo>
                    <a:lnTo>
                      <a:pt x="19" y="351"/>
                    </a:lnTo>
                    <a:lnTo>
                      <a:pt x="20" y="351"/>
                    </a:lnTo>
                    <a:lnTo>
                      <a:pt x="21" y="351"/>
                    </a:lnTo>
                    <a:lnTo>
                      <a:pt x="22" y="351"/>
                    </a:lnTo>
                    <a:lnTo>
                      <a:pt x="22" y="352"/>
                    </a:lnTo>
                    <a:lnTo>
                      <a:pt x="23" y="352"/>
                    </a:lnTo>
                    <a:lnTo>
                      <a:pt x="24" y="352"/>
                    </a:lnTo>
                    <a:lnTo>
                      <a:pt x="24" y="351"/>
                    </a:lnTo>
                    <a:lnTo>
                      <a:pt x="25" y="351"/>
                    </a:lnTo>
                    <a:lnTo>
                      <a:pt x="25" y="350"/>
                    </a:lnTo>
                    <a:lnTo>
                      <a:pt x="26" y="350"/>
                    </a:lnTo>
                    <a:lnTo>
                      <a:pt x="27" y="350"/>
                    </a:lnTo>
                    <a:lnTo>
                      <a:pt x="28" y="349"/>
                    </a:lnTo>
                    <a:lnTo>
                      <a:pt x="29" y="349"/>
                    </a:lnTo>
                    <a:lnTo>
                      <a:pt x="29" y="348"/>
                    </a:lnTo>
                    <a:lnTo>
                      <a:pt x="30" y="348"/>
                    </a:lnTo>
                    <a:lnTo>
                      <a:pt x="29" y="348"/>
                    </a:lnTo>
                    <a:lnTo>
                      <a:pt x="30" y="347"/>
                    </a:lnTo>
                    <a:lnTo>
                      <a:pt x="29" y="345"/>
                    </a:lnTo>
                    <a:lnTo>
                      <a:pt x="29" y="344"/>
                    </a:lnTo>
                    <a:lnTo>
                      <a:pt x="29" y="343"/>
                    </a:lnTo>
                    <a:lnTo>
                      <a:pt x="29" y="342"/>
                    </a:lnTo>
                    <a:lnTo>
                      <a:pt x="28" y="341"/>
                    </a:lnTo>
                    <a:lnTo>
                      <a:pt x="28" y="340"/>
                    </a:lnTo>
                    <a:lnTo>
                      <a:pt x="28" y="339"/>
                    </a:lnTo>
                    <a:lnTo>
                      <a:pt x="29" y="338"/>
                    </a:lnTo>
                    <a:lnTo>
                      <a:pt x="28" y="338"/>
                    </a:lnTo>
                    <a:lnTo>
                      <a:pt x="28" y="337"/>
                    </a:lnTo>
                    <a:lnTo>
                      <a:pt x="27" y="337"/>
                    </a:lnTo>
                    <a:lnTo>
                      <a:pt x="27" y="336"/>
                    </a:lnTo>
                    <a:lnTo>
                      <a:pt x="27" y="335"/>
                    </a:lnTo>
                    <a:lnTo>
                      <a:pt x="26" y="334"/>
                    </a:lnTo>
                    <a:lnTo>
                      <a:pt x="26" y="333"/>
                    </a:lnTo>
                    <a:lnTo>
                      <a:pt x="26" y="332"/>
                    </a:lnTo>
                    <a:lnTo>
                      <a:pt x="26" y="331"/>
                    </a:lnTo>
                    <a:lnTo>
                      <a:pt x="26" y="330"/>
                    </a:lnTo>
                    <a:lnTo>
                      <a:pt x="26" y="329"/>
                    </a:lnTo>
                    <a:lnTo>
                      <a:pt x="26" y="328"/>
                    </a:lnTo>
                    <a:lnTo>
                      <a:pt x="26" y="326"/>
                    </a:lnTo>
                    <a:lnTo>
                      <a:pt x="26" y="325"/>
                    </a:lnTo>
                    <a:lnTo>
                      <a:pt x="26" y="324"/>
                    </a:lnTo>
                    <a:lnTo>
                      <a:pt x="26" y="323"/>
                    </a:lnTo>
                    <a:lnTo>
                      <a:pt x="27" y="322"/>
                    </a:lnTo>
                    <a:lnTo>
                      <a:pt x="27" y="321"/>
                    </a:lnTo>
                    <a:lnTo>
                      <a:pt x="27" y="320"/>
                    </a:lnTo>
                    <a:lnTo>
                      <a:pt x="28" y="320"/>
                    </a:lnTo>
                    <a:lnTo>
                      <a:pt x="28" y="319"/>
                    </a:lnTo>
                    <a:lnTo>
                      <a:pt x="29" y="318"/>
                    </a:lnTo>
                    <a:lnTo>
                      <a:pt x="29" y="317"/>
                    </a:lnTo>
                    <a:lnTo>
                      <a:pt x="29" y="316"/>
                    </a:lnTo>
                    <a:lnTo>
                      <a:pt x="28" y="316"/>
                    </a:lnTo>
                    <a:lnTo>
                      <a:pt x="28" y="315"/>
                    </a:lnTo>
                    <a:lnTo>
                      <a:pt x="28" y="314"/>
                    </a:lnTo>
                    <a:lnTo>
                      <a:pt x="28" y="313"/>
                    </a:lnTo>
                    <a:lnTo>
                      <a:pt x="28" y="312"/>
                    </a:lnTo>
                    <a:lnTo>
                      <a:pt x="28" y="311"/>
                    </a:lnTo>
                    <a:lnTo>
                      <a:pt x="29" y="311"/>
                    </a:lnTo>
                    <a:lnTo>
                      <a:pt x="29" y="310"/>
                    </a:lnTo>
                    <a:lnTo>
                      <a:pt x="29" y="309"/>
                    </a:lnTo>
                    <a:lnTo>
                      <a:pt x="29" y="308"/>
                    </a:lnTo>
                    <a:lnTo>
                      <a:pt x="29" y="306"/>
                    </a:lnTo>
                    <a:lnTo>
                      <a:pt x="29" y="305"/>
                    </a:lnTo>
                    <a:lnTo>
                      <a:pt x="29" y="304"/>
                    </a:lnTo>
                    <a:lnTo>
                      <a:pt x="29" y="303"/>
                    </a:lnTo>
                    <a:lnTo>
                      <a:pt x="29" y="302"/>
                    </a:lnTo>
                    <a:lnTo>
                      <a:pt x="29" y="301"/>
                    </a:lnTo>
                    <a:lnTo>
                      <a:pt x="29" y="300"/>
                    </a:lnTo>
                    <a:lnTo>
                      <a:pt x="29" y="299"/>
                    </a:lnTo>
                    <a:lnTo>
                      <a:pt x="29" y="298"/>
                    </a:lnTo>
                    <a:lnTo>
                      <a:pt x="29" y="297"/>
                    </a:lnTo>
                    <a:lnTo>
                      <a:pt x="29" y="296"/>
                    </a:lnTo>
                    <a:lnTo>
                      <a:pt x="29" y="295"/>
                    </a:lnTo>
                    <a:lnTo>
                      <a:pt x="28" y="294"/>
                    </a:lnTo>
                    <a:lnTo>
                      <a:pt x="27" y="293"/>
                    </a:lnTo>
                    <a:lnTo>
                      <a:pt x="26" y="293"/>
                    </a:lnTo>
                    <a:lnTo>
                      <a:pt x="25" y="293"/>
                    </a:lnTo>
                    <a:lnTo>
                      <a:pt x="25" y="292"/>
                    </a:lnTo>
                    <a:lnTo>
                      <a:pt x="24" y="291"/>
                    </a:lnTo>
                    <a:lnTo>
                      <a:pt x="24" y="290"/>
                    </a:lnTo>
                    <a:lnTo>
                      <a:pt x="23" y="290"/>
                    </a:lnTo>
                    <a:lnTo>
                      <a:pt x="23" y="289"/>
                    </a:lnTo>
                    <a:lnTo>
                      <a:pt x="23" y="287"/>
                    </a:lnTo>
                    <a:lnTo>
                      <a:pt x="23" y="286"/>
                    </a:lnTo>
                    <a:lnTo>
                      <a:pt x="23" y="285"/>
                    </a:lnTo>
                    <a:lnTo>
                      <a:pt x="24" y="285"/>
                    </a:lnTo>
                    <a:lnTo>
                      <a:pt x="24" y="284"/>
                    </a:lnTo>
                    <a:lnTo>
                      <a:pt x="25" y="284"/>
                    </a:lnTo>
                    <a:lnTo>
                      <a:pt x="25" y="283"/>
                    </a:lnTo>
                    <a:lnTo>
                      <a:pt x="26" y="283"/>
                    </a:lnTo>
                    <a:lnTo>
                      <a:pt x="26" y="282"/>
                    </a:lnTo>
                    <a:lnTo>
                      <a:pt x="27" y="281"/>
                    </a:lnTo>
                    <a:lnTo>
                      <a:pt x="28" y="280"/>
                    </a:lnTo>
                    <a:lnTo>
                      <a:pt x="29" y="279"/>
                    </a:lnTo>
                    <a:lnTo>
                      <a:pt x="30" y="279"/>
                    </a:lnTo>
                    <a:lnTo>
                      <a:pt x="30" y="278"/>
                    </a:lnTo>
                    <a:lnTo>
                      <a:pt x="31" y="277"/>
                    </a:lnTo>
                    <a:lnTo>
                      <a:pt x="32" y="276"/>
                    </a:lnTo>
                    <a:lnTo>
                      <a:pt x="32" y="275"/>
                    </a:lnTo>
                    <a:lnTo>
                      <a:pt x="33" y="275"/>
                    </a:lnTo>
                    <a:lnTo>
                      <a:pt x="33" y="274"/>
                    </a:lnTo>
                    <a:lnTo>
                      <a:pt x="34" y="274"/>
                    </a:lnTo>
                    <a:lnTo>
                      <a:pt x="34" y="273"/>
                    </a:lnTo>
                    <a:lnTo>
                      <a:pt x="35" y="273"/>
                    </a:lnTo>
                    <a:lnTo>
                      <a:pt x="35" y="272"/>
                    </a:lnTo>
                    <a:lnTo>
                      <a:pt x="37" y="272"/>
                    </a:lnTo>
                    <a:lnTo>
                      <a:pt x="37" y="271"/>
                    </a:lnTo>
                    <a:lnTo>
                      <a:pt x="37" y="270"/>
                    </a:lnTo>
                    <a:lnTo>
                      <a:pt x="38" y="270"/>
                    </a:lnTo>
                    <a:lnTo>
                      <a:pt x="38" y="269"/>
                    </a:lnTo>
                    <a:lnTo>
                      <a:pt x="39" y="267"/>
                    </a:lnTo>
                    <a:lnTo>
                      <a:pt x="39" y="266"/>
                    </a:lnTo>
                    <a:lnTo>
                      <a:pt x="40" y="265"/>
                    </a:lnTo>
                    <a:lnTo>
                      <a:pt x="40" y="264"/>
                    </a:lnTo>
                    <a:lnTo>
                      <a:pt x="40" y="263"/>
                    </a:lnTo>
                    <a:lnTo>
                      <a:pt x="41" y="263"/>
                    </a:lnTo>
                    <a:lnTo>
                      <a:pt x="41" y="262"/>
                    </a:lnTo>
                    <a:lnTo>
                      <a:pt x="41" y="261"/>
                    </a:lnTo>
                    <a:lnTo>
                      <a:pt x="42" y="260"/>
                    </a:lnTo>
                    <a:lnTo>
                      <a:pt x="42" y="259"/>
                    </a:lnTo>
                    <a:lnTo>
                      <a:pt x="42" y="258"/>
                    </a:lnTo>
                    <a:lnTo>
                      <a:pt x="43" y="258"/>
                    </a:lnTo>
                    <a:lnTo>
                      <a:pt x="43" y="257"/>
                    </a:lnTo>
                    <a:lnTo>
                      <a:pt x="43" y="256"/>
                    </a:lnTo>
                    <a:lnTo>
                      <a:pt x="44" y="256"/>
                    </a:lnTo>
                    <a:lnTo>
                      <a:pt x="44" y="255"/>
                    </a:lnTo>
                    <a:lnTo>
                      <a:pt x="44" y="254"/>
                    </a:lnTo>
                    <a:lnTo>
                      <a:pt x="44" y="253"/>
                    </a:lnTo>
                    <a:lnTo>
                      <a:pt x="44" y="252"/>
                    </a:lnTo>
                    <a:lnTo>
                      <a:pt x="44" y="247"/>
                    </a:lnTo>
                    <a:lnTo>
                      <a:pt x="44" y="244"/>
                    </a:lnTo>
                    <a:lnTo>
                      <a:pt x="44" y="241"/>
                    </a:lnTo>
                    <a:lnTo>
                      <a:pt x="43" y="241"/>
                    </a:lnTo>
                    <a:lnTo>
                      <a:pt x="43" y="240"/>
                    </a:lnTo>
                    <a:lnTo>
                      <a:pt x="42" y="240"/>
                    </a:lnTo>
                    <a:lnTo>
                      <a:pt x="42" y="239"/>
                    </a:lnTo>
                    <a:lnTo>
                      <a:pt x="42" y="238"/>
                    </a:lnTo>
                    <a:lnTo>
                      <a:pt x="41" y="238"/>
                    </a:lnTo>
                    <a:lnTo>
                      <a:pt x="40" y="237"/>
                    </a:lnTo>
                    <a:lnTo>
                      <a:pt x="39" y="236"/>
                    </a:lnTo>
                    <a:lnTo>
                      <a:pt x="38" y="236"/>
                    </a:lnTo>
                    <a:lnTo>
                      <a:pt x="38" y="235"/>
                    </a:lnTo>
                    <a:lnTo>
                      <a:pt x="37" y="235"/>
                    </a:lnTo>
                    <a:lnTo>
                      <a:pt x="35" y="235"/>
                    </a:lnTo>
                    <a:lnTo>
                      <a:pt x="34" y="235"/>
                    </a:lnTo>
                    <a:lnTo>
                      <a:pt x="33" y="235"/>
                    </a:lnTo>
                    <a:lnTo>
                      <a:pt x="32" y="235"/>
                    </a:lnTo>
                    <a:lnTo>
                      <a:pt x="32" y="234"/>
                    </a:lnTo>
                    <a:lnTo>
                      <a:pt x="31" y="234"/>
                    </a:lnTo>
                    <a:lnTo>
                      <a:pt x="30" y="234"/>
                    </a:lnTo>
                    <a:lnTo>
                      <a:pt x="29" y="234"/>
                    </a:lnTo>
                    <a:lnTo>
                      <a:pt x="29" y="233"/>
                    </a:lnTo>
                    <a:lnTo>
                      <a:pt x="28" y="232"/>
                    </a:lnTo>
                    <a:lnTo>
                      <a:pt x="27" y="231"/>
                    </a:lnTo>
                    <a:lnTo>
                      <a:pt x="27" y="230"/>
                    </a:lnTo>
                    <a:lnTo>
                      <a:pt x="26" y="230"/>
                    </a:lnTo>
                    <a:lnTo>
                      <a:pt x="26" y="228"/>
                    </a:lnTo>
                    <a:lnTo>
                      <a:pt x="25" y="227"/>
                    </a:lnTo>
                    <a:lnTo>
                      <a:pt x="24" y="227"/>
                    </a:lnTo>
                    <a:lnTo>
                      <a:pt x="24" y="226"/>
                    </a:lnTo>
                    <a:lnTo>
                      <a:pt x="23" y="226"/>
                    </a:lnTo>
                    <a:lnTo>
                      <a:pt x="23" y="225"/>
                    </a:lnTo>
                    <a:lnTo>
                      <a:pt x="22" y="225"/>
                    </a:lnTo>
                    <a:lnTo>
                      <a:pt x="21" y="224"/>
                    </a:lnTo>
                    <a:lnTo>
                      <a:pt x="21" y="223"/>
                    </a:lnTo>
                    <a:lnTo>
                      <a:pt x="21" y="222"/>
                    </a:lnTo>
                    <a:lnTo>
                      <a:pt x="20" y="222"/>
                    </a:lnTo>
                    <a:lnTo>
                      <a:pt x="19" y="222"/>
                    </a:lnTo>
                    <a:lnTo>
                      <a:pt x="19" y="221"/>
                    </a:lnTo>
                    <a:lnTo>
                      <a:pt x="18" y="221"/>
                    </a:lnTo>
                    <a:lnTo>
                      <a:pt x="16" y="221"/>
                    </a:lnTo>
                    <a:lnTo>
                      <a:pt x="15" y="221"/>
                    </a:lnTo>
                    <a:lnTo>
                      <a:pt x="15" y="220"/>
                    </a:lnTo>
                    <a:lnTo>
                      <a:pt x="14" y="220"/>
                    </a:lnTo>
                    <a:lnTo>
                      <a:pt x="14" y="219"/>
                    </a:lnTo>
                    <a:lnTo>
                      <a:pt x="13" y="219"/>
                    </a:lnTo>
                    <a:lnTo>
                      <a:pt x="13" y="218"/>
                    </a:lnTo>
                    <a:lnTo>
                      <a:pt x="12" y="218"/>
                    </a:lnTo>
                    <a:lnTo>
                      <a:pt x="11" y="218"/>
                    </a:lnTo>
                    <a:lnTo>
                      <a:pt x="11" y="217"/>
                    </a:lnTo>
                    <a:lnTo>
                      <a:pt x="10" y="217"/>
                    </a:lnTo>
                    <a:lnTo>
                      <a:pt x="10" y="216"/>
                    </a:lnTo>
                    <a:lnTo>
                      <a:pt x="9" y="216"/>
                    </a:lnTo>
                    <a:lnTo>
                      <a:pt x="9" y="215"/>
                    </a:lnTo>
                    <a:lnTo>
                      <a:pt x="8" y="214"/>
                    </a:lnTo>
                    <a:lnTo>
                      <a:pt x="7" y="213"/>
                    </a:lnTo>
                    <a:lnTo>
                      <a:pt x="6" y="213"/>
                    </a:lnTo>
                    <a:lnTo>
                      <a:pt x="5" y="213"/>
                    </a:lnTo>
                    <a:lnTo>
                      <a:pt x="5" y="212"/>
                    </a:lnTo>
                    <a:lnTo>
                      <a:pt x="5" y="211"/>
                    </a:lnTo>
                    <a:lnTo>
                      <a:pt x="5" y="209"/>
                    </a:lnTo>
                    <a:lnTo>
                      <a:pt x="4" y="209"/>
                    </a:lnTo>
                    <a:lnTo>
                      <a:pt x="4" y="208"/>
                    </a:lnTo>
                    <a:lnTo>
                      <a:pt x="3" y="208"/>
                    </a:lnTo>
                    <a:lnTo>
                      <a:pt x="3" y="207"/>
                    </a:lnTo>
                    <a:lnTo>
                      <a:pt x="3" y="206"/>
                    </a:lnTo>
                    <a:lnTo>
                      <a:pt x="2" y="206"/>
                    </a:lnTo>
                    <a:lnTo>
                      <a:pt x="2" y="205"/>
                    </a:lnTo>
                    <a:lnTo>
                      <a:pt x="2" y="204"/>
                    </a:lnTo>
                    <a:lnTo>
                      <a:pt x="2" y="203"/>
                    </a:lnTo>
                    <a:lnTo>
                      <a:pt x="1" y="202"/>
                    </a:lnTo>
                    <a:lnTo>
                      <a:pt x="1" y="201"/>
                    </a:lnTo>
                    <a:lnTo>
                      <a:pt x="2" y="201"/>
                    </a:lnTo>
                    <a:lnTo>
                      <a:pt x="2" y="200"/>
                    </a:lnTo>
                    <a:lnTo>
                      <a:pt x="2" y="199"/>
                    </a:lnTo>
                    <a:lnTo>
                      <a:pt x="2" y="198"/>
                    </a:lnTo>
                    <a:lnTo>
                      <a:pt x="2" y="197"/>
                    </a:lnTo>
                    <a:lnTo>
                      <a:pt x="1" y="197"/>
                    </a:lnTo>
                    <a:lnTo>
                      <a:pt x="1" y="196"/>
                    </a:lnTo>
                    <a:lnTo>
                      <a:pt x="1" y="195"/>
                    </a:lnTo>
                    <a:lnTo>
                      <a:pt x="1" y="194"/>
                    </a:lnTo>
                    <a:lnTo>
                      <a:pt x="1" y="193"/>
                    </a:lnTo>
                    <a:lnTo>
                      <a:pt x="1" y="192"/>
                    </a:lnTo>
                    <a:lnTo>
                      <a:pt x="0" y="192"/>
                    </a:lnTo>
                    <a:lnTo>
                      <a:pt x="0" y="191"/>
                    </a:lnTo>
                    <a:lnTo>
                      <a:pt x="0" y="189"/>
                    </a:lnTo>
                    <a:lnTo>
                      <a:pt x="0" y="188"/>
                    </a:lnTo>
                    <a:lnTo>
                      <a:pt x="0" y="187"/>
                    </a:lnTo>
                    <a:lnTo>
                      <a:pt x="0" y="186"/>
                    </a:lnTo>
                    <a:lnTo>
                      <a:pt x="0" y="185"/>
                    </a:lnTo>
                    <a:lnTo>
                      <a:pt x="0" y="184"/>
                    </a:lnTo>
                    <a:lnTo>
                      <a:pt x="0" y="183"/>
                    </a:lnTo>
                    <a:lnTo>
                      <a:pt x="0" y="182"/>
                    </a:lnTo>
                    <a:lnTo>
                      <a:pt x="0" y="180"/>
                    </a:lnTo>
                    <a:lnTo>
                      <a:pt x="0" y="179"/>
                    </a:lnTo>
                    <a:lnTo>
                      <a:pt x="0" y="178"/>
                    </a:lnTo>
                    <a:lnTo>
                      <a:pt x="1" y="177"/>
                    </a:lnTo>
                    <a:lnTo>
                      <a:pt x="1" y="176"/>
                    </a:lnTo>
                    <a:lnTo>
                      <a:pt x="1" y="175"/>
                    </a:lnTo>
                    <a:lnTo>
                      <a:pt x="2" y="175"/>
                    </a:lnTo>
                    <a:lnTo>
                      <a:pt x="2" y="174"/>
                    </a:lnTo>
                    <a:lnTo>
                      <a:pt x="2" y="173"/>
                    </a:lnTo>
                    <a:lnTo>
                      <a:pt x="3" y="173"/>
                    </a:lnTo>
                    <a:lnTo>
                      <a:pt x="3" y="172"/>
                    </a:lnTo>
                    <a:lnTo>
                      <a:pt x="4" y="170"/>
                    </a:lnTo>
                    <a:lnTo>
                      <a:pt x="5" y="169"/>
                    </a:lnTo>
                    <a:lnTo>
                      <a:pt x="6" y="168"/>
                    </a:lnTo>
                    <a:lnTo>
                      <a:pt x="7" y="168"/>
                    </a:lnTo>
                    <a:lnTo>
                      <a:pt x="8" y="167"/>
                    </a:lnTo>
                    <a:lnTo>
                      <a:pt x="9" y="167"/>
                    </a:lnTo>
                    <a:lnTo>
                      <a:pt x="10" y="167"/>
                    </a:lnTo>
                    <a:lnTo>
                      <a:pt x="10" y="166"/>
                    </a:lnTo>
                    <a:lnTo>
                      <a:pt x="11" y="165"/>
                    </a:lnTo>
                    <a:lnTo>
                      <a:pt x="11" y="164"/>
                    </a:lnTo>
                    <a:lnTo>
                      <a:pt x="12" y="164"/>
                    </a:lnTo>
                    <a:lnTo>
                      <a:pt x="12" y="163"/>
                    </a:lnTo>
                    <a:lnTo>
                      <a:pt x="13" y="163"/>
                    </a:lnTo>
                    <a:lnTo>
                      <a:pt x="13" y="162"/>
                    </a:lnTo>
                    <a:lnTo>
                      <a:pt x="14" y="161"/>
                    </a:lnTo>
                    <a:lnTo>
                      <a:pt x="14" y="160"/>
                    </a:lnTo>
                    <a:lnTo>
                      <a:pt x="15" y="160"/>
                    </a:lnTo>
                    <a:lnTo>
                      <a:pt x="15" y="159"/>
                    </a:lnTo>
                    <a:lnTo>
                      <a:pt x="15" y="158"/>
                    </a:lnTo>
                    <a:lnTo>
                      <a:pt x="16" y="158"/>
                    </a:lnTo>
                    <a:lnTo>
                      <a:pt x="16" y="157"/>
                    </a:lnTo>
                    <a:lnTo>
                      <a:pt x="18" y="158"/>
                    </a:lnTo>
                    <a:lnTo>
                      <a:pt x="19" y="157"/>
                    </a:lnTo>
                    <a:lnTo>
                      <a:pt x="20" y="157"/>
                    </a:lnTo>
                    <a:lnTo>
                      <a:pt x="21" y="157"/>
                    </a:lnTo>
                    <a:lnTo>
                      <a:pt x="21" y="156"/>
                    </a:lnTo>
                    <a:lnTo>
                      <a:pt x="22" y="156"/>
                    </a:lnTo>
                    <a:lnTo>
                      <a:pt x="23" y="156"/>
                    </a:lnTo>
                    <a:lnTo>
                      <a:pt x="24" y="156"/>
                    </a:lnTo>
                    <a:lnTo>
                      <a:pt x="24" y="155"/>
                    </a:lnTo>
                    <a:lnTo>
                      <a:pt x="25" y="155"/>
                    </a:lnTo>
                    <a:lnTo>
                      <a:pt x="25" y="154"/>
                    </a:lnTo>
                    <a:lnTo>
                      <a:pt x="26" y="154"/>
                    </a:lnTo>
                    <a:lnTo>
                      <a:pt x="26" y="153"/>
                    </a:lnTo>
                    <a:lnTo>
                      <a:pt x="27" y="153"/>
                    </a:lnTo>
                    <a:lnTo>
                      <a:pt x="27" y="152"/>
                    </a:lnTo>
                    <a:lnTo>
                      <a:pt x="28" y="152"/>
                    </a:lnTo>
                    <a:lnTo>
                      <a:pt x="28" y="150"/>
                    </a:lnTo>
                    <a:lnTo>
                      <a:pt x="29" y="149"/>
                    </a:lnTo>
                    <a:lnTo>
                      <a:pt x="29" y="148"/>
                    </a:lnTo>
                    <a:lnTo>
                      <a:pt x="30" y="148"/>
                    </a:lnTo>
                    <a:lnTo>
                      <a:pt x="30" y="147"/>
                    </a:lnTo>
                    <a:lnTo>
                      <a:pt x="31" y="147"/>
                    </a:lnTo>
                    <a:lnTo>
                      <a:pt x="31" y="146"/>
                    </a:lnTo>
                    <a:lnTo>
                      <a:pt x="31" y="145"/>
                    </a:lnTo>
                    <a:lnTo>
                      <a:pt x="32" y="144"/>
                    </a:lnTo>
                    <a:lnTo>
                      <a:pt x="33" y="143"/>
                    </a:lnTo>
                    <a:lnTo>
                      <a:pt x="33" y="142"/>
                    </a:lnTo>
                    <a:lnTo>
                      <a:pt x="34" y="142"/>
                    </a:lnTo>
                    <a:lnTo>
                      <a:pt x="34" y="141"/>
                    </a:lnTo>
                    <a:lnTo>
                      <a:pt x="35" y="140"/>
                    </a:lnTo>
                    <a:lnTo>
                      <a:pt x="35" y="139"/>
                    </a:lnTo>
                    <a:lnTo>
                      <a:pt x="37" y="139"/>
                    </a:lnTo>
                    <a:lnTo>
                      <a:pt x="37" y="138"/>
                    </a:lnTo>
                    <a:lnTo>
                      <a:pt x="38" y="138"/>
                    </a:lnTo>
                    <a:lnTo>
                      <a:pt x="38" y="137"/>
                    </a:lnTo>
                    <a:lnTo>
                      <a:pt x="39" y="137"/>
                    </a:lnTo>
                    <a:lnTo>
                      <a:pt x="39" y="136"/>
                    </a:lnTo>
                    <a:lnTo>
                      <a:pt x="40" y="136"/>
                    </a:lnTo>
                    <a:lnTo>
                      <a:pt x="40" y="135"/>
                    </a:lnTo>
                    <a:lnTo>
                      <a:pt x="41" y="134"/>
                    </a:lnTo>
                    <a:lnTo>
                      <a:pt x="42" y="133"/>
                    </a:lnTo>
                    <a:lnTo>
                      <a:pt x="42" y="131"/>
                    </a:lnTo>
                    <a:lnTo>
                      <a:pt x="43" y="130"/>
                    </a:lnTo>
                    <a:lnTo>
                      <a:pt x="43" y="129"/>
                    </a:lnTo>
                    <a:lnTo>
                      <a:pt x="44" y="129"/>
                    </a:lnTo>
                    <a:lnTo>
                      <a:pt x="44" y="128"/>
                    </a:lnTo>
                    <a:lnTo>
                      <a:pt x="44" y="127"/>
                    </a:lnTo>
                    <a:lnTo>
                      <a:pt x="45" y="126"/>
                    </a:lnTo>
                    <a:lnTo>
                      <a:pt x="45" y="125"/>
                    </a:lnTo>
                    <a:lnTo>
                      <a:pt x="45" y="124"/>
                    </a:lnTo>
                    <a:lnTo>
                      <a:pt x="46" y="124"/>
                    </a:lnTo>
                    <a:lnTo>
                      <a:pt x="46" y="123"/>
                    </a:lnTo>
                    <a:lnTo>
                      <a:pt x="46" y="122"/>
                    </a:lnTo>
                    <a:lnTo>
                      <a:pt x="46" y="121"/>
                    </a:lnTo>
                    <a:lnTo>
                      <a:pt x="46" y="120"/>
                    </a:lnTo>
                    <a:lnTo>
                      <a:pt x="47" y="120"/>
                    </a:lnTo>
                    <a:lnTo>
                      <a:pt x="47" y="119"/>
                    </a:lnTo>
                    <a:lnTo>
                      <a:pt x="47" y="118"/>
                    </a:lnTo>
                    <a:lnTo>
                      <a:pt x="47" y="117"/>
                    </a:lnTo>
                    <a:lnTo>
                      <a:pt x="47" y="116"/>
                    </a:lnTo>
                    <a:lnTo>
                      <a:pt x="47" y="115"/>
                    </a:lnTo>
                    <a:lnTo>
                      <a:pt x="47" y="114"/>
                    </a:lnTo>
                    <a:lnTo>
                      <a:pt x="48" y="111"/>
                    </a:lnTo>
                    <a:lnTo>
                      <a:pt x="48" y="110"/>
                    </a:lnTo>
                    <a:lnTo>
                      <a:pt x="48" y="109"/>
                    </a:lnTo>
                    <a:lnTo>
                      <a:pt x="49" y="108"/>
                    </a:lnTo>
                    <a:lnTo>
                      <a:pt x="48" y="108"/>
                    </a:lnTo>
                    <a:lnTo>
                      <a:pt x="48" y="107"/>
                    </a:lnTo>
                    <a:lnTo>
                      <a:pt x="48" y="106"/>
                    </a:lnTo>
                    <a:lnTo>
                      <a:pt x="48" y="105"/>
                    </a:lnTo>
                    <a:lnTo>
                      <a:pt x="48" y="104"/>
                    </a:lnTo>
                    <a:lnTo>
                      <a:pt x="48" y="103"/>
                    </a:lnTo>
                    <a:lnTo>
                      <a:pt x="48" y="102"/>
                    </a:lnTo>
                    <a:lnTo>
                      <a:pt x="48" y="101"/>
                    </a:lnTo>
                    <a:lnTo>
                      <a:pt x="48" y="100"/>
                    </a:lnTo>
                    <a:lnTo>
                      <a:pt x="48" y="99"/>
                    </a:lnTo>
                    <a:lnTo>
                      <a:pt x="48" y="98"/>
                    </a:lnTo>
                    <a:lnTo>
                      <a:pt x="49" y="98"/>
                    </a:lnTo>
                    <a:lnTo>
                      <a:pt x="49" y="97"/>
                    </a:lnTo>
                    <a:lnTo>
                      <a:pt x="49" y="96"/>
                    </a:lnTo>
                    <a:lnTo>
                      <a:pt x="50" y="96"/>
                    </a:lnTo>
                    <a:lnTo>
                      <a:pt x="50" y="95"/>
                    </a:lnTo>
                    <a:lnTo>
                      <a:pt x="51" y="95"/>
                    </a:lnTo>
                    <a:lnTo>
                      <a:pt x="51" y="94"/>
                    </a:lnTo>
                    <a:lnTo>
                      <a:pt x="52" y="94"/>
                    </a:lnTo>
                    <a:lnTo>
                      <a:pt x="53" y="92"/>
                    </a:lnTo>
                    <a:lnTo>
                      <a:pt x="54" y="92"/>
                    </a:lnTo>
                    <a:lnTo>
                      <a:pt x="56" y="92"/>
                    </a:lnTo>
                    <a:lnTo>
                      <a:pt x="56" y="91"/>
                    </a:lnTo>
                    <a:lnTo>
                      <a:pt x="57" y="91"/>
                    </a:lnTo>
                    <a:lnTo>
                      <a:pt x="58" y="91"/>
                    </a:lnTo>
                    <a:lnTo>
                      <a:pt x="58" y="90"/>
                    </a:lnTo>
                    <a:lnTo>
                      <a:pt x="59" y="90"/>
                    </a:lnTo>
                    <a:lnTo>
                      <a:pt x="60" y="90"/>
                    </a:lnTo>
                    <a:lnTo>
                      <a:pt x="61" y="89"/>
                    </a:lnTo>
                    <a:lnTo>
                      <a:pt x="61" y="88"/>
                    </a:lnTo>
                    <a:lnTo>
                      <a:pt x="62" y="86"/>
                    </a:lnTo>
                    <a:lnTo>
                      <a:pt x="62" y="85"/>
                    </a:lnTo>
                    <a:lnTo>
                      <a:pt x="63" y="84"/>
                    </a:lnTo>
                    <a:lnTo>
                      <a:pt x="63" y="83"/>
                    </a:lnTo>
                    <a:lnTo>
                      <a:pt x="63" y="82"/>
                    </a:lnTo>
                    <a:lnTo>
                      <a:pt x="64" y="82"/>
                    </a:lnTo>
                    <a:lnTo>
                      <a:pt x="64" y="81"/>
                    </a:lnTo>
                    <a:lnTo>
                      <a:pt x="65" y="80"/>
                    </a:lnTo>
                    <a:lnTo>
                      <a:pt x="65" y="79"/>
                    </a:lnTo>
                    <a:lnTo>
                      <a:pt x="66" y="79"/>
                    </a:lnTo>
                    <a:lnTo>
                      <a:pt x="66" y="78"/>
                    </a:lnTo>
                    <a:lnTo>
                      <a:pt x="65" y="78"/>
                    </a:lnTo>
                    <a:lnTo>
                      <a:pt x="66" y="78"/>
                    </a:lnTo>
                    <a:lnTo>
                      <a:pt x="66" y="77"/>
                    </a:lnTo>
                    <a:lnTo>
                      <a:pt x="66" y="76"/>
                    </a:lnTo>
                    <a:lnTo>
                      <a:pt x="67" y="76"/>
                    </a:lnTo>
                    <a:lnTo>
                      <a:pt x="67" y="75"/>
                    </a:lnTo>
                    <a:lnTo>
                      <a:pt x="68" y="73"/>
                    </a:lnTo>
                    <a:lnTo>
                      <a:pt x="69" y="72"/>
                    </a:lnTo>
                    <a:lnTo>
                      <a:pt x="70" y="72"/>
                    </a:lnTo>
                    <a:lnTo>
                      <a:pt x="70" y="71"/>
                    </a:lnTo>
                    <a:lnTo>
                      <a:pt x="71" y="71"/>
                    </a:lnTo>
                    <a:lnTo>
                      <a:pt x="72" y="71"/>
                    </a:lnTo>
                    <a:lnTo>
                      <a:pt x="73" y="71"/>
                    </a:lnTo>
                    <a:lnTo>
                      <a:pt x="73" y="72"/>
                    </a:lnTo>
                    <a:lnTo>
                      <a:pt x="74" y="73"/>
                    </a:lnTo>
                    <a:lnTo>
                      <a:pt x="76" y="73"/>
                    </a:lnTo>
                    <a:lnTo>
                      <a:pt x="77" y="73"/>
                    </a:lnTo>
                    <a:lnTo>
                      <a:pt x="78" y="73"/>
                    </a:lnTo>
                    <a:lnTo>
                      <a:pt x="79" y="72"/>
                    </a:lnTo>
                    <a:lnTo>
                      <a:pt x="80" y="72"/>
                    </a:lnTo>
                    <a:lnTo>
                      <a:pt x="80" y="71"/>
                    </a:lnTo>
                    <a:lnTo>
                      <a:pt x="80" y="70"/>
                    </a:lnTo>
                    <a:lnTo>
                      <a:pt x="80" y="69"/>
                    </a:lnTo>
                    <a:lnTo>
                      <a:pt x="80" y="68"/>
                    </a:lnTo>
                    <a:lnTo>
                      <a:pt x="81" y="67"/>
                    </a:lnTo>
                    <a:lnTo>
                      <a:pt x="80" y="65"/>
                    </a:lnTo>
                    <a:lnTo>
                      <a:pt x="80" y="64"/>
                    </a:lnTo>
                    <a:lnTo>
                      <a:pt x="80" y="63"/>
                    </a:lnTo>
                    <a:lnTo>
                      <a:pt x="80" y="62"/>
                    </a:lnTo>
                    <a:lnTo>
                      <a:pt x="80" y="61"/>
                    </a:lnTo>
                    <a:lnTo>
                      <a:pt x="80" y="60"/>
                    </a:lnTo>
                    <a:lnTo>
                      <a:pt x="80" y="59"/>
                    </a:lnTo>
                    <a:lnTo>
                      <a:pt x="81" y="59"/>
                    </a:lnTo>
                    <a:lnTo>
                      <a:pt x="81" y="58"/>
                    </a:lnTo>
                    <a:lnTo>
                      <a:pt x="81" y="57"/>
                    </a:lnTo>
                    <a:lnTo>
                      <a:pt x="82" y="56"/>
                    </a:lnTo>
                    <a:lnTo>
                      <a:pt x="82" y="55"/>
                    </a:lnTo>
                    <a:lnTo>
                      <a:pt x="82" y="53"/>
                    </a:lnTo>
                    <a:lnTo>
                      <a:pt x="82" y="52"/>
                    </a:lnTo>
                    <a:lnTo>
                      <a:pt x="81" y="52"/>
                    </a:lnTo>
                    <a:lnTo>
                      <a:pt x="81" y="51"/>
                    </a:lnTo>
                    <a:lnTo>
                      <a:pt x="81" y="50"/>
                    </a:lnTo>
                    <a:lnTo>
                      <a:pt x="81" y="49"/>
                    </a:lnTo>
                    <a:lnTo>
                      <a:pt x="82" y="49"/>
                    </a:lnTo>
                    <a:lnTo>
                      <a:pt x="82" y="48"/>
                    </a:lnTo>
                    <a:lnTo>
                      <a:pt x="82" y="47"/>
                    </a:lnTo>
                    <a:lnTo>
                      <a:pt x="83" y="47"/>
                    </a:lnTo>
                    <a:lnTo>
                      <a:pt x="83" y="46"/>
                    </a:lnTo>
                    <a:lnTo>
                      <a:pt x="83" y="45"/>
                    </a:lnTo>
                    <a:lnTo>
                      <a:pt x="84" y="44"/>
                    </a:lnTo>
                    <a:lnTo>
                      <a:pt x="84" y="43"/>
                    </a:lnTo>
                    <a:lnTo>
                      <a:pt x="85" y="43"/>
                    </a:lnTo>
                    <a:lnTo>
                      <a:pt x="85" y="42"/>
                    </a:lnTo>
                    <a:lnTo>
                      <a:pt x="86" y="41"/>
                    </a:lnTo>
                    <a:lnTo>
                      <a:pt x="86" y="40"/>
                    </a:lnTo>
                    <a:lnTo>
                      <a:pt x="86" y="39"/>
                    </a:lnTo>
                    <a:lnTo>
                      <a:pt x="87" y="39"/>
                    </a:lnTo>
                    <a:lnTo>
                      <a:pt x="87" y="38"/>
                    </a:lnTo>
                    <a:lnTo>
                      <a:pt x="88" y="38"/>
                    </a:lnTo>
                    <a:lnTo>
                      <a:pt x="88" y="37"/>
                    </a:lnTo>
                    <a:lnTo>
                      <a:pt x="88" y="36"/>
                    </a:lnTo>
                    <a:lnTo>
                      <a:pt x="88" y="34"/>
                    </a:lnTo>
                    <a:lnTo>
                      <a:pt x="88" y="33"/>
                    </a:lnTo>
                    <a:lnTo>
                      <a:pt x="89" y="32"/>
                    </a:lnTo>
                    <a:lnTo>
                      <a:pt x="89" y="31"/>
                    </a:lnTo>
                    <a:lnTo>
                      <a:pt x="89" y="30"/>
                    </a:lnTo>
                    <a:lnTo>
                      <a:pt x="90" y="30"/>
                    </a:lnTo>
                    <a:lnTo>
                      <a:pt x="90" y="29"/>
                    </a:lnTo>
                    <a:lnTo>
                      <a:pt x="90" y="28"/>
                    </a:lnTo>
                    <a:lnTo>
                      <a:pt x="91" y="27"/>
                    </a:lnTo>
                    <a:lnTo>
                      <a:pt x="91" y="26"/>
                    </a:lnTo>
                    <a:lnTo>
                      <a:pt x="91" y="25"/>
                    </a:lnTo>
                    <a:lnTo>
                      <a:pt x="91" y="24"/>
                    </a:lnTo>
                    <a:lnTo>
                      <a:pt x="92" y="23"/>
                    </a:lnTo>
                    <a:lnTo>
                      <a:pt x="92" y="22"/>
                    </a:lnTo>
                    <a:lnTo>
                      <a:pt x="92" y="21"/>
                    </a:lnTo>
                    <a:lnTo>
                      <a:pt x="93" y="21"/>
                    </a:lnTo>
                    <a:lnTo>
                      <a:pt x="93" y="20"/>
                    </a:lnTo>
                    <a:lnTo>
                      <a:pt x="93" y="19"/>
                    </a:lnTo>
                    <a:lnTo>
                      <a:pt x="93" y="18"/>
                    </a:lnTo>
                    <a:lnTo>
                      <a:pt x="93" y="17"/>
                    </a:lnTo>
                    <a:lnTo>
                      <a:pt x="93" y="16"/>
                    </a:lnTo>
                    <a:lnTo>
                      <a:pt x="93" y="14"/>
                    </a:lnTo>
                    <a:lnTo>
                      <a:pt x="93" y="13"/>
                    </a:lnTo>
                    <a:lnTo>
                      <a:pt x="95" y="12"/>
                    </a:lnTo>
                    <a:lnTo>
                      <a:pt x="96" y="11"/>
                    </a:lnTo>
                    <a:lnTo>
                      <a:pt x="96" y="10"/>
                    </a:lnTo>
                    <a:lnTo>
                      <a:pt x="97" y="10"/>
                    </a:lnTo>
                    <a:lnTo>
                      <a:pt x="98" y="9"/>
                    </a:lnTo>
                    <a:lnTo>
                      <a:pt x="99" y="9"/>
                    </a:lnTo>
                    <a:lnTo>
                      <a:pt x="100" y="9"/>
                    </a:lnTo>
                    <a:lnTo>
                      <a:pt x="101" y="9"/>
                    </a:lnTo>
                    <a:lnTo>
                      <a:pt x="101" y="8"/>
                    </a:lnTo>
                    <a:lnTo>
                      <a:pt x="102" y="8"/>
                    </a:lnTo>
                    <a:lnTo>
                      <a:pt x="102" y="7"/>
                    </a:lnTo>
                    <a:lnTo>
                      <a:pt x="103" y="7"/>
                    </a:lnTo>
                    <a:lnTo>
                      <a:pt x="104" y="6"/>
                    </a:lnTo>
                    <a:lnTo>
                      <a:pt x="104" y="5"/>
                    </a:lnTo>
                    <a:lnTo>
                      <a:pt x="105" y="5"/>
                    </a:lnTo>
                    <a:lnTo>
                      <a:pt x="105" y="4"/>
                    </a:lnTo>
                    <a:lnTo>
                      <a:pt x="106" y="3"/>
                    </a:lnTo>
                    <a:lnTo>
                      <a:pt x="107" y="3"/>
                    </a:lnTo>
                    <a:lnTo>
                      <a:pt x="107" y="2"/>
                    </a:lnTo>
                    <a:lnTo>
                      <a:pt x="108" y="1"/>
                    </a:lnTo>
                    <a:lnTo>
                      <a:pt x="108" y="0"/>
                    </a:lnTo>
                  </a:path>
                </a:pathLst>
              </a:custGeom>
              <a:solidFill>
                <a:srgbClr val="6666FF"/>
              </a:solidFill>
              <a:ln w="19050" cap="flat">
                <a:solidFill>
                  <a:srgbClr val="6666FF"/>
                </a:solidFill>
                <a:prstDash val="solid"/>
                <a:miter lim="800000"/>
                <a:headEnd/>
                <a:tailEnd/>
              </a:ln>
            </p:spPr>
            <p:txBody>
              <a:bodyPr/>
              <a:lstStyle/>
              <a:p>
                <a:endParaRPr lang="en-US" sz="1013" dirty="0"/>
              </a:p>
            </p:txBody>
          </p:sp>
        </p:grpSp>
        <p:grpSp>
          <p:nvGrpSpPr>
            <p:cNvPr id="19518" name="Group 48"/>
            <p:cNvGrpSpPr>
              <a:grpSpLocks/>
            </p:cNvGrpSpPr>
            <p:nvPr/>
          </p:nvGrpSpPr>
          <p:grpSpPr bwMode="auto">
            <a:xfrm>
              <a:off x="4410" y="1050"/>
              <a:ext cx="888" cy="1263"/>
              <a:chOff x="1632" y="930"/>
              <a:chExt cx="888" cy="1263"/>
            </a:xfrm>
          </p:grpSpPr>
          <p:sp>
            <p:nvSpPr>
              <p:cNvPr id="19519" name="Freeform 49"/>
              <p:cNvSpPr>
                <a:spLocks/>
              </p:cNvSpPr>
              <p:nvPr/>
            </p:nvSpPr>
            <p:spPr bwMode="auto">
              <a:xfrm>
                <a:off x="1833" y="930"/>
                <a:ext cx="587" cy="567"/>
              </a:xfrm>
              <a:custGeom>
                <a:avLst/>
                <a:gdLst>
                  <a:gd name="T0" fmla="*/ 81 w 587"/>
                  <a:gd name="T1" fmla="*/ 251 h 567"/>
                  <a:gd name="T2" fmla="*/ 88 w 587"/>
                  <a:gd name="T3" fmla="*/ 235 h 567"/>
                  <a:gd name="T4" fmla="*/ 100 w 587"/>
                  <a:gd name="T5" fmla="*/ 224 h 567"/>
                  <a:gd name="T6" fmla="*/ 108 w 587"/>
                  <a:gd name="T7" fmla="*/ 206 h 567"/>
                  <a:gd name="T8" fmla="*/ 116 w 587"/>
                  <a:gd name="T9" fmla="*/ 187 h 567"/>
                  <a:gd name="T10" fmla="*/ 125 w 587"/>
                  <a:gd name="T11" fmla="*/ 172 h 567"/>
                  <a:gd name="T12" fmla="*/ 118 w 587"/>
                  <a:gd name="T13" fmla="*/ 159 h 567"/>
                  <a:gd name="T14" fmla="*/ 124 w 587"/>
                  <a:gd name="T15" fmla="*/ 145 h 567"/>
                  <a:gd name="T16" fmla="*/ 133 w 587"/>
                  <a:gd name="T17" fmla="*/ 132 h 567"/>
                  <a:gd name="T18" fmla="*/ 138 w 587"/>
                  <a:gd name="T19" fmla="*/ 119 h 567"/>
                  <a:gd name="T20" fmla="*/ 144 w 587"/>
                  <a:gd name="T21" fmla="*/ 107 h 567"/>
                  <a:gd name="T22" fmla="*/ 152 w 587"/>
                  <a:gd name="T23" fmla="*/ 91 h 567"/>
                  <a:gd name="T24" fmla="*/ 162 w 587"/>
                  <a:gd name="T25" fmla="*/ 78 h 567"/>
                  <a:gd name="T26" fmla="*/ 174 w 587"/>
                  <a:gd name="T27" fmla="*/ 68 h 567"/>
                  <a:gd name="T28" fmla="*/ 186 w 587"/>
                  <a:gd name="T29" fmla="*/ 60 h 567"/>
                  <a:gd name="T30" fmla="*/ 185 w 587"/>
                  <a:gd name="T31" fmla="*/ 49 h 567"/>
                  <a:gd name="T32" fmla="*/ 199 w 587"/>
                  <a:gd name="T33" fmla="*/ 41 h 567"/>
                  <a:gd name="T34" fmla="*/ 213 w 587"/>
                  <a:gd name="T35" fmla="*/ 35 h 567"/>
                  <a:gd name="T36" fmla="*/ 221 w 587"/>
                  <a:gd name="T37" fmla="*/ 19 h 567"/>
                  <a:gd name="T38" fmla="*/ 237 w 587"/>
                  <a:gd name="T39" fmla="*/ 14 h 567"/>
                  <a:gd name="T40" fmla="*/ 263 w 587"/>
                  <a:gd name="T41" fmla="*/ 9 h 567"/>
                  <a:gd name="T42" fmla="*/ 282 w 587"/>
                  <a:gd name="T43" fmla="*/ 3 h 567"/>
                  <a:gd name="T44" fmla="*/ 453 w 587"/>
                  <a:gd name="T45" fmla="*/ 107 h 567"/>
                  <a:gd name="T46" fmla="*/ 565 w 587"/>
                  <a:gd name="T47" fmla="*/ 177 h 567"/>
                  <a:gd name="T48" fmla="*/ 579 w 587"/>
                  <a:gd name="T49" fmla="*/ 188 h 567"/>
                  <a:gd name="T50" fmla="*/ 501 w 587"/>
                  <a:gd name="T51" fmla="*/ 288 h 567"/>
                  <a:gd name="T52" fmla="*/ 474 w 587"/>
                  <a:gd name="T53" fmla="*/ 319 h 567"/>
                  <a:gd name="T54" fmla="*/ 436 w 587"/>
                  <a:gd name="T55" fmla="*/ 362 h 567"/>
                  <a:gd name="T56" fmla="*/ 419 w 587"/>
                  <a:gd name="T57" fmla="*/ 383 h 567"/>
                  <a:gd name="T58" fmla="*/ 383 w 587"/>
                  <a:gd name="T59" fmla="*/ 425 h 567"/>
                  <a:gd name="T60" fmla="*/ 352 w 587"/>
                  <a:gd name="T61" fmla="*/ 458 h 567"/>
                  <a:gd name="T62" fmla="*/ 336 w 587"/>
                  <a:gd name="T63" fmla="*/ 480 h 567"/>
                  <a:gd name="T64" fmla="*/ 328 w 587"/>
                  <a:gd name="T65" fmla="*/ 494 h 567"/>
                  <a:gd name="T66" fmla="*/ 334 w 587"/>
                  <a:gd name="T67" fmla="*/ 505 h 567"/>
                  <a:gd name="T68" fmla="*/ 330 w 587"/>
                  <a:gd name="T69" fmla="*/ 520 h 567"/>
                  <a:gd name="T70" fmla="*/ 317 w 587"/>
                  <a:gd name="T71" fmla="*/ 533 h 567"/>
                  <a:gd name="T72" fmla="*/ 311 w 587"/>
                  <a:gd name="T73" fmla="*/ 543 h 567"/>
                  <a:gd name="T74" fmla="*/ 299 w 587"/>
                  <a:gd name="T75" fmla="*/ 550 h 567"/>
                  <a:gd name="T76" fmla="*/ 290 w 587"/>
                  <a:gd name="T77" fmla="*/ 555 h 567"/>
                  <a:gd name="T78" fmla="*/ 282 w 587"/>
                  <a:gd name="T79" fmla="*/ 562 h 567"/>
                  <a:gd name="T80" fmla="*/ 270 w 587"/>
                  <a:gd name="T81" fmla="*/ 564 h 567"/>
                  <a:gd name="T82" fmla="*/ 262 w 587"/>
                  <a:gd name="T83" fmla="*/ 561 h 567"/>
                  <a:gd name="T84" fmla="*/ 256 w 587"/>
                  <a:gd name="T85" fmla="*/ 550 h 567"/>
                  <a:gd name="T86" fmla="*/ 246 w 587"/>
                  <a:gd name="T87" fmla="*/ 544 h 567"/>
                  <a:gd name="T88" fmla="*/ 235 w 587"/>
                  <a:gd name="T89" fmla="*/ 542 h 567"/>
                  <a:gd name="T90" fmla="*/ 225 w 587"/>
                  <a:gd name="T91" fmla="*/ 546 h 567"/>
                  <a:gd name="T92" fmla="*/ 215 w 587"/>
                  <a:gd name="T93" fmla="*/ 550 h 567"/>
                  <a:gd name="T94" fmla="*/ 194 w 587"/>
                  <a:gd name="T95" fmla="*/ 534 h 567"/>
                  <a:gd name="T96" fmla="*/ 166 w 587"/>
                  <a:gd name="T97" fmla="*/ 499 h 567"/>
                  <a:gd name="T98" fmla="*/ 125 w 587"/>
                  <a:gd name="T99" fmla="*/ 448 h 567"/>
                  <a:gd name="T100" fmla="*/ 100 w 587"/>
                  <a:gd name="T101" fmla="*/ 420 h 567"/>
                  <a:gd name="T102" fmla="*/ 49 w 587"/>
                  <a:gd name="T103" fmla="*/ 355 h 567"/>
                  <a:gd name="T104" fmla="*/ 22 w 587"/>
                  <a:gd name="T105" fmla="*/ 323 h 567"/>
                  <a:gd name="T106" fmla="*/ 8 w 587"/>
                  <a:gd name="T107" fmla="*/ 332 h 567"/>
                  <a:gd name="T108" fmla="*/ 2 w 587"/>
                  <a:gd name="T109" fmla="*/ 325 h 567"/>
                  <a:gd name="T110" fmla="*/ 9 w 587"/>
                  <a:gd name="T111" fmla="*/ 312 h 567"/>
                  <a:gd name="T112" fmla="*/ 17 w 587"/>
                  <a:gd name="T113" fmla="*/ 303 h 567"/>
                  <a:gd name="T114" fmla="*/ 31 w 587"/>
                  <a:gd name="T115" fmla="*/ 297 h 567"/>
                  <a:gd name="T116" fmla="*/ 42 w 587"/>
                  <a:gd name="T117" fmla="*/ 289 h 567"/>
                  <a:gd name="T118" fmla="*/ 60 w 587"/>
                  <a:gd name="T119" fmla="*/ 275 h 56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87" h="567">
                    <a:moveTo>
                      <a:pt x="70" y="265"/>
                    </a:moveTo>
                    <a:lnTo>
                      <a:pt x="70" y="264"/>
                    </a:lnTo>
                    <a:lnTo>
                      <a:pt x="71" y="263"/>
                    </a:lnTo>
                    <a:lnTo>
                      <a:pt x="72" y="262"/>
                    </a:lnTo>
                    <a:lnTo>
                      <a:pt x="73" y="261"/>
                    </a:lnTo>
                    <a:lnTo>
                      <a:pt x="74" y="260"/>
                    </a:lnTo>
                    <a:lnTo>
                      <a:pt x="75" y="258"/>
                    </a:lnTo>
                    <a:lnTo>
                      <a:pt x="76" y="257"/>
                    </a:lnTo>
                    <a:lnTo>
                      <a:pt x="76" y="256"/>
                    </a:lnTo>
                    <a:lnTo>
                      <a:pt x="77" y="255"/>
                    </a:lnTo>
                    <a:lnTo>
                      <a:pt x="78" y="254"/>
                    </a:lnTo>
                    <a:lnTo>
                      <a:pt x="79" y="253"/>
                    </a:lnTo>
                    <a:lnTo>
                      <a:pt x="79" y="252"/>
                    </a:lnTo>
                    <a:lnTo>
                      <a:pt x="80" y="251"/>
                    </a:lnTo>
                    <a:lnTo>
                      <a:pt x="81" y="251"/>
                    </a:lnTo>
                    <a:lnTo>
                      <a:pt x="82" y="249"/>
                    </a:lnTo>
                    <a:lnTo>
                      <a:pt x="82" y="248"/>
                    </a:lnTo>
                    <a:lnTo>
                      <a:pt x="83" y="248"/>
                    </a:lnTo>
                    <a:lnTo>
                      <a:pt x="83" y="247"/>
                    </a:lnTo>
                    <a:lnTo>
                      <a:pt x="85" y="246"/>
                    </a:lnTo>
                    <a:lnTo>
                      <a:pt x="85" y="245"/>
                    </a:lnTo>
                    <a:lnTo>
                      <a:pt x="85" y="244"/>
                    </a:lnTo>
                    <a:lnTo>
                      <a:pt x="86" y="244"/>
                    </a:lnTo>
                    <a:lnTo>
                      <a:pt x="86" y="243"/>
                    </a:lnTo>
                    <a:lnTo>
                      <a:pt x="86" y="242"/>
                    </a:lnTo>
                    <a:lnTo>
                      <a:pt x="86" y="240"/>
                    </a:lnTo>
                    <a:lnTo>
                      <a:pt x="87" y="238"/>
                    </a:lnTo>
                    <a:lnTo>
                      <a:pt x="87" y="237"/>
                    </a:lnTo>
                    <a:lnTo>
                      <a:pt x="88" y="236"/>
                    </a:lnTo>
                    <a:lnTo>
                      <a:pt x="88" y="235"/>
                    </a:lnTo>
                    <a:lnTo>
                      <a:pt x="89" y="235"/>
                    </a:lnTo>
                    <a:lnTo>
                      <a:pt x="90" y="234"/>
                    </a:lnTo>
                    <a:lnTo>
                      <a:pt x="90" y="233"/>
                    </a:lnTo>
                    <a:lnTo>
                      <a:pt x="91" y="233"/>
                    </a:lnTo>
                    <a:lnTo>
                      <a:pt x="92" y="233"/>
                    </a:lnTo>
                    <a:lnTo>
                      <a:pt x="92" y="232"/>
                    </a:lnTo>
                    <a:lnTo>
                      <a:pt x="93" y="231"/>
                    </a:lnTo>
                    <a:lnTo>
                      <a:pt x="94" y="230"/>
                    </a:lnTo>
                    <a:lnTo>
                      <a:pt x="95" y="229"/>
                    </a:lnTo>
                    <a:lnTo>
                      <a:pt x="96" y="228"/>
                    </a:lnTo>
                    <a:lnTo>
                      <a:pt x="97" y="227"/>
                    </a:lnTo>
                    <a:lnTo>
                      <a:pt x="98" y="227"/>
                    </a:lnTo>
                    <a:lnTo>
                      <a:pt x="98" y="226"/>
                    </a:lnTo>
                    <a:lnTo>
                      <a:pt x="99" y="225"/>
                    </a:lnTo>
                    <a:lnTo>
                      <a:pt x="100" y="224"/>
                    </a:lnTo>
                    <a:lnTo>
                      <a:pt x="101" y="223"/>
                    </a:lnTo>
                    <a:lnTo>
                      <a:pt x="102" y="221"/>
                    </a:lnTo>
                    <a:lnTo>
                      <a:pt x="104" y="219"/>
                    </a:lnTo>
                    <a:lnTo>
                      <a:pt x="104" y="218"/>
                    </a:lnTo>
                    <a:lnTo>
                      <a:pt x="105" y="217"/>
                    </a:lnTo>
                    <a:lnTo>
                      <a:pt x="105" y="216"/>
                    </a:lnTo>
                    <a:lnTo>
                      <a:pt x="105" y="215"/>
                    </a:lnTo>
                    <a:lnTo>
                      <a:pt x="106" y="214"/>
                    </a:lnTo>
                    <a:lnTo>
                      <a:pt x="107" y="212"/>
                    </a:lnTo>
                    <a:lnTo>
                      <a:pt x="107" y="211"/>
                    </a:lnTo>
                    <a:lnTo>
                      <a:pt x="108" y="210"/>
                    </a:lnTo>
                    <a:lnTo>
                      <a:pt x="108" y="209"/>
                    </a:lnTo>
                    <a:lnTo>
                      <a:pt x="108" y="208"/>
                    </a:lnTo>
                    <a:lnTo>
                      <a:pt x="108" y="207"/>
                    </a:lnTo>
                    <a:lnTo>
                      <a:pt x="108" y="206"/>
                    </a:lnTo>
                    <a:lnTo>
                      <a:pt x="109" y="205"/>
                    </a:lnTo>
                    <a:lnTo>
                      <a:pt x="109" y="204"/>
                    </a:lnTo>
                    <a:lnTo>
                      <a:pt x="109" y="203"/>
                    </a:lnTo>
                    <a:lnTo>
                      <a:pt x="110" y="200"/>
                    </a:lnTo>
                    <a:lnTo>
                      <a:pt x="111" y="199"/>
                    </a:lnTo>
                    <a:lnTo>
                      <a:pt x="111" y="197"/>
                    </a:lnTo>
                    <a:lnTo>
                      <a:pt x="112" y="197"/>
                    </a:lnTo>
                    <a:lnTo>
                      <a:pt x="112" y="196"/>
                    </a:lnTo>
                    <a:lnTo>
                      <a:pt x="113" y="195"/>
                    </a:lnTo>
                    <a:lnTo>
                      <a:pt x="114" y="193"/>
                    </a:lnTo>
                    <a:lnTo>
                      <a:pt x="114" y="192"/>
                    </a:lnTo>
                    <a:lnTo>
                      <a:pt x="115" y="191"/>
                    </a:lnTo>
                    <a:lnTo>
                      <a:pt x="115" y="190"/>
                    </a:lnTo>
                    <a:lnTo>
                      <a:pt x="116" y="188"/>
                    </a:lnTo>
                    <a:lnTo>
                      <a:pt x="116" y="187"/>
                    </a:lnTo>
                    <a:lnTo>
                      <a:pt x="117" y="186"/>
                    </a:lnTo>
                    <a:lnTo>
                      <a:pt x="118" y="185"/>
                    </a:lnTo>
                    <a:lnTo>
                      <a:pt x="118" y="184"/>
                    </a:lnTo>
                    <a:lnTo>
                      <a:pt x="119" y="183"/>
                    </a:lnTo>
                    <a:lnTo>
                      <a:pt x="119" y="182"/>
                    </a:lnTo>
                    <a:lnTo>
                      <a:pt x="120" y="182"/>
                    </a:lnTo>
                    <a:lnTo>
                      <a:pt x="120" y="180"/>
                    </a:lnTo>
                    <a:lnTo>
                      <a:pt x="121" y="179"/>
                    </a:lnTo>
                    <a:lnTo>
                      <a:pt x="121" y="178"/>
                    </a:lnTo>
                    <a:lnTo>
                      <a:pt x="123" y="177"/>
                    </a:lnTo>
                    <a:lnTo>
                      <a:pt x="123" y="176"/>
                    </a:lnTo>
                    <a:lnTo>
                      <a:pt x="124" y="175"/>
                    </a:lnTo>
                    <a:lnTo>
                      <a:pt x="124" y="174"/>
                    </a:lnTo>
                    <a:lnTo>
                      <a:pt x="125" y="173"/>
                    </a:lnTo>
                    <a:lnTo>
                      <a:pt x="125" y="172"/>
                    </a:lnTo>
                    <a:lnTo>
                      <a:pt x="126" y="172"/>
                    </a:lnTo>
                    <a:lnTo>
                      <a:pt x="126" y="171"/>
                    </a:lnTo>
                    <a:lnTo>
                      <a:pt x="126" y="170"/>
                    </a:lnTo>
                    <a:lnTo>
                      <a:pt x="126" y="169"/>
                    </a:lnTo>
                    <a:lnTo>
                      <a:pt x="125" y="169"/>
                    </a:lnTo>
                    <a:lnTo>
                      <a:pt x="125" y="168"/>
                    </a:lnTo>
                    <a:lnTo>
                      <a:pt x="124" y="167"/>
                    </a:lnTo>
                    <a:lnTo>
                      <a:pt x="123" y="166"/>
                    </a:lnTo>
                    <a:lnTo>
                      <a:pt x="121" y="165"/>
                    </a:lnTo>
                    <a:lnTo>
                      <a:pt x="120" y="164"/>
                    </a:lnTo>
                    <a:lnTo>
                      <a:pt x="119" y="164"/>
                    </a:lnTo>
                    <a:lnTo>
                      <a:pt x="119" y="163"/>
                    </a:lnTo>
                    <a:lnTo>
                      <a:pt x="118" y="161"/>
                    </a:lnTo>
                    <a:lnTo>
                      <a:pt x="118" y="160"/>
                    </a:lnTo>
                    <a:lnTo>
                      <a:pt x="118" y="159"/>
                    </a:lnTo>
                    <a:lnTo>
                      <a:pt x="118" y="158"/>
                    </a:lnTo>
                    <a:lnTo>
                      <a:pt x="118" y="157"/>
                    </a:lnTo>
                    <a:lnTo>
                      <a:pt x="118" y="156"/>
                    </a:lnTo>
                    <a:lnTo>
                      <a:pt x="119" y="155"/>
                    </a:lnTo>
                    <a:lnTo>
                      <a:pt x="119" y="154"/>
                    </a:lnTo>
                    <a:lnTo>
                      <a:pt x="120" y="153"/>
                    </a:lnTo>
                    <a:lnTo>
                      <a:pt x="120" y="152"/>
                    </a:lnTo>
                    <a:lnTo>
                      <a:pt x="121" y="152"/>
                    </a:lnTo>
                    <a:lnTo>
                      <a:pt x="121" y="151"/>
                    </a:lnTo>
                    <a:lnTo>
                      <a:pt x="121" y="150"/>
                    </a:lnTo>
                    <a:lnTo>
                      <a:pt x="123" y="149"/>
                    </a:lnTo>
                    <a:lnTo>
                      <a:pt x="124" y="148"/>
                    </a:lnTo>
                    <a:lnTo>
                      <a:pt x="124" y="147"/>
                    </a:lnTo>
                    <a:lnTo>
                      <a:pt x="124" y="146"/>
                    </a:lnTo>
                    <a:lnTo>
                      <a:pt x="124" y="145"/>
                    </a:lnTo>
                    <a:lnTo>
                      <a:pt x="124" y="144"/>
                    </a:lnTo>
                    <a:lnTo>
                      <a:pt x="124" y="143"/>
                    </a:lnTo>
                    <a:lnTo>
                      <a:pt x="124" y="141"/>
                    </a:lnTo>
                    <a:lnTo>
                      <a:pt x="125" y="140"/>
                    </a:lnTo>
                    <a:lnTo>
                      <a:pt x="125" y="139"/>
                    </a:lnTo>
                    <a:lnTo>
                      <a:pt x="126" y="138"/>
                    </a:lnTo>
                    <a:lnTo>
                      <a:pt x="126" y="137"/>
                    </a:lnTo>
                    <a:lnTo>
                      <a:pt x="127" y="136"/>
                    </a:lnTo>
                    <a:lnTo>
                      <a:pt x="127" y="135"/>
                    </a:lnTo>
                    <a:lnTo>
                      <a:pt x="128" y="134"/>
                    </a:lnTo>
                    <a:lnTo>
                      <a:pt x="129" y="133"/>
                    </a:lnTo>
                    <a:lnTo>
                      <a:pt x="130" y="132"/>
                    </a:lnTo>
                    <a:lnTo>
                      <a:pt x="131" y="132"/>
                    </a:lnTo>
                    <a:lnTo>
                      <a:pt x="132" y="132"/>
                    </a:lnTo>
                    <a:lnTo>
                      <a:pt x="133" y="132"/>
                    </a:lnTo>
                    <a:lnTo>
                      <a:pt x="134" y="132"/>
                    </a:lnTo>
                    <a:lnTo>
                      <a:pt x="135" y="132"/>
                    </a:lnTo>
                    <a:lnTo>
                      <a:pt x="136" y="131"/>
                    </a:lnTo>
                    <a:lnTo>
                      <a:pt x="136" y="130"/>
                    </a:lnTo>
                    <a:lnTo>
                      <a:pt x="137" y="130"/>
                    </a:lnTo>
                    <a:lnTo>
                      <a:pt x="137" y="129"/>
                    </a:lnTo>
                    <a:lnTo>
                      <a:pt x="137" y="128"/>
                    </a:lnTo>
                    <a:lnTo>
                      <a:pt x="138" y="127"/>
                    </a:lnTo>
                    <a:lnTo>
                      <a:pt x="138" y="126"/>
                    </a:lnTo>
                    <a:lnTo>
                      <a:pt x="138" y="125"/>
                    </a:lnTo>
                    <a:lnTo>
                      <a:pt x="139" y="124"/>
                    </a:lnTo>
                    <a:lnTo>
                      <a:pt x="139" y="122"/>
                    </a:lnTo>
                    <a:lnTo>
                      <a:pt x="138" y="121"/>
                    </a:lnTo>
                    <a:lnTo>
                      <a:pt x="138" y="120"/>
                    </a:lnTo>
                    <a:lnTo>
                      <a:pt x="138" y="119"/>
                    </a:lnTo>
                    <a:lnTo>
                      <a:pt x="137" y="118"/>
                    </a:lnTo>
                    <a:lnTo>
                      <a:pt x="137" y="117"/>
                    </a:lnTo>
                    <a:lnTo>
                      <a:pt x="138" y="117"/>
                    </a:lnTo>
                    <a:lnTo>
                      <a:pt x="138" y="116"/>
                    </a:lnTo>
                    <a:lnTo>
                      <a:pt x="138" y="115"/>
                    </a:lnTo>
                    <a:lnTo>
                      <a:pt x="139" y="114"/>
                    </a:lnTo>
                    <a:lnTo>
                      <a:pt x="139" y="113"/>
                    </a:lnTo>
                    <a:lnTo>
                      <a:pt x="140" y="113"/>
                    </a:lnTo>
                    <a:lnTo>
                      <a:pt x="140" y="111"/>
                    </a:lnTo>
                    <a:lnTo>
                      <a:pt x="141" y="111"/>
                    </a:lnTo>
                    <a:lnTo>
                      <a:pt x="141" y="110"/>
                    </a:lnTo>
                    <a:lnTo>
                      <a:pt x="141" y="109"/>
                    </a:lnTo>
                    <a:lnTo>
                      <a:pt x="143" y="108"/>
                    </a:lnTo>
                    <a:lnTo>
                      <a:pt x="143" y="107"/>
                    </a:lnTo>
                    <a:lnTo>
                      <a:pt x="144" y="107"/>
                    </a:lnTo>
                    <a:lnTo>
                      <a:pt x="144" y="106"/>
                    </a:lnTo>
                    <a:lnTo>
                      <a:pt x="144" y="105"/>
                    </a:lnTo>
                    <a:lnTo>
                      <a:pt x="144" y="104"/>
                    </a:lnTo>
                    <a:lnTo>
                      <a:pt x="144" y="102"/>
                    </a:lnTo>
                    <a:lnTo>
                      <a:pt x="145" y="101"/>
                    </a:lnTo>
                    <a:lnTo>
                      <a:pt x="145" y="100"/>
                    </a:lnTo>
                    <a:lnTo>
                      <a:pt x="146" y="99"/>
                    </a:lnTo>
                    <a:lnTo>
                      <a:pt x="146" y="98"/>
                    </a:lnTo>
                    <a:lnTo>
                      <a:pt x="147" y="97"/>
                    </a:lnTo>
                    <a:lnTo>
                      <a:pt x="148" y="96"/>
                    </a:lnTo>
                    <a:lnTo>
                      <a:pt x="149" y="95"/>
                    </a:lnTo>
                    <a:lnTo>
                      <a:pt x="150" y="94"/>
                    </a:lnTo>
                    <a:lnTo>
                      <a:pt x="150" y="93"/>
                    </a:lnTo>
                    <a:lnTo>
                      <a:pt x="151" y="92"/>
                    </a:lnTo>
                    <a:lnTo>
                      <a:pt x="152" y="91"/>
                    </a:lnTo>
                    <a:lnTo>
                      <a:pt x="152" y="90"/>
                    </a:lnTo>
                    <a:lnTo>
                      <a:pt x="152" y="89"/>
                    </a:lnTo>
                    <a:lnTo>
                      <a:pt x="153" y="88"/>
                    </a:lnTo>
                    <a:lnTo>
                      <a:pt x="153" y="87"/>
                    </a:lnTo>
                    <a:lnTo>
                      <a:pt x="154" y="86"/>
                    </a:lnTo>
                    <a:lnTo>
                      <a:pt x="155" y="85"/>
                    </a:lnTo>
                    <a:lnTo>
                      <a:pt x="156" y="85"/>
                    </a:lnTo>
                    <a:lnTo>
                      <a:pt x="156" y="83"/>
                    </a:lnTo>
                    <a:lnTo>
                      <a:pt x="157" y="83"/>
                    </a:lnTo>
                    <a:lnTo>
                      <a:pt x="157" y="82"/>
                    </a:lnTo>
                    <a:lnTo>
                      <a:pt x="158" y="81"/>
                    </a:lnTo>
                    <a:lnTo>
                      <a:pt x="158" y="80"/>
                    </a:lnTo>
                    <a:lnTo>
                      <a:pt x="159" y="79"/>
                    </a:lnTo>
                    <a:lnTo>
                      <a:pt x="160" y="79"/>
                    </a:lnTo>
                    <a:lnTo>
                      <a:pt x="162" y="78"/>
                    </a:lnTo>
                    <a:lnTo>
                      <a:pt x="163" y="78"/>
                    </a:lnTo>
                    <a:lnTo>
                      <a:pt x="164" y="77"/>
                    </a:lnTo>
                    <a:lnTo>
                      <a:pt x="165" y="77"/>
                    </a:lnTo>
                    <a:lnTo>
                      <a:pt x="166" y="76"/>
                    </a:lnTo>
                    <a:lnTo>
                      <a:pt x="167" y="76"/>
                    </a:lnTo>
                    <a:lnTo>
                      <a:pt x="167" y="75"/>
                    </a:lnTo>
                    <a:lnTo>
                      <a:pt x="168" y="75"/>
                    </a:lnTo>
                    <a:lnTo>
                      <a:pt x="169" y="74"/>
                    </a:lnTo>
                    <a:lnTo>
                      <a:pt x="170" y="74"/>
                    </a:lnTo>
                    <a:lnTo>
                      <a:pt x="170" y="73"/>
                    </a:lnTo>
                    <a:lnTo>
                      <a:pt x="171" y="72"/>
                    </a:lnTo>
                    <a:lnTo>
                      <a:pt x="172" y="71"/>
                    </a:lnTo>
                    <a:lnTo>
                      <a:pt x="172" y="70"/>
                    </a:lnTo>
                    <a:lnTo>
                      <a:pt x="173" y="69"/>
                    </a:lnTo>
                    <a:lnTo>
                      <a:pt x="174" y="68"/>
                    </a:lnTo>
                    <a:lnTo>
                      <a:pt x="175" y="68"/>
                    </a:lnTo>
                    <a:lnTo>
                      <a:pt x="175" y="67"/>
                    </a:lnTo>
                    <a:lnTo>
                      <a:pt x="176" y="67"/>
                    </a:lnTo>
                    <a:lnTo>
                      <a:pt x="176" y="66"/>
                    </a:lnTo>
                    <a:lnTo>
                      <a:pt x="177" y="66"/>
                    </a:lnTo>
                    <a:lnTo>
                      <a:pt x="178" y="65"/>
                    </a:lnTo>
                    <a:lnTo>
                      <a:pt x="179" y="65"/>
                    </a:lnTo>
                    <a:lnTo>
                      <a:pt x="179" y="63"/>
                    </a:lnTo>
                    <a:lnTo>
                      <a:pt x="181" y="63"/>
                    </a:lnTo>
                    <a:lnTo>
                      <a:pt x="182" y="62"/>
                    </a:lnTo>
                    <a:lnTo>
                      <a:pt x="183" y="62"/>
                    </a:lnTo>
                    <a:lnTo>
                      <a:pt x="183" y="61"/>
                    </a:lnTo>
                    <a:lnTo>
                      <a:pt x="184" y="61"/>
                    </a:lnTo>
                    <a:lnTo>
                      <a:pt x="185" y="61"/>
                    </a:lnTo>
                    <a:lnTo>
                      <a:pt x="186" y="60"/>
                    </a:lnTo>
                    <a:lnTo>
                      <a:pt x="187" y="60"/>
                    </a:lnTo>
                    <a:lnTo>
                      <a:pt x="187" y="59"/>
                    </a:lnTo>
                    <a:lnTo>
                      <a:pt x="188" y="59"/>
                    </a:lnTo>
                    <a:lnTo>
                      <a:pt x="188" y="58"/>
                    </a:lnTo>
                    <a:lnTo>
                      <a:pt x="189" y="57"/>
                    </a:lnTo>
                    <a:lnTo>
                      <a:pt x="189" y="56"/>
                    </a:lnTo>
                    <a:lnTo>
                      <a:pt x="189" y="55"/>
                    </a:lnTo>
                    <a:lnTo>
                      <a:pt x="189" y="54"/>
                    </a:lnTo>
                    <a:lnTo>
                      <a:pt x="188" y="54"/>
                    </a:lnTo>
                    <a:lnTo>
                      <a:pt x="188" y="53"/>
                    </a:lnTo>
                    <a:lnTo>
                      <a:pt x="187" y="52"/>
                    </a:lnTo>
                    <a:lnTo>
                      <a:pt x="187" y="51"/>
                    </a:lnTo>
                    <a:lnTo>
                      <a:pt x="186" y="50"/>
                    </a:lnTo>
                    <a:lnTo>
                      <a:pt x="186" y="49"/>
                    </a:lnTo>
                    <a:lnTo>
                      <a:pt x="185" y="49"/>
                    </a:lnTo>
                    <a:lnTo>
                      <a:pt x="185" y="48"/>
                    </a:lnTo>
                    <a:lnTo>
                      <a:pt x="186" y="48"/>
                    </a:lnTo>
                    <a:lnTo>
                      <a:pt x="186" y="47"/>
                    </a:lnTo>
                    <a:lnTo>
                      <a:pt x="187" y="46"/>
                    </a:lnTo>
                    <a:lnTo>
                      <a:pt x="187" y="44"/>
                    </a:lnTo>
                    <a:lnTo>
                      <a:pt x="188" y="44"/>
                    </a:lnTo>
                    <a:lnTo>
                      <a:pt x="189" y="43"/>
                    </a:lnTo>
                    <a:lnTo>
                      <a:pt x="190" y="43"/>
                    </a:lnTo>
                    <a:lnTo>
                      <a:pt x="192" y="42"/>
                    </a:lnTo>
                    <a:lnTo>
                      <a:pt x="193" y="42"/>
                    </a:lnTo>
                    <a:lnTo>
                      <a:pt x="194" y="42"/>
                    </a:lnTo>
                    <a:lnTo>
                      <a:pt x="195" y="41"/>
                    </a:lnTo>
                    <a:lnTo>
                      <a:pt x="197" y="41"/>
                    </a:lnTo>
                    <a:lnTo>
                      <a:pt x="198" y="41"/>
                    </a:lnTo>
                    <a:lnTo>
                      <a:pt x="199" y="41"/>
                    </a:lnTo>
                    <a:lnTo>
                      <a:pt x="201" y="41"/>
                    </a:lnTo>
                    <a:lnTo>
                      <a:pt x="202" y="41"/>
                    </a:lnTo>
                    <a:lnTo>
                      <a:pt x="203" y="41"/>
                    </a:lnTo>
                    <a:lnTo>
                      <a:pt x="204" y="41"/>
                    </a:lnTo>
                    <a:lnTo>
                      <a:pt x="205" y="41"/>
                    </a:lnTo>
                    <a:lnTo>
                      <a:pt x="206" y="41"/>
                    </a:lnTo>
                    <a:lnTo>
                      <a:pt x="207" y="41"/>
                    </a:lnTo>
                    <a:lnTo>
                      <a:pt x="208" y="40"/>
                    </a:lnTo>
                    <a:lnTo>
                      <a:pt x="209" y="40"/>
                    </a:lnTo>
                    <a:lnTo>
                      <a:pt x="209" y="39"/>
                    </a:lnTo>
                    <a:lnTo>
                      <a:pt x="210" y="38"/>
                    </a:lnTo>
                    <a:lnTo>
                      <a:pt x="211" y="37"/>
                    </a:lnTo>
                    <a:lnTo>
                      <a:pt x="212" y="36"/>
                    </a:lnTo>
                    <a:lnTo>
                      <a:pt x="213" y="36"/>
                    </a:lnTo>
                    <a:lnTo>
                      <a:pt x="213" y="35"/>
                    </a:lnTo>
                    <a:lnTo>
                      <a:pt x="214" y="34"/>
                    </a:lnTo>
                    <a:lnTo>
                      <a:pt x="215" y="33"/>
                    </a:lnTo>
                    <a:lnTo>
                      <a:pt x="215" y="32"/>
                    </a:lnTo>
                    <a:lnTo>
                      <a:pt x="216" y="31"/>
                    </a:lnTo>
                    <a:lnTo>
                      <a:pt x="216" y="30"/>
                    </a:lnTo>
                    <a:lnTo>
                      <a:pt x="216" y="29"/>
                    </a:lnTo>
                    <a:lnTo>
                      <a:pt x="216" y="28"/>
                    </a:lnTo>
                    <a:lnTo>
                      <a:pt x="217" y="25"/>
                    </a:lnTo>
                    <a:lnTo>
                      <a:pt x="217" y="24"/>
                    </a:lnTo>
                    <a:lnTo>
                      <a:pt x="217" y="23"/>
                    </a:lnTo>
                    <a:lnTo>
                      <a:pt x="218" y="22"/>
                    </a:lnTo>
                    <a:lnTo>
                      <a:pt x="218" y="21"/>
                    </a:lnTo>
                    <a:lnTo>
                      <a:pt x="220" y="20"/>
                    </a:lnTo>
                    <a:lnTo>
                      <a:pt x="220" y="19"/>
                    </a:lnTo>
                    <a:lnTo>
                      <a:pt x="221" y="19"/>
                    </a:lnTo>
                    <a:lnTo>
                      <a:pt x="221" y="18"/>
                    </a:lnTo>
                    <a:lnTo>
                      <a:pt x="222" y="18"/>
                    </a:lnTo>
                    <a:lnTo>
                      <a:pt x="222" y="17"/>
                    </a:lnTo>
                    <a:lnTo>
                      <a:pt x="223" y="16"/>
                    </a:lnTo>
                    <a:lnTo>
                      <a:pt x="223" y="15"/>
                    </a:lnTo>
                    <a:lnTo>
                      <a:pt x="224" y="15"/>
                    </a:lnTo>
                    <a:lnTo>
                      <a:pt x="225" y="14"/>
                    </a:lnTo>
                    <a:lnTo>
                      <a:pt x="226" y="14"/>
                    </a:lnTo>
                    <a:lnTo>
                      <a:pt x="227" y="14"/>
                    </a:lnTo>
                    <a:lnTo>
                      <a:pt x="228" y="14"/>
                    </a:lnTo>
                    <a:lnTo>
                      <a:pt x="230" y="14"/>
                    </a:lnTo>
                    <a:lnTo>
                      <a:pt x="231" y="14"/>
                    </a:lnTo>
                    <a:lnTo>
                      <a:pt x="233" y="14"/>
                    </a:lnTo>
                    <a:lnTo>
                      <a:pt x="235" y="14"/>
                    </a:lnTo>
                    <a:lnTo>
                      <a:pt x="237" y="14"/>
                    </a:lnTo>
                    <a:lnTo>
                      <a:pt x="239" y="14"/>
                    </a:lnTo>
                    <a:lnTo>
                      <a:pt x="241" y="14"/>
                    </a:lnTo>
                    <a:lnTo>
                      <a:pt x="242" y="14"/>
                    </a:lnTo>
                    <a:lnTo>
                      <a:pt x="243" y="14"/>
                    </a:lnTo>
                    <a:lnTo>
                      <a:pt x="245" y="14"/>
                    </a:lnTo>
                    <a:lnTo>
                      <a:pt x="246" y="15"/>
                    </a:lnTo>
                    <a:lnTo>
                      <a:pt x="248" y="15"/>
                    </a:lnTo>
                    <a:lnTo>
                      <a:pt x="250" y="14"/>
                    </a:lnTo>
                    <a:lnTo>
                      <a:pt x="252" y="14"/>
                    </a:lnTo>
                    <a:lnTo>
                      <a:pt x="254" y="13"/>
                    </a:lnTo>
                    <a:lnTo>
                      <a:pt x="256" y="13"/>
                    </a:lnTo>
                    <a:lnTo>
                      <a:pt x="259" y="12"/>
                    </a:lnTo>
                    <a:lnTo>
                      <a:pt x="261" y="11"/>
                    </a:lnTo>
                    <a:lnTo>
                      <a:pt x="262" y="10"/>
                    </a:lnTo>
                    <a:lnTo>
                      <a:pt x="263" y="9"/>
                    </a:lnTo>
                    <a:lnTo>
                      <a:pt x="264" y="8"/>
                    </a:lnTo>
                    <a:lnTo>
                      <a:pt x="266" y="7"/>
                    </a:lnTo>
                    <a:lnTo>
                      <a:pt x="267" y="7"/>
                    </a:lnTo>
                    <a:lnTo>
                      <a:pt x="269" y="5"/>
                    </a:lnTo>
                    <a:lnTo>
                      <a:pt x="270" y="5"/>
                    </a:lnTo>
                    <a:lnTo>
                      <a:pt x="271" y="4"/>
                    </a:lnTo>
                    <a:lnTo>
                      <a:pt x="273" y="4"/>
                    </a:lnTo>
                    <a:lnTo>
                      <a:pt x="274" y="4"/>
                    </a:lnTo>
                    <a:lnTo>
                      <a:pt x="275" y="3"/>
                    </a:lnTo>
                    <a:lnTo>
                      <a:pt x="276" y="3"/>
                    </a:lnTo>
                    <a:lnTo>
                      <a:pt x="276" y="2"/>
                    </a:lnTo>
                    <a:lnTo>
                      <a:pt x="278" y="1"/>
                    </a:lnTo>
                    <a:lnTo>
                      <a:pt x="279" y="0"/>
                    </a:lnTo>
                    <a:lnTo>
                      <a:pt x="280" y="1"/>
                    </a:lnTo>
                    <a:lnTo>
                      <a:pt x="282" y="3"/>
                    </a:lnTo>
                    <a:lnTo>
                      <a:pt x="290" y="8"/>
                    </a:lnTo>
                    <a:lnTo>
                      <a:pt x="305" y="17"/>
                    </a:lnTo>
                    <a:lnTo>
                      <a:pt x="319" y="25"/>
                    </a:lnTo>
                    <a:lnTo>
                      <a:pt x="322" y="28"/>
                    </a:lnTo>
                    <a:lnTo>
                      <a:pt x="326" y="30"/>
                    </a:lnTo>
                    <a:lnTo>
                      <a:pt x="333" y="34"/>
                    </a:lnTo>
                    <a:lnTo>
                      <a:pt x="340" y="38"/>
                    </a:lnTo>
                    <a:lnTo>
                      <a:pt x="345" y="40"/>
                    </a:lnTo>
                    <a:lnTo>
                      <a:pt x="347" y="42"/>
                    </a:lnTo>
                    <a:lnTo>
                      <a:pt x="352" y="46"/>
                    </a:lnTo>
                    <a:lnTo>
                      <a:pt x="395" y="71"/>
                    </a:lnTo>
                    <a:lnTo>
                      <a:pt x="416" y="83"/>
                    </a:lnTo>
                    <a:lnTo>
                      <a:pt x="427" y="91"/>
                    </a:lnTo>
                    <a:lnTo>
                      <a:pt x="435" y="95"/>
                    </a:lnTo>
                    <a:lnTo>
                      <a:pt x="453" y="107"/>
                    </a:lnTo>
                    <a:lnTo>
                      <a:pt x="462" y="112"/>
                    </a:lnTo>
                    <a:lnTo>
                      <a:pt x="465" y="114"/>
                    </a:lnTo>
                    <a:lnTo>
                      <a:pt x="475" y="120"/>
                    </a:lnTo>
                    <a:lnTo>
                      <a:pt x="488" y="129"/>
                    </a:lnTo>
                    <a:lnTo>
                      <a:pt x="497" y="134"/>
                    </a:lnTo>
                    <a:lnTo>
                      <a:pt x="498" y="134"/>
                    </a:lnTo>
                    <a:lnTo>
                      <a:pt x="504" y="138"/>
                    </a:lnTo>
                    <a:lnTo>
                      <a:pt x="530" y="154"/>
                    </a:lnTo>
                    <a:lnTo>
                      <a:pt x="559" y="173"/>
                    </a:lnTo>
                    <a:lnTo>
                      <a:pt x="559" y="174"/>
                    </a:lnTo>
                    <a:lnTo>
                      <a:pt x="560" y="174"/>
                    </a:lnTo>
                    <a:lnTo>
                      <a:pt x="561" y="175"/>
                    </a:lnTo>
                    <a:lnTo>
                      <a:pt x="562" y="176"/>
                    </a:lnTo>
                    <a:lnTo>
                      <a:pt x="563" y="176"/>
                    </a:lnTo>
                    <a:lnTo>
                      <a:pt x="565" y="177"/>
                    </a:lnTo>
                    <a:lnTo>
                      <a:pt x="566" y="178"/>
                    </a:lnTo>
                    <a:lnTo>
                      <a:pt x="568" y="179"/>
                    </a:lnTo>
                    <a:lnTo>
                      <a:pt x="569" y="180"/>
                    </a:lnTo>
                    <a:lnTo>
                      <a:pt x="570" y="180"/>
                    </a:lnTo>
                    <a:lnTo>
                      <a:pt x="571" y="182"/>
                    </a:lnTo>
                    <a:lnTo>
                      <a:pt x="572" y="183"/>
                    </a:lnTo>
                    <a:lnTo>
                      <a:pt x="573" y="184"/>
                    </a:lnTo>
                    <a:lnTo>
                      <a:pt x="574" y="184"/>
                    </a:lnTo>
                    <a:lnTo>
                      <a:pt x="575" y="185"/>
                    </a:lnTo>
                    <a:lnTo>
                      <a:pt x="576" y="185"/>
                    </a:lnTo>
                    <a:lnTo>
                      <a:pt x="576" y="186"/>
                    </a:lnTo>
                    <a:lnTo>
                      <a:pt x="577" y="186"/>
                    </a:lnTo>
                    <a:lnTo>
                      <a:pt x="577" y="187"/>
                    </a:lnTo>
                    <a:lnTo>
                      <a:pt x="578" y="187"/>
                    </a:lnTo>
                    <a:lnTo>
                      <a:pt x="579" y="188"/>
                    </a:lnTo>
                    <a:lnTo>
                      <a:pt x="587" y="192"/>
                    </a:lnTo>
                    <a:lnTo>
                      <a:pt x="587" y="193"/>
                    </a:lnTo>
                    <a:lnTo>
                      <a:pt x="585" y="193"/>
                    </a:lnTo>
                    <a:lnTo>
                      <a:pt x="584" y="194"/>
                    </a:lnTo>
                    <a:lnTo>
                      <a:pt x="583" y="195"/>
                    </a:lnTo>
                    <a:lnTo>
                      <a:pt x="582" y="197"/>
                    </a:lnTo>
                    <a:lnTo>
                      <a:pt x="581" y="198"/>
                    </a:lnTo>
                    <a:lnTo>
                      <a:pt x="580" y="199"/>
                    </a:lnTo>
                    <a:lnTo>
                      <a:pt x="578" y="202"/>
                    </a:lnTo>
                    <a:lnTo>
                      <a:pt x="577" y="204"/>
                    </a:lnTo>
                    <a:lnTo>
                      <a:pt x="565" y="216"/>
                    </a:lnTo>
                    <a:lnTo>
                      <a:pt x="536" y="249"/>
                    </a:lnTo>
                    <a:lnTo>
                      <a:pt x="522" y="264"/>
                    </a:lnTo>
                    <a:lnTo>
                      <a:pt x="503" y="285"/>
                    </a:lnTo>
                    <a:lnTo>
                      <a:pt x="501" y="288"/>
                    </a:lnTo>
                    <a:lnTo>
                      <a:pt x="499" y="290"/>
                    </a:lnTo>
                    <a:lnTo>
                      <a:pt x="496" y="293"/>
                    </a:lnTo>
                    <a:lnTo>
                      <a:pt x="494" y="295"/>
                    </a:lnTo>
                    <a:lnTo>
                      <a:pt x="492" y="299"/>
                    </a:lnTo>
                    <a:lnTo>
                      <a:pt x="489" y="302"/>
                    </a:lnTo>
                    <a:lnTo>
                      <a:pt x="487" y="303"/>
                    </a:lnTo>
                    <a:lnTo>
                      <a:pt x="486" y="304"/>
                    </a:lnTo>
                    <a:lnTo>
                      <a:pt x="486" y="305"/>
                    </a:lnTo>
                    <a:lnTo>
                      <a:pt x="484" y="307"/>
                    </a:lnTo>
                    <a:lnTo>
                      <a:pt x="482" y="309"/>
                    </a:lnTo>
                    <a:lnTo>
                      <a:pt x="481" y="310"/>
                    </a:lnTo>
                    <a:lnTo>
                      <a:pt x="479" y="312"/>
                    </a:lnTo>
                    <a:lnTo>
                      <a:pt x="478" y="314"/>
                    </a:lnTo>
                    <a:lnTo>
                      <a:pt x="476" y="316"/>
                    </a:lnTo>
                    <a:lnTo>
                      <a:pt x="474" y="319"/>
                    </a:lnTo>
                    <a:lnTo>
                      <a:pt x="471" y="323"/>
                    </a:lnTo>
                    <a:lnTo>
                      <a:pt x="467" y="326"/>
                    </a:lnTo>
                    <a:lnTo>
                      <a:pt x="466" y="328"/>
                    </a:lnTo>
                    <a:lnTo>
                      <a:pt x="463" y="331"/>
                    </a:lnTo>
                    <a:lnTo>
                      <a:pt x="462" y="333"/>
                    </a:lnTo>
                    <a:lnTo>
                      <a:pt x="460" y="335"/>
                    </a:lnTo>
                    <a:lnTo>
                      <a:pt x="459" y="336"/>
                    </a:lnTo>
                    <a:lnTo>
                      <a:pt x="457" y="339"/>
                    </a:lnTo>
                    <a:lnTo>
                      <a:pt x="454" y="342"/>
                    </a:lnTo>
                    <a:lnTo>
                      <a:pt x="447" y="349"/>
                    </a:lnTo>
                    <a:lnTo>
                      <a:pt x="445" y="351"/>
                    </a:lnTo>
                    <a:lnTo>
                      <a:pt x="443" y="353"/>
                    </a:lnTo>
                    <a:lnTo>
                      <a:pt x="440" y="357"/>
                    </a:lnTo>
                    <a:lnTo>
                      <a:pt x="438" y="360"/>
                    </a:lnTo>
                    <a:lnTo>
                      <a:pt x="436" y="362"/>
                    </a:lnTo>
                    <a:lnTo>
                      <a:pt x="434" y="365"/>
                    </a:lnTo>
                    <a:lnTo>
                      <a:pt x="430" y="368"/>
                    </a:lnTo>
                    <a:lnTo>
                      <a:pt x="429" y="369"/>
                    </a:lnTo>
                    <a:lnTo>
                      <a:pt x="429" y="370"/>
                    </a:lnTo>
                    <a:lnTo>
                      <a:pt x="428" y="370"/>
                    </a:lnTo>
                    <a:lnTo>
                      <a:pt x="428" y="371"/>
                    </a:lnTo>
                    <a:lnTo>
                      <a:pt x="427" y="371"/>
                    </a:lnTo>
                    <a:lnTo>
                      <a:pt x="427" y="372"/>
                    </a:lnTo>
                    <a:lnTo>
                      <a:pt x="426" y="372"/>
                    </a:lnTo>
                    <a:lnTo>
                      <a:pt x="426" y="373"/>
                    </a:lnTo>
                    <a:lnTo>
                      <a:pt x="425" y="374"/>
                    </a:lnTo>
                    <a:lnTo>
                      <a:pt x="424" y="377"/>
                    </a:lnTo>
                    <a:lnTo>
                      <a:pt x="422" y="379"/>
                    </a:lnTo>
                    <a:lnTo>
                      <a:pt x="420" y="381"/>
                    </a:lnTo>
                    <a:lnTo>
                      <a:pt x="419" y="383"/>
                    </a:lnTo>
                    <a:lnTo>
                      <a:pt x="417" y="384"/>
                    </a:lnTo>
                    <a:lnTo>
                      <a:pt x="416" y="386"/>
                    </a:lnTo>
                    <a:lnTo>
                      <a:pt x="415" y="388"/>
                    </a:lnTo>
                    <a:lnTo>
                      <a:pt x="415" y="389"/>
                    </a:lnTo>
                    <a:lnTo>
                      <a:pt x="414" y="390"/>
                    </a:lnTo>
                    <a:lnTo>
                      <a:pt x="414" y="391"/>
                    </a:lnTo>
                    <a:lnTo>
                      <a:pt x="410" y="394"/>
                    </a:lnTo>
                    <a:lnTo>
                      <a:pt x="407" y="398"/>
                    </a:lnTo>
                    <a:lnTo>
                      <a:pt x="405" y="401"/>
                    </a:lnTo>
                    <a:lnTo>
                      <a:pt x="402" y="404"/>
                    </a:lnTo>
                    <a:lnTo>
                      <a:pt x="399" y="407"/>
                    </a:lnTo>
                    <a:lnTo>
                      <a:pt x="396" y="410"/>
                    </a:lnTo>
                    <a:lnTo>
                      <a:pt x="391" y="416"/>
                    </a:lnTo>
                    <a:lnTo>
                      <a:pt x="387" y="420"/>
                    </a:lnTo>
                    <a:lnTo>
                      <a:pt x="383" y="425"/>
                    </a:lnTo>
                    <a:lnTo>
                      <a:pt x="379" y="429"/>
                    </a:lnTo>
                    <a:lnTo>
                      <a:pt x="376" y="433"/>
                    </a:lnTo>
                    <a:lnTo>
                      <a:pt x="371" y="437"/>
                    </a:lnTo>
                    <a:lnTo>
                      <a:pt x="368" y="440"/>
                    </a:lnTo>
                    <a:lnTo>
                      <a:pt x="367" y="442"/>
                    </a:lnTo>
                    <a:lnTo>
                      <a:pt x="366" y="443"/>
                    </a:lnTo>
                    <a:lnTo>
                      <a:pt x="364" y="445"/>
                    </a:lnTo>
                    <a:lnTo>
                      <a:pt x="362" y="447"/>
                    </a:lnTo>
                    <a:lnTo>
                      <a:pt x="360" y="449"/>
                    </a:lnTo>
                    <a:lnTo>
                      <a:pt x="359" y="450"/>
                    </a:lnTo>
                    <a:lnTo>
                      <a:pt x="358" y="451"/>
                    </a:lnTo>
                    <a:lnTo>
                      <a:pt x="356" y="454"/>
                    </a:lnTo>
                    <a:lnTo>
                      <a:pt x="356" y="455"/>
                    </a:lnTo>
                    <a:lnTo>
                      <a:pt x="355" y="456"/>
                    </a:lnTo>
                    <a:lnTo>
                      <a:pt x="352" y="458"/>
                    </a:lnTo>
                    <a:lnTo>
                      <a:pt x="350" y="460"/>
                    </a:lnTo>
                    <a:lnTo>
                      <a:pt x="348" y="464"/>
                    </a:lnTo>
                    <a:lnTo>
                      <a:pt x="346" y="466"/>
                    </a:lnTo>
                    <a:lnTo>
                      <a:pt x="344" y="468"/>
                    </a:lnTo>
                    <a:lnTo>
                      <a:pt x="341" y="472"/>
                    </a:lnTo>
                    <a:lnTo>
                      <a:pt x="340" y="474"/>
                    </a:lnTo>
                    <a:lnTo>
                      <a:pt x="340" y="475"/>
                    </a:lnTo>
                    <a:lnTo>
                      <a:pt x="339" y="475"/>
                    </a:lnTo>
                    <a:lnTo>
                      <a:pt x="339" y="476"/>
                    </a:lnTo>
                    <a:lnTo>
                      <a:pt x="338" y="476"/>
                    </a:lnTo>
                    <a:lnTo>
                      <a:pt x="338" y="477"/>
                    </a:lnTo>
                    <a:lnTo>
                      <a:pt x="338" y="478"/>
                    </a:lnTo>
                    <a:lnTo>
                      <a:pt x="337" y="478"/>
                    </a:lnTo>
                    <a:lnTo>
                      <a:pt x="337" y="479"/>
                    </a:lnTo>
                    <a:lnTo>
                      <a:pt x="336" y="480"/>
                    </a:lnTo>
                    <a:lnTo>
                      <a:pt x="334" y="480"/>
                    </a:lnTo>
                    <a:lnTo>
                      <a:pt x="334" y="481"/>
                    </a:lnTo>
                    <a:lnTo>
                      <a:pt x="333" y="482"/>
                    </a:lnTo>
                    <a:lnTo>
                      <a:pt x="333" y="483"/>
                    </a:lnTo>
                    <a:lnTo>
                      <a:pt x="332" y="484"/>
                    </a:lnTo>
                    <a:lnTo>
                      <a:pt x="331" y="485"/>
                    </a:lnTo>
                    <a:lnTo>
                      <a:pt x="330" y="486"/>
                    </a:lnTo>
                    <a:lnTo>
                      <a:pt x="329" y="487"/>
                    </a:lnTo>
                    <a:lnTo>
                      <a:pt x="328" y="488"/>
                    </a:lnTo>
                    <a:lnTo>
                      <a:pt x="328" y="489"/>
                    </a:lnTo>
                    <a:lnTo>
                      <a:pt x="327" y="490"/>
                    </a:lnTo>
                    <a:lnTo>
                      <a:pt x="327" y="491"/>
                    </a:lnTo>
                    <a:lnTo>
                      <a:pt x="327" y="493"/>
                    </a:lnTo>
                    <a:lnTo>
                      <a:pt x="327" y="494"/>
                    </a:lnTo>
                    <a:lnTo>
                      <a:pt x="328" y="494"/>
                    </a:lnTo>
                    <a:lnTo>
                      <a:pt x="328" y="495"/>
                    </a:lnTo>
                    <a:lnTo>
                      <a:pt x="328" y="496"/>
                    </a:lnTo>
                    <a:lnTo>
                      <a:pt x="329" y="496"/>
                    </a:lnTo>
                    <a:lnTo>
                      <a:pt x="329" y="497"/>
                    </a:lnTo>
                    <a:lnTo>
                      <a:pt x="330" y="497"/>
                    </a:lnTo>
                    <a:lnTo>
                      <a:pt x="330" y="498"/>
                    </a:lnTo>
                    <a:lnTo>
                      <a:pt x="331" y="499"/>
                    </a:lnTo>
                    <a:lnTo>
                      <a:pt x="332" y="500"/>
                    </a:lnTo>
                    <a:lnTo>
                      <a:pt x="332" y="501"/>
                    </a:lnTo>
                    <a:lnTo>
                      <a:pt x="333" y="501"/>
                    </a:lnTo>
                    <a:lnTo>
                      <a:pt x="333" y="502"/>
                    </a:lnTo>
                    <a:lnTo>
                      <a:pt x="333" y="503"/>
                    </a:lnTo>
                    <a:lnTo>
                      <a:pt x="334" y="503"/>
                    </a:lnTo>
                    <a:lnTo>
                      <a:pt x="334" y="504"/>
                    </a:lnTo>
                    <a:lnTo>
                      <a:pt x="334" y="505"/>
                    </a:lnTo>
                    <a:lnTo>
                      <a:pt x="334" y="506"/>
                    </a:lnTo>
                    <a:lnTo>
                      <a:pt x="334" y="507"/>
                    </a:lnTo>
                    <a:lnTo>
                      <a:pt x="334" y="508"/>
                    </a:lnTo>
                    <a:lnTo>
                      <a:pt x="334" y="509"/>
                    </a:lnTo>
                    <a:lnTo>
                      <a:pt x="334" y="510"/>
                    </a:lnTo>
                    <a:lnTo>
                      <a:pt x="334" y="511"/>
                    </a:lnTo>
                    <a:lnTo>
                      <a:pt x="333" y="513"/>
                    </a:lnTo>
                    <a:lnTo>
                      <a:pt x="333" y="514"/>
                    </a:lnTo>
                    <a:lnTo>
                      <a:pt x="333" y="515"/>
                    </a:lnTo>
                    <a:lnTo>
                      <a:pt x="333" y="516"/>
                    </a:lnTo>
                    <a:lnTo>
                      <a:pt x="332" y="517"/>
                    </a:lnTo>
                    <a:lnTo>
                      <a:pt x="332" y="518"/>
                    </a:lnTo>
                    <a:lnTo>
                      <a:pt x="331" y="518"/>
                    </a:lnTo>
                    <a:lnTo>
                      <a:pt x="331" y="519"/>
                    </a:lnTo>
                    <a:lnTo>
                      <a:pt x="330" y="520"/>
                    </a:lnTo>
                    <a:lnTo>
                      <a:pt x="329" y="521"/>
                    </a:lnTo>
                    <a:lnTo>
                      <a:pt x="328" y="522"/>
                    </a:lnTo>
                    <a:lnTo>
                      <a:pt x="327" y="523"/>
                    </a:lnTo>
                    <a:lnTo>
                      <a:pt x="326" y="524"/>
                    </a:lnTo>
                    <a:lnTo>
                      <a:pt x="325" y="524"/>
                    </a:lnTo>
                    <a:lnTo>
                      <a:pt x="324" y="525"/>
                    </a:lnTo>
                    <a:lnTo>
                      <a:pt x="323" y="526"/>
                    </a:lnTo>
                    <a:lnTo>
                      <a:pt x="322" y="526"/>
                    </a:lnTo>
                    <a:lnTo>
                      <a:pt x="321" y="527"/>
                    </a:lnTo>
                    <a:lnTo>
                      <a:pt x="320" y="528"/>
                    </a:lnTo>
                    <a:lnTo>
                      <a:pt x="319" y="529"/>
                    </a:lnTo>
                    <a:lnTo>
                      <a:pt x="318" y="530"/>
                    </a:lnTo>
                    <a:lnTo>
                      <a:pt x="318" y="532"/>
                    </a:lnTo>
                    <a:lnTo>
                      <a:pt x="317" y="532"/>
                    </a:lnTo>
                    <a:lnTo>
                      <a:pt x="317" y="533"/>
                    </a:lnTo>
                    <a:lnTo>
                      <a:pt x="317" y="534"/>
                    </a:lnTo>
                    <a:lnTo>
                      <a:pt x="317" y="535"/>
                    </a:lnTo>
                    <a:lnTo>
                      <a:pt x="318" y="535"/>
                    </a:lnTo>
                    <a:lnTo>
                      <a:pt x="318" y="536"/>
                    </a:lnTo>
                    <a:lnTo>
                      <a:pt x="319" y="537"/>
                    </a:lnTo>
                    <a:lnTo>
                      <a:pt x="319" y="538"/>
                    </a:lnTo>
                    <a:lnTo>
                      <a:pt x="319" y="539"/>
                    </a:lnTo>
                    <a:lnTo>
                      <a:pt x="318" y="540"/>
                    </a:lnTo>
                    <a:lnTo>
                      <a:pt x="317" y="540"/>
                    </a:lnTo>
                    <a:lnTo>
                      <a:pt x="317" y="541"/>
                    </a:lnTo>
                    <a:lnTo>
                      <a:pt x="315" y="541"/>
                    </a:lnTo>
                    <a:lnTo>
                      <a:pt x="314" y="541"/>
                    </a:lnTo>
                    <a:lnTo>
                      <a:pt x="313" y="542"/>
                    </a:lnTo>
                    <a:lnTo>
                      <a:pt x="312" y="542"/>
                    </a:lnTo>
                    <a:lnTo>
                      <a:pt x="311" y="543"/>
                    </a:lnTo>
                    <a:lnTo>
                      <a:pt x="310" y="543"/>
                    </a:lnTo>
                    <a:lnTo>
                      <a:pt x="309" y="544"/>
                    </a:lnTo>
                    <a:lnTo>
                      <a:pt x="308" y="544"/>
                    </a:lnTo>
                    <a:lnTo>
                      <a:pt x="307" y="545"/>
                    </a:lnTo>
                    <a:lnTo>
                      <a:pt x="306" y="545"/>
                    </a:lnTo>
                    <a:lnTo>
                      <a:pt x="305" y="546"/>
                    </a:lnTo>
                    <a:lnTo>
                      <a:pt x="305" y="547"/>
                    </a:lnTo>
                    <a:lnTo>
                      <a:pt x="304" y="547"/>
                    </a:lnTo>
                    <a:lnTo>
                      <a:pt x="303" y="547"/>
                    </a:lnTo>
                    <a:lnTo>
                      <a:pt x="303" y="548"/>
                    </a:lnTo>
                    <a:lnTo>
                      <a:pt x="302" y="549"/>
                    </a:lnTo>
                    <a:lnTo>
                      <a:pt x="301" y="549"/>
                    </a:lnTo>
                    <a:lnTo>
                      <a:pt x="301" y="550"/>
                    </a:lnTo>
                    <a:lnTo>
                      <a:pt x="300" y="550"/>
                    </a:lnTo>
                    <a:lnTo>
                      <a:pt x="299" y="550"/>
                    </a:lnTo>
                    <a:lnTo>
                      <a:pt x="299" y="552"/>
                    </a:lnTo>
                    <a:lnTo>
                      <a:pt x="299" y="553"/>
                    </a:lnTo>
                    <a:lnTo>
                      <a:pt x="298" y="553"/>
                    </a:lnTo>
                    <a:lnTo>
                      <a:pt x="297" y="553"/>
                    </a:lnTo>
                    <a:lnTo>
                      <a:pt x="295" y="553"/>
                    </a:lnTo>
                    <a:lnTo>
                      <a:pt x="295" y="554"/>
                    </a:lnTo>
                    <a:lnTo>
                      <a:pt x="294" y="554"/>
                    </a:lnTo>
                    <a:lnTo>
                      <a:pt x="294" y="555"/>
                    </a:lnTo>
                    <a:lnTo>
                      <a:pt x="293" y="555"/>
                    </a:lnTo>
                    <a:lnTo>
                      <a:pt x="293" y="556"/>
                    </a:lnTo>
                    <a:lnTo>
                      <a:pt x="292" y="556"/>
                    </a:lnTo>
                    <a:lnTo>
                      <a:pt x="291" y="556"/>
                    </a:lnTo>
                    <a:lnTo>
                      <a:pt x="290" y="556"/>
                    </a:lnTo>
                    <a:lnTo>
                      <a:pt x="291" y="555"/>
                    </a:lnTo>
                    <a:lnTo>
                      <a:pt x="290" y="555"/>
                    </a:lnTo>
                    <a:lnTo>
                      <a:pt x="290" y="554"/>
                    </a:lnTo>
                    <a:lnTo>
                      <a:pt x="289" y="554"/>
                    </a:lnTo>
                    <a:lnTo>
                      <a:pt x="288" y="555"/>
                    </a:lnTo>
                    <a:lnTo>
                      <a:pt x="287" y="555"/>
                    </a:lnTo>
                    <a:lnTo>
                      <a:pt x="286" y="555"/>
                    </a:lnTo>
                    <a:lnTo>
                      <a:pt x="285" y="555"/>
                    </a:lnTo>
                    <a:lnTo>
                      <a:pt x="285" y="556"/>
                    </a:lnTo>
                    <a:lnTo>
                      <a:pt x="284" y="557"/>
                    </a:lnTo>
                    <a:lnTo>
                      <a:pt x="284" y="558"/>
                    </a:lnTo>
                    <a:lnTo>
                      <a:pt x="284" y="559"/>
                    </a:lnTo>
                    <a:lnTo>
                      <a:pt x="284" y="560"/>
                    </a:lnTo>
                    <a:lnTo>
                      <a:pt x="284" y="561"/>
                    </a:lnTo>
                    <a:lnTo>
                      <a:pt x="283" y="561"/>
                    </a:lnTo>
                    <a:lnTo>
                      <a:pt x="283" y="562"/>
                    </a:lnTo>
                    <a:lnTo>
                      <a:pt x="282" y="562"/>
                    </a:lnTo>
                    <a:lnTo>
                      <a:pt x="281" y="561"/>
                    </a:lnTo>
                    <a:lnTo>
                      <a:pt x="280" y="560"/>
                    </a:lnTo>
                    <a:lnTo>
                      <a:pt x="279" y="559"/>
                    </a:lnTo>
                    <a:lnTo>
                      <a:pt x="278" y="559"/>
                    </a:lnTo>
                    <a:lnTo>
                      <a:pt x="276" y="559"/>
                    </a:lnTo>
                    <a:lnTo>
                      <a:pt x="275" y="559"/>
                    </a:lnTo>
                    <a:lnTo>
                      <a:pt x="275" y="560"/>
                    </a:lnTo>
                    <a:lnTo>
                      <a:pt x="274" y="560"/>
                    </a:lnTo>
                    <a:lnTo>
                      <a:pt x="274" y="561"/>
                    </a:lnTo>
                    <a:lnTo>
                      <a:pt x="273" y="561"/>
                    </a:lnTo>
                    <a:lnTo>
                      <a:pt x="272" y="561"/>
                    </a:lnTo>
                    <a:lnTo>
                      <a:pt x="271" y="562"/>
                    </a:lnTo>
                    <a:lnTo>
                      <a:pt x="271" y="563"/>
                    </a:lnTo>
                    <a:lnTo>
                      <a:pt x="270" y="563"/>
                    </a:lnTo>
                    <a:lnTo>
                      <a:pt x="270" y="564"/>
                    </a:lnTo>
                    <a:lnTo>
                      <a:pt x="269" y="564"/>
                    </a:lnTo>
                    <a:lnTo>
                      <a:pt x="267" y="565"/>
                    </a:lnTo>
                    <a:lnTo>
                      <a:pt x="266" y="565"/>
                    </a:lnTo>
                    <a:lnTo>
                      <a:pt x="265" y="565"/>
                    </a:lnTo>
                    <a:lnTo>
                      <a:pt x="265" y="566"/>
                    </a:lnTo>
                    <a:lnTo>
                      <a:pt x="264" y="567"/>
                    </a:lnTo>
                    <a:lnTo>
                      <a:pt x="263" y="567"/>
                    </a:lnTo>
                    <a:lnTo>
                      <a:pt x="262" y="567"/>
                    </a:lnTo>
                    <a:lnTo>
                      <a:pt x="261" y="567"/>
                    </a:lnTo>
                    <a:lnTo>
                      <a:pt x="261" y="566"/>
                    </a:lnTo>
                    <a:lnTo>
                      <a:pt x="261" y="565"/>
                    </a:lnTo>
                    <a:lnTo>
                      <a:pt x="261" y="564"/>
                    </a:lnTo>
                    <a:lnTo>
                      <a:pt x="261" y="563"/>
                    </a:lnTo>
                    <a:lnTo>
                      <a:pt x="262" y="562"/>
                    </a:lnTo>
                    <a:lnTo>
                      <a:pt x="262" y="561"/>
                    </a:lnTo>
                    <a:lnTo>
                      <a:pt x="262" y="560"/>
                    </a:lnTo>
                    <a:lnTo>
                      <a:pt x="262" y="559"/>
                    </a:lnTo>
                    <a:lnTo>
                      <a:pt x="262" y="558"/>
                    </a:lnTo>
                    <a:lnTo>
                      <a:pt x="262" y="557"/>
                    </a:lnTo>
                    <a:lnTo>
                      <a:pt x="262" y="556"/>
                    </a:lnTo>
                    <a:lnTo>
                      <a:pt x="261" y="556"/>
                    </a:lnTo>
                    <a:lnTo>
                      <a:pt x="261" y="555"/>
                    </a:lnTo>
                    <a:lnTo>
                      <a:pt x="260" y="555"/>
                    </a:lnTo>
                    <a:lnTo>
                      <a:pt x="259" y="555"/>
                    </a:lnTo>
                    <a:lnTo>
                      <a:pt x="259" y="554"/>
                    </a:lnTo>
                    <a:lnTo>
                      <a:pt x="257" y="554"/>
                    </a:lnTo>
                    <a:lnTo>
                      <a:pt x="257" y="553"/>
                    </a:lnTo>
                    <a:lnTo>
                      <a:pt x="256" y="553"/>
                    </a:lnTo>
                    <a:lnTo>
                      <a:pt x="256" y="552"/>
                    </a:lnTo>
                    <a:lnTo>
                      <a:pt x="256" y="550"/>
                    </a:lnTo>
                    <a:lnTo>
                      <a:pt x="255" y="550"/>
                    </a:lnTo>
                    <a:lnTo>
                      <a:pt x="254" y="550"/>
                    </a:lnTo>
                    <a:lnTo>
                      <a:pt x="254" y="549"/>
                    </a:lnTo>
                    <a:lnTo>
                      <a:pt x="253" y="549"/>
                    </a:lnTo>
                    <a:lnTo>
                      <a:pt x="253" y="548"/>
                    </a:lnTo>
                    <a:lnTo>
                      <a:pt x="252" y="548"/>
                    </a:lnTo>
                    <a:lnTo>
                      <a:pt x="251" y="548"/>
                    </a:lnTo>
                    <a:lnTo>
                      <a:pt x="250" y="548"/>
                    </a:lnTo>
                    <a:lnTo>
                      <a:pt x="250" y="547"/>
                    </a:lnTo>
                    <a:lnTo>
                      <a:pt x="249" y="547"/>
                    </a:lnTo>
                    <a:lnTo>
                      <a:pt x="248" y="547"/>
                    </a:lnTo>
                    <a:lnTo>
                      <a:pt x="248" y="546"/>
                    </a:lnTo>
                    <a:lnTo>
                      <a:pt x="247" y="546"/>
                    </a:lnTo>
                    <a:lnTo>
                      <a:pt x="247" y="545"/>
                    </a:lnTo>
                    <a:lnTo>
                      <a:pt x="246" y="544"/>
                    </a:lnTo>
                    <a:lnTo>
                      <a:pt x="246" y="543"/>
                    </a:lnTo>
                    <a:lnTo>
                      <a:pt x="245" y="542"/>
                    </a:lnTo>
                    <a:lnTo>
                      <a:pt x="245" y="541"/>
                    </a:lnTo>
                    <a:lnTo>
                      <a:pt x="244" y="541"/>
                    </a:lnTo>
                    <a:lnTo>
                      <a:pt x="243" y="541"/>
                    </a:lnTo>
                    <a:lnTo>
                      <a:pt x="242" y="541"/>
                    </a:lnTo>
                    <a:lnTo>
                      <a:pt x="242" y="542"/>
                    </a:lnTo>
                    <a:lnTo>
                      <a:pt x="241" y="542"/>
                    </a:lnTo>
                    <a:lnTo>
                      <a:pt x="240" y="542"/>
                    </a:lnTo>
                    <a:lnTo>
                      <a:pt x="240" y="543"/>
                    </a:lnTo>
                    <a:lnTo>
                      <a:pt x="239" y="543"/>
                    </a:lnTo>
                    <a:lnTo>
                      <a:pt x="237" y="543"/>
                    </a:lnTo>
                    <a:lnTo>
                      <a:pt x="237" y="542"/>
                    </a:lnTo>
                    <a:lnTo>
                      <a:pt x="236" y="542"/>
                    </a:lnTo>
                    <a:lnTo>
                      <a:pt x="235" y="542"/>
                    </a:lnTo>
                    <a:lnTo>
                      <a:pt x="235" y="541"/>
                    </a:lnTo>
                    <a:lnTo>
                      <a:pt x="234" y="542"/>
                    </a:lnTo>
                    <a:lnTo>
                      <a:pt x="233" y="542"/>
                    </a:lnTo>
                    <a:lnTo>
                      <a:pt x="232" y="542"/>
                    </a:lnTo>
                    <a:lnTo>
                      <a:pt x="231" y="542"/>
                    </a:lnTo>
                    <a:lnTo>
                      <a:pt x="230" y="542"/>
                    </a:lnTo>
                    <a:lnTo>
                      <a:pt x="229" y="542"/>
                    </a:lnTo>
                    <a:lnTo>
                      <a:pt x="228" y="542"/>
                    </a:lnTo>
                    <a:lnTo>
                      <a:pt x="228" y="543"/>
                    </a:lnTo>
                    <a:lnTo>
                      <a:pt x="227" y="543"/>
                    </a:lnTo>
                    <a:lnTo>
                      <a:pt x="227" y="544"/>
                    </a:lnTo>
                    <a:lnTo>
                      <a:pt x="226" y="544"/>
                    </a:lnTo>
                    <a:lnTo>
                      <a:pt x="226" y="545"/>
                    </a:lnTo>
                    <a:lnTo>
                      <a:pt x="225" y="545"/>
                    </a:lnTo>
                    <a:lnTo>
                      <a:pt x="225" y="546"/>
                    </a:lnTo>
                    <a:lnTo>
                      <a:pt x="225" y="547"/>
                    </a:lnTo>
                    <a:lnTo>
                      <a:pt x="224" y="547"/>
                    </a:lnTo>
                    <a:lnTo>
                      <a:pt x="224" y="548"/>
                    </a:lnTo>
                    <a:lnTo>
                      <a:pt x="223" y="548"/>
                    </a:lnTo>
                    <a:lnTo>
                      <a:pt x="223" y="549"/>
                    </a:lnTo>
                    <a:lnTo>
                      <a:pt x="222" y="549"/>
                    </a:lnTo>
                    <a:lnTo>
                      <a:pt x="221" y="549"/>
                    </a:lnTo>
                    <a:lnTo>
                      <a:pt x="220" y="549"/>
                    </a:lnTo>
                    <a:lnTo>
                      <a:pt x="218" y="549"/>
                    </a:lnTo>
                    <a:lnTo>
                      <a:pt x="217" y="549"/>
                    </a:lnTo>
                    <a:lnTo>
                      <a:pt x="217" y="550"/>
                    </a:lnTo>
                    <a:lnTo>
                      <a:pt x="216" y="550"/>
                    </a:lnTo>
                    <a:lnTo>
                      <a:pt x="216" y="552"/>
                    </a:lnTo>
                    <a:lnTo>
                      <a:pt x="215" y="552"/>
                    </a:lnTo>
                    <a:lnTo>
                      <a:pt x="215" y="550"/>
                    </a:lnTo>
                    <a:lnTo>
                      <a:pt x="214" y="549"/>
                    </a:lnTo>
                    <a:lnTo>
                      <a:pt x="214" y="550"/>
                    </a:lnTo>
                    <a:lnTo>
                      <a:pt x="213" y="550"/>
                    </a:lnTo>
                    <a:lnTo>
                      <a:pt x="213" y="552"/>
                    </a:lnTo>
                    <a:lnTo>
                      <a:pt x="212" y="552"/>
                    </a:lnTo>
                    <a:lnTo>
                      <a:pt x="212" y="550"/>
                    </a:lnTo>
                    <a:lnTo>
                      <a:pt x="211" y="550"/>
                    </a:lnTo>
                    <a:lnTo>
                      <a:pt x="210" y="552"/>
                    </a:lnTo>
                    <a:lnTo>
                      <a:pt x="209" y="552"/>
                    </a:lnTo>
                    <a:lnTo>
                      <a:pt x="206" y="547"/>
                    </a:lnTo>
                    <a:lnTo>
                      <a:pt x="204" y="544"/>
                    </a:lnTo>
                    <a:lnTo>
                      <a:pt x="202" y="542"/>
                    </a:lnTo>
                    <a:lnTo>
                      <a:pt x="199" y="539"/>
                    </a:lnTo>
                    <a:lnTo>
                      <a:pt x="196" y="536"/>
                    </a:lnTo>
                    <a:lnTo>
                      <a:pt x="194" y="534"/>
                    </a:lnTo>
                    <a:lnTo>
                      <a:pt x="193" y="532"/>
                    </a:lnTo>
                    <a:lnTo>
                      <a:pt x="191" y="529"/>
                    </a:lnTo>
                    <a:lnTo>
                      <a:pt x="190" y="527"/>
                    </a:lnTo>
                    <a:lnTo>
                      <a:pt x="189" y="527"/>
                    </a:lnTo>
                    <a:lnTo>
                      <a:pt x="189" y="526"/>
                    </a:lnTo>
                    <a:lnTo>
                      <a:pt x="188" y="525"/>
                    </a:lnTo>
                    <a:lnTo>
                      <a:pt x="186" y="523"/>
                    </a:lnTo>
                    <a:lnTo>
                      <a:pt x="185" y="521"/>
                    </a:lnTo>
                    <a:lnTo>
                      <a:pt x="182" y="518"/>
                    </a:lnTo>
                    <a:lnTo>
                      <a:pt x="178" y="514"/>
                    </a:lnTo>
                    <a:lnTo>
                      <a:pt x="175" y="510"/>
                    </a:lnTo>
                    <a:lnTo>
                      <a:pt x="172" y="506"/>
                    </a:lnTo>
                    <a:lnTo>
                      <a:pt x="170" y="504"/>
                    </a:lnTo>
                    <a:lnTo>
                      <a:pt x="168" y="501"/>
                    </a:lnTo>
                    <a:lnTo>
                      <a:pt x="166" y="499"/>
                    </a:lnTo>
                    <a:lnTo>
                      <a:pt x="164" y="496"/>
                    </a:lnTo>
                    <a:lnTo>
                      <a:pt x="162" y="494"/>
                    </a:lnTo>
                    <a:lnTo>
                      <a:pt x="160" y="491"/>
                    </a:lnTo>
                    <a:lnTo>
                      <a:pt x="159" y="491"/>
                    </a:lnTo>
                    <a:lnTo>
                      <a:pt x="158" y="490"/>
                    </a:lnTo>
                    <a:lnTo>
                      <a:pt x="155" y="486"/>
                    </a:lnTo>
                    <a:lnTo>
                      <a:pt x="150" y="480"/>
                    </a:lnTo>
                    <a:lnTo>
                      <a:pt x="145" y="474"/>
                    </a:lnTo>
                    <a:lnTo>
                      <a:pt x="140" y="469"/>
                    </a:lnTo>
                    <a:lnTo>
                      <a:pt x="136" y="463"/>
                    </a:lnTo>
                    <a:lnTo>
                      <a:pt x="134" y="461"/>
                    </a:lnTo>
                    <a:lnTo>
                      <a:pt x="131" y="457"/>
                    </a:lnTo>
                    <a:lnTo>
                      <a:pt x="128" y="454"/>
                    </a:lnTo>
                    <a:lnTo>
                      <a:pt x="126" y="450"/>
                    </a:lnTo>
                    <a:lnTo>
                      <a:pt x="125" y="448"/>
                    </a:lnTo>
                    <a:lnTo>
                      <a:pt x="124" y="448"/>
                    </a:lnTo>
                    <a:lnTo>
                      <a:pt x="124" y="447"/>
                    </a:lnTo>
                    <a:lnTo>
                      <a:pt x="123" y="446"/>
                    </a:lnTo>
                    <a:lnTo>
                      <a:pt x="120" y="445"/>
                    </a:lnTo>
                    <a:lnTo>
                      <a:pt x="119" y="443"/>
                    </a:lnTo>
                    <a:lnTo>
                      <a:pt x="118" y="442"/>
                    </a:lnTo>
                    <a:lnTo>
                      <a:pt x="118" y="441"/>
                    </a:lnTo>
                    <a:lnTo>
                      <a:pt x="115" y="438"/>
                    </a:lnTo>
                    <a:lnTo>
                      <a:pt x="111" y="432"/>
                    </a:lnTo>
                    <a:lnTo>
                      <a:pt x="110" y="431"/>
                    </a:lnTo>
                    <a:lnTo>
                      <a:pt x="107" y="427"/>
                    </a:lnTo>
                    <a:lnTo>
                      <a:pt x="106" y="426"/>
                    </a:lnTo>
                    <a:lnTo>
                      <a:pt x="105" y="425"/>
                    </a:lnTo>
                    <a:lnTo>
                      <a:pt x="104" y="423"/>
                    </a:lnTo>
                    <a:lnTo>
                      <a:pt x="100" y="420"/>
                    </a:lnTo>
                    <a:lnTo>
                      <a:pt x="100" y="419"/>
                    </a:lnTo>
                    <a:lnTo>
                      <a:pt x="99" y="418"/>
                    </a:lnTo>
                    <a:lnTo>
                      <a:pt x="94" y="411"/>
                    </a:lnTo>
                    <a:lnTo>
                      <a:pt x="91" y="407"/>
                    </a:lnTo>
                    <a:lnTo>
                      <a:pt x="88" y="404"/>
                    </a:lnTo>
                    <a:lnTo>
                      <a:pt x="86" y="401"/>
                    </a:lnTo>
                    <a:lnTo>
                      <a:pt x="79" y="393"/>
                    </a:lnTo>
                    <a:lnTo>
                      <a:pt x="73" y="385"/>
                    </a:lnTo>
                    <a:lnTo>
                      <a:pt x="68" y="379"/>
                    </a:lnTo>
                    <a:lnTo>
                      <a:pt x="65" y="375"/>
                    </a:lnTo>
                    <a:lnTo>
                      <a:pt x="61" y="370"/>
                    </a:lnTo>
                    <a:lnTo>
                      <a:pt x="58" y="367"/>
                    </a:lnTo>
                    <a:lnTo>
                      <a:pt x="55" y="363"/>
                    </a:lnTo>
                    <a:lnTo>
                      <a:pt x="52" y="359"/>
                    </a:lnTo>
                    <a:lnTo>
                      <a:pt x="49" y="355"/>
                    </a:lnTo>
                    <a:lnTo>
                      <a:pt x="49" y="354"/>
                    </a:lnTo>
                    <a:lnTo>
                      <a:pt x="46" y="351"/>
                    </a:lnTo>
                    <a:lnTo>
                      <a:pt x="43" y="348"/>
                    </a:lnTo>
                    <a:lnTo>
                      <a:pt x="41" y="346"/>
                    </a:lnTo>
                    <a:lnTo>
                      <a:pt x="37" y="341"/>
                    </a:lnTo>
                    <a:lnTo>
                      <a:pt x="33" y="335"/>
                    </a:lnTo>
                    <a:lnTo>
                      <a:pt x="30" y="331"/>
                    </a:lnTo>
                    <a:lnTo>
                      <a:pt x="27" y="328"/>
                    </a:lnTo>
                    <a:lnTo>
                      <a:pt x="26" y="326"/>
                    </a:lnTo>
                    <a:lnTo>
                      <a:pt x="24" y="326"/>
                    </a:lnTo>
                    <a:lnTo>
                      <a:pt x="24" y="325"/>
                    </a:lnTo>
                    <a:lnTo>
                      <a:pt x="24" y="324"/>
                    </a:lnTo>
                    <a:lnTo>
                      <a:pt x="23" y="324"/>
                    </a:lnTo>
                    <a:lnTo>
                      <a:pt x="23" y="323"/>
                    </a:lnTo>
                    <a:lnTo>
                      <a:pt x="22" y="323"/>
                    </a:lnTo>
                    <a:lnTo>
                      <a:pt x="21" y="323"/>
                    </a:lnTo>
                    <a:lnTo>
                      <a:pt x="20" y="323"/>
                    </a:lnTo>
                    <a:lnTo>
                      <a:pt x="19" y="324"/>
                    </a:lnTo>
                    <a:lnTo>
                      <a:pt x="18" y="324"/>
                    </a:lnTo>
                    <a:lnTo>
                      <a:pt x="17" y="325"/>
                    </a:lnTo>
                    <a:lnTo>
                      <a:pt x="16" y="325"/>
                    </a:lnTo>
                    <a:lnTo>
                      <a:pt x="16" y="326"/>
                    </a:lnTo>
                    <a:lnTo>
                      <a:pt x="15" y="326"/>
                    </a:lnTo>
                    <a:lnTo>
                      <a:pt x="14" y="327"/>
                    </a:lnTo>
                    <a:lnTo>
                      <a:pt x="13" y="328"/>
                    </a:lnTo>
                    <a:lnTo>
                      <a:pt x="12" y="329"/>
                    </a:lnTo>
                    <a:lnTo>
                      <a:pt x="11" y="330"/>
                    </a:lnTo>
                    <a:lnTo>
                      <a:pt x="10" y="331"/>
                    </a:lnTo>
                    <a:lnTo>
                      <a:pt x="9" y="332"/>
                    </a:lnTo>
                    <a:lnTo>
                      <a:pt x="8" y="332"/>
                    </a:lnTo>
                    <a:lnTo>
                      <a:pt x="7" y="332"/>
                    </a:lnTo>
                    <a:lnTo>
                      <a:pt x="5" y="332"/>
                    </a:lnTo>
                    <a:lnTo>
                      <a:pt x="4" y="332"/>
                    </a:lnTo>
                    <a:lnTo>
                      <a:pt x="3" y="332"/>
                    </a:lnTo>
                    <a:lnTo>
                      <a:pt x="2" y="332"/>
                    </a:lnTo>
                    <a:lnTo>
                      <a:pt x="1" y="332"/>
                    </a:lnTo>
                    <a:lnTo>
                      <a:pt x="1" y="331"/>
                    </a:lnTo>
                    <a:lnTo>
                      <a:pt x="0" y="331"/>
                    </a:lnTo>
                    <a:lnTo>
                      <a:pt x="0" y="330"/>
                    </a:lnTo>
                    <a:lnTo>
                      <a:pt x="0" y="329"/>
                    </a:lnTo>
                    <a:lnTo>
                      <a:pt x="1" y="329"/>
                    </a:lnTo>
                    <a:lnTo>
                      <a:pt x="1" y="328"/>
                    </a:lnTo>
                    <a:lnTo>
                      <a:pt x="1" y="327"/>
                    </a:lnTo>
                    <a:lnTo>
                      <a:pt x="1" y="326"/>
                    </a:lnTo>
                    <a:lnTo>
                      <a:pt x="2" y="325"/>
                    </a:lnTo>
                    <a:lnTo>
                      <a:pt x="3" y="324"/>
                    </a:lnTo>
                    <a:lnTo>
                      <a:pt x="3" y="323"/>
                    </a:lnTo>
                    <a:lnTo>
                      <a:pt x="3" y="322"/>
                    </a:lnTo>
                    <a:lnTo>
                      <a:pt x="4" y="322"/>
                    </a:lnTo>
                    <a:lnTo>
                      <a:pt x="4" y="321"/>
                    </a:lnTo>
                    <a:lnTo>
                      <a:pt x="4" y="320"/>
                    </a:lnTo>
                    <a:lnTo>
                      <a:pt x="5" y="319"/>
                    </a:lnTo>
                    <a:lnTo>
                      <a:pt x="5" y="318"/>
                    </a:lnTo>
                    <a:lnTo>
                      <a:pt x="5" y="316"/>
                    </a:lnTo>
                    <a:lnTo>
                      <a:pt x="7" y="316"/>
                    </a:lnTo>
                    <a:lnTo>
                      <a:pt x="7" y="315"/>
                    </a:lnTo>
                    <a:lnTo>
                      <a:pt x="7" y="314"/>
                    </a:lnTo>
                    <a:lnTo>
                      <a:pt x="8" y="314"/>
                    </a:lnTo>
                    <a:lnTo>
                      <a:pt x="8" y="313"/>
                    </a:lnTo>
                    <a:lnTo>
                      <a:pt x="9" y="312"/>
                    </a:lnTo>
                    <a:lnTo>
                      <a:pt x="9" y="311"/>
                    </a:lnTo>
                    <a:lnTo>
                      <a:pt x="10" y="310"/>
                    </a:lnTo>
                    <a:lnTo>
                      <a:pt x="10" y="309"/>
                    </a:lnTo>
                    <a:lnTo>
                      <a:pt x="10" y="308"/>
                    </a:lnTo>
                    <a:lnTo>
                      <a:pt x="11" y="307"/>
                    </a:lnTo>
                    <a:lnTo>
                      <a:pt x="11" y="306"/>
                    </a:lnTo>
                    <a:lnTo>
                      <a:pt x="12" y="306"/>
                    </a:lnTo>
                    <a:lnTo>
                      <a:pt x="12" y="305"/>
                    </a:lnTo>
                    <a:lnTo>
                      <a:pt x="13" y="305"/>
                    </a:lnTo>
                    <a:lnTo>
                      <a:pt x="14" y="305"/>
                    </a:lnTo>
                    <a:lnTo>
                      <a:pt x="14" y="304"/>
                    </a:lnTo>
                    <a:lnTo>
                      <a:pt x="15" y="304"/>
                    </a:lnTo>
                    <a:lnTo>
                      <a:pt x="16" y="304"/>
                    </a:lnTo>
                    <a:lnTo>
                      <a:pt x="16" y="303"/>
                    </a:lnTo>
                    <a:lnTo>
                      <a:pt x="17" y="303"/>
                    </a:lnTo>
                    <a:lnTo>
                      <a:pt x="17" y="302"/>
                    </a:lnTo>
                    <a:lnTo>
                      <a:pt x="18" y="302"/>
                    </a:lnTo>
                    <a:lnTo>
                      <a:pt x="19" y="302"/>
                    </a:lnTo>
                    <a:lnTo>
                      <a:pt x="20" y="302"/>
                    </a:lnTo>
                    <a:lnTo>
                      <a:pt x="21" y="301"/>
                    </a:lnTo>
                    <a:lnTo>
                      <a:pt x="22" y="301"/>
                    </a:lnTo>
                    <a:lnTo>
                      <a:pt x="23" y="301"/>
                    </a:lnTo>
                    <a:lnTo>
                      <a:pt x="24" y="301"/>
                    </a:lnTo>
                    <a:lnTo>
                      <a:pt x="26" y="301"/>
                    </a:lnTo>
                    <a:lnTo>
                      <a:pt x="27" y="301"/>
                    </a:lnTo>
                    <a:lnTo>
                      <a:pt x="28" y="301"/>
                    </a:lnTo>
                    <a:lnTo>
                      <a:pt x="28" y="300"/>
                    </a:lnTo>
                    <a:lnTo>
                      <a:pt x="29" y="300"/>
                    </a:lnTo>
                    <a:lnTo>
                      <a:pt x="30" y="299"/>
                    </a:lnTo>
                    <a:lnTo>
                      <a:pt x="31" y="297"/>
                    </a:lnTo>
                    <a:lnTo>
                      <a:pt x="32" y="296"/>
                    </a:lnTo>
                    <a:lnTo>
                      <a:pt x="33" y="295"/>
                    </a:lnTo>
                    <a:lnTo>
                      <a:pt x="34" y="295"/>
                    </a:lnTo>
                    <a:lnTo>
                      <a:pt x="34" y="294"/>
                    </a:lnTo>
                    <a:lnTo>
                      <a:pt x="35" y="294"/>
                    </a:lnTo>
                    <a:lnTo>
                      <a:pt x="36" y="294"/>
                    </a:lnTo>
                    <a:lnTo>
                      <a:pt x="36" y="293"/>
                    </a:lnTo>
                    <a:lnTo>
                      <a:pt x="37" y="293"/>
                    </a:lnTo>
                    <a:lnTo>
                      <a:pt x="38" y="292"/>
                    </a:lnTo>
                    <a:lnTo>
                      <a:pt x="39" y="292"/>
                    </a:lnTo>
                    <a:lnTo>
                      <a:pt x="39" y="291"/>
                    </a:lnTo>
                    <a:lnTo>
                      <a:pt x="40" y="291"/>
                    </a:lnTo>
                    <a:lnTo>
                      <a:pt x="40" y="290"/>
                    </a:lnTo>
                    <a:lnTo>
                      <a:pt x="41" y="290"/>
                    </a:lnTo>
                    <a:lnTo>
                      <a:pt x="42" y="289"/>
                    </a:lnTo>
                    <a:lnTo>
                      <a:pt x="42" y="288"/>
                    </a:lnTo>
                    <a:lnTo>
                      <a:pt x="42" y="287"/>
                    </a:lnTo>
                    <a:lnTo>
                      <a:pt x="42" y="286"/>
                    </a:lnTo>
                    <a:lnTo>
                      <a:pt x="42" y="285"/>
                    </a:lnTo>
                    <a:lnTo>
                      <a:pt x="43" y="284"/>
                    </a:lnTo>
                    <a:lnTo>
                      <a:pt x="44" y="283"/>
                    </a:lnTo>
                    <a:lnTo>
                      <a:pt x="47" y="282"/>
                    </a:lnTo>
                    <a:lnTo>
                      <a:pt x="48" y="282"/>
                    </a:lnTo>
                    <a:lnTo>
                      <a:pt x="49" y="281"/>
                    </a:lnTo>
                    <a:lnTo>
                      <a:pt x="51" y="280"/>
                    </a:lnTo>
                    <a:lnTo>
                      <a:pt x="52" y="280"/>
                    </a:lnTo>
                    <a:lnTo>
                      <a:pt x="55" y="279"/>
                    </a:lnTo>
                    <a:lnTo>
                      <a:pt x="57" y="277"/>
                    </a:lnTo>
                    <a:lnTo>
                      <a:pt x="59" y="276"/>
                    </a:lnTo>
                    <a:lnTo>
                      <a:pt x="60" y="275"/>
                    </a:lnTo>
                    <a:lnTo>
                      <a:pt x="61" y="274"/>
                    </a:lnTo>
                    <a:lnTo>
                      <a:pt x="62" y="273"/>
                    </a:lnTo>
                    <a:lnTo>
                      <a:pt x="63" y="273"/>
                    </a:lnTo>
                    <a:lnTo>
                      <a:pt x="65" y="272"/>
                    </a:lnTo>
                    <a:lnTo>
                      <a:pt x="65" y="271"/>
                    </a:lnTo>
                    <a:lnTo>
                      <a:pt x="66" y="270"/>
                    </a:lnTo>
                    <a:lnTo>
                      <a:pt x="67" y="269"/>
                    </a:lnTo>
                    <a:lnTo>
                      <a:pt x="67" y="268"/>
                    </a:lnTo>
                    <a:lnTo>
                      <a:pt x="68" y="267"/>
                    </a:lnTo>
                    <a:lnTo>
                      <a:pt x="69" y="266"/>
                    </a:lnTo>
                    <a:lnTo>
                      <a:pt x="69" y="265"/>
                    </a:lnTo>
                    <a:lnTo>
                      <a:pt x="70" y="265"/>
                    </a:lnTo>
                  </a:path>
                </a:pathLst>
              </a:custGeom>
              <a:solidFill>
                <a:srgbClr val="6666FF"/>
              </a:solidFill>
              <a:ln w="19050" cap="flat">
                <a:solidFill>
                  <a:srgbClr val="6666FF"/>
                </a:solidFill>
                <a:prstDash val="solid"/>
                <a:miter lim="800000"/>
                <a:headEnd/>
                <a:tailEnd/>
              </a:ln>
            </p:spPr>
            <p:txBody>
              <a:bodyPr/>
              <a:lstStyle/>
              <a:p>
                <a:endParaRPr lang="en-US" sz="1013" dirty="0"/>
              </a:p>
            </p:txBody>
          </p:sp>
          <p:grpSp>
            <p:nvGrpSpPr>
              <p:cNvPr id="19520" name="Group 50"/>
              <p:cNvGrpSpPr>
                <a:grpSpLocks/>
              </p:cNvGrpSpPr>
              <p:nvPr/>
            </p:nvGrpSpPr>
            <p:grpSpPr bwMode="auto">
              <a:xfrm>
                <a:off x="2019" y="1676"/>
                <a:ext cx="371" cy="476"/>
                <a:chOff x="4217" y="1580"/>
                <a:chExt cx="371" cy="476"/>
              </a:xfrm>
            </p:grpSpPr>
            <p:sp>
              <p:nvSpPr>
                <p:cNvPr id="19524" name="Freeform 51"/>
                <p:cNvSpPr>
                  <a:spLocks/>
                </p:cNvSpPr>
                <p:nvPr/>
              </p:nvSpPr>
              <p:spPr bwMode="auto">
                <a:xfrm>
                  <a:off x="4282" y="1580"/>
                  <a:ext cx="306" cy="476"/>
                </a:xfrm>
                <a:custGeom>
                  <a:avLst/>
                  <a:gdLst>
                    <a:gd name="T0" fmla="*/ 147 w 306"/>
                    <a:gd name="T1" fmla="*/ 5 h 476"/>
                    <a:gd name="T2" fmla="*/ 165 w 306"/>
                    <a:gd name="T3" fmla="*/ 12 h 476"/>
                    <a:gd name="T4" fmla="*/ 169 w 306"/>
                    <a:gd name="T5" fmla="*/ 25 h 476"/>
                    <a:gd name="T6" fmla="*/ 174 w 306"/>
                    <a:gd name="T7" fmla="*/ 31 h 476"/>
                    <a:gd name="T8" fmla="*/ 185 w 306"/>
                    <a:gd name="T9" fmla="*/ 38 h 476"/>
                    <a:gd name="T10" fmla="*/ 187 w 306"/>
                    <a:gd name="T11" fmla="*/ 51 h 476"/>
                    <a:gd name="T12" fmla="*/ 188 w 306"/>
                    <a:gd name="T13" fmla="*/ 58 h 476"/>
                    <a:gd name="T14" fmla="*/ 197 w 306"/>
                    <a:gd name="T15" fmla="*/ 67 h 476"/>
                    <a:gd name="T16" fmla="*/ 200 w 306"/>
                    <a:gd name="T17" fmla="*/ 79 h 476"/>
                    <a:gd name="T18" fmla="*/ 193 w 306"/>
                    <a:gd name="T19" fmla="*/ 87 h 476"/>
                    <a:gd name="T20" fmla="*/ 187 w 306"/>
                    <a:gd name="T21" fmla="*/ 96 h 476"/>
                    <a:gd name="T22" fmla="*/ 186 w 306"/>
                    <a:gd name="T23" fmla="*/ 110 h 476"/>
                    <a:gd name="T24" fmla="*/ 186 w 306"/>
                    <a:gd name="T25" fmla="*/ 117 h 476"/>
                    <a:gd name="T26" fmla="*/ 190 w 306"/>
                    <a:gd name="T27" fmla="*/ 129 h 476"/>
                    <a:gd name="T28" fmla="*/ 194 w 306"/>
                    <a:gd name="T29" fmla="*/ 134 h 476"/>
                    <a:gd name="T30" fmla="*/ 205 w 306"/>
                    <a:gd name="T31" fmla="*/ 132 h 476"/>
                    <a:gd name="T32" fmla="*/ 211 w 306"/>
                    <a:gd name="T33" fmla="*/ 124 h 476"/>
                    <a:gd name="T34" fmla="*/ 220 w 306"/>
                    <a:gd name="T35" fmla="*/ 121 h 476"/>
                    <a:gd name="T36" fmla="*/ 228 w 306"/>
                    <a:gd name="T37" fmla="*/ 114 h 476"/>
                    <a:gd name="T38" fmla="*/ 240 w 306"/>
                    <a:gd name="T39" fmla="*/ 111 h 476"/>
                    <a:gd name="T40" fmla="*/ 256 w 306"/>
                    <a:gd name="T41" fmla="*/ 122 h 476"/>
                    <a:gd name="T42" fmla="*/ 274 w 306"/>
                    <a:gd name="T43" fmla="*/ 117 h 476"/>
                    <a:gd name="T44" fmla="*/ 286 w 306"/>
                    <a:gd name="T45" fmla="*/ 122 h 476"/>
                    <a:gd name="T46" fmla="*/ 294 w 306"/>
                    <a:gd name="T47" fmla="*/ 118 h 476"/>
                    <a:gd name="T48" fmla="*/ 305 w 306"/>
                    <a:gd name="T49" fmla="*/ 113 h 476"/>
                    <a:gd name="T50" fmla="*/ 305 w 306"/>
                    <a:gd name="T51" fmla="*/ 128 h 476"/>
                    <a:gd name="T52" fmla="*/ 301 w 306"/>
                    <a:gd name="T53" fmla="*/ 141 h 476"/>
                    <a:gd name="T54" fmla="*/ 293 w 306"/>
                    <a:gd name="T55" fmla="*/ 150 h 476"/>
                    <a:gd name="T56" fmla="*/ 288 w 306"/>
                    <a:gd name="T57" fmla="*/ 163 h 476"/>
                    <a:gd name="T58" fmla="*/ 282 w 306"/>
                    <a:gd name="T59" fmla="*/ 175 h 476"/>
                    <a:gd name="T60" fmla="*/ 270 w 306"/>
                    <a:gd name="T61" fmla="*/ 184 h 476"/>
                    <a:gd name="T62" fmla="*/ 259 w 306"/>
                    <a:gd name="T63" fmla="*/ 191 h 476"/>
                    <a:gd name="T64" fmla="*/ 248 w 306"/>
                    <a:gd name="T65" fmla="*/ 196 h 476"/>
                    <a:gd name="T66" fmla="*/ 239 w 306"/>
                    <a:gd name="T67" fmla="*/ 200 h 476"/>
                    <a:gd name="T68" fmla="*/ 230 w 306"/>
                    <a:gd name="T69" fmla="*/ 209 h 476"/>
                    <a:gd name="T70" fmla="*/ 217 w 306"/>
                    <a:gd name="T71" fmla="*/ 212 h 476"/>
                    <a:gd name="T72" fmla="*/ 207 w 306"/>
                    <a:gd name="T73" fmla="*/ 213 h 476"/>
                    <a:gd name="T74" fmla="*/ 198 w 306"/>
                    <a:gd name="T75" fmla="*/ 220 h 476"/>
                    <a:gd name="T76" fmla="*/ 191 w 306"/>
                    <a:gd name="T77" fmla="*/ 231 h 476"/>
                    <a:gd name="T78" fmla="*/ 190 w 306"/>
                    <a:gd name="T79" fmla="*/ 245 h 476"/>
                    <a:gd name="T80" fmla="*/ 198 w 306"/>
                    <a:gd name="T81" fmla="*/ 265 h 476"/>
                    <a:gd name="T82" fmla="*/ 219 w 306"/>
                    <a:gd name="T83" fmla="*/ 286 h 476"/>
                    <a:gd name="T84" fmla="*/ 229 w 306"/>
                    <a:gd name="T85" fmla="*/ 303 h 476"/>
                    <a:gd name="T86" fmla="*/ 245 w 306"/>
                    <a:gd name="T87" fmla="*/ 310 h 476"/>
                    <a:gd name="T88" fmla="*/ 252 w 306"/>
                    <a:gd name="T89" fmla="*/ 323 h 476"/>
                    <a:gd name="T90" fmla="*/ 244 w 306"/>
                    <a:gd name="T91" fmla="*/ 336 h 476"/>
                    <a:gd name="T92" fmla="*/ 228 w 306"/>
                    <a:gd name="T93" fmla="*/ 344 h 476"/>
                    <a:gd name="T94" fmla="*/ 217 w 306"/>
                    <a:gd name="T95" fmla="*/ 359 h 476"/>
                    <a:gd name="T96" fmla="*/ 202 w 306"/>
                    <a:gd name="T97" fmla="*/ 372 h 476"/>
                    <a:gd name="T98" fmla="*/ 188 w 306"/>
                    <a:gd name="T99" fmla="*/ 387 h 476"/>
                    <a:gd name="T100" fmla="*/ 169 w 306"/>
                    <a:gd name="T101" fmla="*/ 402 h 476"/>
                    <a:gd name="T102" fmla="*/ 139 w 306"/>
                    <a:gd name="T103" fmla="*/ 417 h 476"/>
                    <a:gd name="T104" fmla="*/ 132 w 306"/>
                    <a:gd name="T105" fmla="*/ 433 h 476"/>
                    <a:gd name="T106" fmla="*/ 131 w 306"/>
                    <a:gd name="T107" fmla="*/ 449 h 476"/>
                    <a:gd name="T108" fmla="*/ 121 w 306"/>
                    <a:gd name="T109" fmla="*/ 462 h 476"/>
                    <a:gd name="T110" fmla="*/ 104 w 306"/>
                    <a:gd name="T111" fmla="*/ 474 h 476"/>
                    <a:gd name="T112" fmla="*/ 101 w 306"/>
                    <a:gd name="T113" fmla="*/ 467 h 476"/>
                    <a:gd name="T114" fmla="*/ 82 w 306"/>
                    <a:gd name="T115" fmla="*/ 458 h 476"/>
                    <a:gd name="T116" fmla="*/ 53 w 306"/>
                    <a:gd name="T117" fmla="*/ 460 h 476"/>
                    <a:gd name="T118" fmla="*/ 36 w 306"/>
                    <a:gd name="T119" fmla="*/ 464 h 4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06" h="476">
                      <a:moveTo>
                        <a:pt x="0" y="47"/>
                      </a:moveTo>
                      <a:lnTo>
                        <a:pt x="1" y="47"/>
                      </a:lnTo>
                      <a:lnTo>
                        <a:pt x="20" y="41"/>
                      </a:lnTo>
                      <a:lnTo>
                        <a:pt x="41" y="35"/>
                      </a:lnTo>
                      <a:lnTo>
                        <a:pt x="53" y="32"/>
                      </a:lnTo>
                      <a:lnTo>
                        <a:pt x="64" y="29"/>
                      </a:lnTo>
                      <a:lnTo>
                        <a:pt x="71" y="27"/>
                      </a:lnTo>
                      <a:lnTo>
                        <a:pt x="78" y="25"/>
                      </a:lnTo>
                      <a:lnTo>
                        <a:pt x="85" y="22"/>
                      </a:lnTo>
                      <a:lnTo>
                        <a:pt x="90" y="21"/>
                      </a:lnTo>
                      <a:lnTo>
                        <a:pt x="93" y="20"/>
                      </a:lnTo>
                      <a:lnTo>
                        <a:pt x="96" y="19"/>
                      </a:lnTo>
                      <a:lnTo>
                        <a:pt x="101" y="17"/>
                      </a:lnTo>
                      <a:lnTo>
                        <a:pt x="112" y="14"/>
                      </a:lnTo>
                      <a:lnTo>
                        <a:pt x="125" y="11"/>
                      </a:lnTo>
                      <a:lnTo>
                        <a:pt x="127" y="10"/>
                      </a:lnTo>
                      <a:lnTo>
                        <a:pt x="147" y="5"/>
                      </a:lnTo>
                      <a:lnTo>
                        <a:pt x="160" y="0"/>
                      </a:lnTo>
                      <a:lnTo>
                        <a:pt x="161" y="1"/>
                      </a:lnTo>
                      <a:lnTo>
                        <a:pt x="161" y="2"/>
                      </a:lnTo>
                      <a:lnTo>
                        <a:pt x="162" y="2"/>
                      </a:lnTo>
                      <a:lnTo>
                        <a:pt x="163" y="2"/>
                      </a:lnTo>
                      <a:lnTo>
                        <a:pt x="163" y="4"/>
                      </a:lnTo>
                      <a:lnTo>
                        <a:pt x="163" y="5"/>
                      </a:lnTo>
                      <a:lnTo>
                        <a:pt x="165" y="5"/>
                      </a:lnTo>
                      <a:lnTo>
                        <a:pt x="165" y="6"/>
                      </a:lnTo>
                      <a:lnTo>
                        <a:pt x="165" y="7"/>
                      </a:lnTo>
                      <a:lnTo>
                        <a:pt x="165" y="8"/>
                      </a:lnTo>
                      <a:lnTo>
                        <a:pt x="165" y="9"/>
                      </a:lnTo>
                      <a:lnTo>
                        <a:pt x="166" y="9"/>
                      </a:lnTo>
                      <a:lnTo>
                        <a:pt x="165" y="10"/>
                      </a:lnTo>
                      <a:lnTo>
                        <a:pt x="163" y="11"/>
                      </a:lnTo>
                      <a:lnTo>
                        <a:pt x="163" y="12"/>
                      </a:lnTo>
                      <a:lnTo>
                        <a:pt x="165" y="12"/>
                      </a:lnTo>
                      <a:lnTo>
                        <a:pt x="165" y="13"/>
                      </a:lnTo>
                      <a:lnTo>
                        <a:pt x="166" y="13"/>
                      </a:lnTo>
                      <a:lnTo>
                        <a:pt x="166" y="14"/>
                      </a:lnTo>
                      <a:lnTo>
                        <a:pt x="167" y="14"/>
                      </a:lnTo>
                      <a:lnTo>
                        <a:pt x="168" y="14"/>
                      </a:lnTo>
                      <a:lnTo>
                        <a:pt x="168" y="15"/>
                      </a:lnTo>
                      <a:lnTo>
                        <a:pt x="167" y="16"/>
                      </a:lnTo>
                      <a:lnTo>
                        <a:pt x="167" y="17"/>
                      </a:lnTo>
                      <a:lnTo>
                        <a:pt x="167" y="18"/>
                      </a:lnTo>
                      <a:lnTo>
                        <a:pt x="167" y="19"/>
                      </a:lnTo>
                      <a:lnTo>
                        <a:pt x="168" y="19"/>
                      </a:lnTo>
                      <a:lnTo>
                        <a:pt x="168" y="20"/>
                      </a:lnTo>
                      <a:lnTo>
                        <a:pt x="168" y="21"/>
                      </a:lnTo>
                      <a:lnTo>
                        <a:pt x="168" y="22"/>
                      </a:lnTo>
                      <a:lnTo>
                        <a:pt x="168" y="24"/>
                      </a:lnTo>
                      <a:lnTo>
                        <a:pt x="168" y="25"/>
                      </a:lnTo>
                      <a:lnTo>
                        <a:pt x="169" y="25"/>
                      </a:lnTo>
                      <a:lnTo>
                        <a:pt x="168" y="26"/>
                      </a:lnTo>
                      <a:lnTo>
                        <a:pt x="169" y="26"/>
                      </a:lnTo>
                      <a:lnTo>
                        <a:pt x="169" y="27"/>
                      </a:lnTo>
                      <a:lnTo>
                        <a:pt x="168" y="27"/>
                      </a:lnTo>
                      <a:lnTo>
                        <a:pt x="168" y="28"/>
                      </a:lnTo>
                      <a:lnTo>
                        <a:pt x="168" y="29"/>
                      </a:lnTo>
                      <a:lnTo>
                        <a:pt x="167" y="29"/>
                      </a:lnTo>
                      <a:lnTo>
                        <a:pt x="167" y="30"/>
                      </a:lnTo>
                      <a:lnTo>
                        <a:pt x="168" y="31"/>
                      </a:lnTo>
                      <a:lnTo>
                        <a:pt x="168" y="30"/>
                      </a:lnTo>
                      <a:lnTo>
                        <a:pt x="169" y="30"/>
                      </a:lnTo>
                      <a:lnTo>
                        <a:pt x="170" y="30"/>
                      </a:lnTo>
                      <a:lnTo>
                        <a:pt x="171" y="30"/>
                      </a:lnTo>
                      <a:lnTo>
                        <a:pt x="172" y="30"/>
                      </a:lnTo>
                      <a:lnTo>
                        <a:pt x="173" y="30"/>
                      </a:lnTo>
                      <a:lnTo>
                        <a:pt x="174" y="30"/>
                      </a:lnTo>
                      <a:lnTo>
                        <a:pt x="174" y="31"/>
                      </a:lnTo>
                      <a:lnTo>
                        <a:pt x="175" y="31"/>
                      </a:lnTo>
                      <a:lnTo>
                        <a:pt x="175" y="30"/>
                      </a:lnTo>
                      <a:lnTo>
                        <a:pt x="176" y="31"/>
                      </a:lnTo>
                      <a:lnTo>
                        <a:pt x="177" y="32"/>
                      </a:lnTo>
                      <a:lnTo>
                        <a:pt x="177" y="33"/>
                      </a:lnTo>
                      <a:lnTo>
                        <a:pt x="178" y="33"/>
                      </a:lnTo>
                      <a:lnTo>
                        <a:pt x="179" y="33"/>
                      </a:lnTo>
                      <a:lnTo>
                        <a:pt x="179" y="34"/>
                      </a:lnTo>
                      <a:lnTo>
                        <a:pt x="179" y="33"/>
                      </a:lnTo>
                      <a:lnTo>
                        <a:pt x="180" y="34"/>
                      </a:lnTo>
                      <a:lnTo>
                        <a:pt x="181" y="35"/>
                      </a:lnTo>
                      <a:lnTo>
                        <a:pt x="182" y="35"/>
                      </a:lnTo>
                      <a:lnTo>
                        <a:pt x="183" y="35"/>
                      </a:lnTo>
                      <a:lnTo>
                        <a:pt x="185" y="35"/>
                      </a:lnTo>
                      <a:lnTo>
                        <a:pt x="185" y="36"/>
                      </a:lnTo>
                      <a:lnTo>
                        <a:pt x="185" y="37"/>
                      </a:lnTo>
                      <a:lnTo>
                        <a:pt x="185" y="38"/>
                      </a:lnTo>
                      <a:lnTo>
                        <a:pt x="186" y="39"/>
                      </a:lnTo>
                      <a:lnTo>
                        <a:pt x="185" y="39"/>
                      </a:lnTo>
                      <a:lnTo>
                        <a:pt x="185" y="40"/>
                      </a:lnTo>
                      <a:lnTo>
                        <a:pt x="185" y="41"/>
                      </a:lnTo>
                      <a:lnTo>
                        <a:pt x="185" y="43"/>
                      </a:lnTo>
                      <a:lnTo>
                        <a:pt x="185" y="44"/>
                      </a:lnTo>
                      <a:lnTo>
                        <a:pt x="183" y="45"/>
                      </a:lnTo>
                      <a:lnTo>
                        <a:pt x="185" y="45"/>
                      </a:lnTo>
                      <a:lnTo>
                        <a:pt x="183" y="46"/>
                      </a:lnTo>
                      <a:lnTo>
                        <a:pt x="183" y="47"/>
                      </a:lnTo>
                      <a:lnTo>
                        <a:pt x="183" y="48"/>
                      </a:lnTo>
                      <a:lnTo>
                        <a:pt x="185" y="48"/>
                      </a:lnTo>
                      <a:lnTo>
                        <a:pt x="186" y="48"/>
                      </a:lnTo>
                      <a:lnTo>
                        <a:pt x="186" y="49"/>
                      </a:lnTo>
                      <a:lnTo>
                        <a:pt x="186" y="50"/>
                      </a:lnTo>
                      <a:lnTo>
                        <a:pt x="187" y="50"/>
                      </a:lnTo>
                      <a:lnTo>
                        <a:pt x="187" y="51"/>
                      </a:lnTo>
                      <a:lnTo>
                        <a:pt x="187" y="50"/>
                      </a:lnTo>
                      <a:lnTo>
                        <a:pt x="188" y="50"/>
                      </a:lnTo>
                      <a:lnTo>
                        <a:pt x="188" y="51"/>
                      </a:lnTo>
                      <a:lnTo>
                        <a:pt x="188" y="52"/>
                      </a:lnTo>
                      <a:lnTo>
                        <a:pt x="189" y="52"/>
                      </a:lnTo>
                      <a:lnTo>
                        <a:pt x="189" y="53"/>
                      </a:lnTo>
                      <a:lnTo>
                        <a:pt x="190" y="53"/>
                      </a:lnTo>
                      <a:lnTo>
                        <a:pt x="190" y="52"/>
                      </a:lnTo>
                      <a:lnTo>
                        <a:pt x="191" y="53"/>
                      </a:lnTo>
                      <a:lnTo>
                        <a:pt x="191" y="54"/>
                      </a:lnTo>
                      <a:lnTo>
                        <a:pt x="191" y="55"/>
                      </a:lnTo>
                      <a:lnTo>
                        <a:pt x="191" y="56"/>
                      </a:lnTo>
                      <a:lnTo>
                        <a:pt x="190" y="56"/>
                      </a:lnTo>
                      <a:lnTo>
                        <a:pt x="190" y="57"/>
                      </a:lnTo>
                      <a:lnTo>
                        <a:pt x="189" y="57"/>
                      </a:lnTo>
                      <a:lnTo>
                        <a:pt x="189" y="58"/>
                      </a:lnTo>
                      <a:lnTo>
                        <a:pt x="188" y="58"/>
                      </a:lnTo>
                      <a:lnTo>
                        <a:pt x="189" y="59"/>
                      </a:lnTo>
                      <a:lnTo>
                        <a:pt x="190" y="59"/>
                      </a:lnTo>
                      <a:lnTo>
                        <a:pt x="189" y="60"/>
                      </a:lnTo>
                      <a:lnTo>
                        <a:pt x="190" y="60"/>
                      </a:lnTo>
                      <a:lnTo>
                        <a:pt x="190" y="62"/>
                      </a:lnTo>
                      <a:lnTo>
                        <a:pt x="191" y="62"/>
                      </a:lnTo>
                      <a:lnTo>
                        <a:pt x="192" y="62"/>
                      </a:lnTo>
                      <a:lnTo>
                        <a:pt x="193" y="62"/>
                      </a:lnTo>
                      <a:lnTo>
                        <a:pt x="193" y="63"/>
                      </a:lnTo>
                      <a:lnTo>
                        <a:pt x="194" y="63"/>
                      </a:lnTo>
                      <a:lnTo>
                        <a:pt x="194" y="64"/>
                      </a:lnTo>
                      <a:lnTo>
                        <a:pt x="195" y="64"/>
                      </a:lnTo>
                      <a:lnTo>
                        <a:pt x="195" y="65"/>
                      </a:lnTo>
                      <a:lnTo>
                        <a:pt x="196" y="65"/>
                      </a:lnTo>
                      <a:lnTo>
                        <a:pt x="196" y="66"/>
                      </a:lnTo>
                      <a:lnTo>
                        <a:pt x="196" y="67"/>
                      </a:lnTo>
                      <a:lnTo>
                        <a:pt x="197" y="67"/>
                      </a:lnTo>
                      <a:lnTo>
                        <a:pt x="197" y="68"/>
                      </a:lnTo>
                      <a:lnTo>
                        <a:pt x="197" y="69"/>
                      </a:lnTo>
                      <a:lnTo>
                        <a:pt x="197" y="70"/>
                      </a:lnTo>
                      <a:lnTo>
                        <a:pt x="198" y="70"/>
                      </a:lnTo>
                      <a:lnTo>
                        <a:pt x="198" y="69"/>
                      </a:lnTo>
                      <a:lnTo>
                        <a:pt x="199" y="70"/>
                      </a:lnTo>
                      <a:lnTo>
                        <a:pt x="200" y="71"/>
                      </a:lnTo>
                      <a:lnTo>
                        <a:pt x="200" y="72"/>
                      </a:lnTo>
                      <a:lnTo>
                        <a:pt x="199" y="72"/>
                      </a:lnTo>
                      <a:lnTo>
                        <a:pt x="200" y="72"/>
                      </a:lnTo>
                      <a:lnTo>
                        <a:pt x="200" y="73"/>
                      </a:lnTo>
                      <a:lnTo>
                        <a:pt x="200" y="74"/>
                      </a:lnTo>
                      <a:lnTo>
                        <a:pt x="200" y="75"/>
                      </a:lnTo>
                      <a:lnTo>
                        <a:pt x="200" y="76"/>
                      </a:lnTo>
                      <a:lnTo>
                        <a:pt x="199" y="77"/>
                      </a:lnTo>
                      <a:lnTo>
                        <a:pt x="199" y="78"/>
                      </a:lnTo>
                      <a:lnTo>
                        <a:pt x="200" y="79"/>
                      </a:lnTo>
                      <a:lnTo>
                        <a:pt x="199" y="79"/>
                      </a:lnTo>
                      <a:lnTo>
                        <a:pt x="198" y="80"/>
                      </a:lnTo>
                      <a:lnTo>
                        <a:pt x="197" y="80"/>
                      </a:lnTo>
                      <a:lnTo>
                        <a:pt x="196" y="80"/>
                      </a:lnTo>
                      <a:lnTo>
                        <a:pt x="196" y="79"/>
                      </a:lnTo>
                      <a:lnTo>
                        <a:pt x="195" y="80"/>
                      </a:lnTo>
                      <a:lnTo>
                        <a:pt x="195" y="82"/>
                      </a:lnTo>
                      <a:lnTo>
                        <a:pt x="195" y="83"/>
                      </a:lnTo>
                      <a:lnTo>
                        <a:pt x="196" y="83"/>
                      </a:lnTo>
                      <a:lnTo>
                        <a:pt x="197" y="84"/>
                      </a:lnTo>
                      <a:lnTo>
                        <a:pt x="197" y="85"/>
                      </a:lnTo>
                      <a:lnTo>
                        <a:pt x="197" y="86"/>
                      </a:lnTo>
                      <a:lnTo>
                        <a:pt x="197" y="87"/>
                      </a:lnTo>
                      <a:lnTo>
                        <a:pt x="196" y="87"/>
                      </a:lnTo>
                      <a:lnTo>
                        <a:pt x="195" y="87"/>
                      </a:lnTo>
                      <a:lnTo>
                        <a:pt x="194" y="87"/>
                      </a:lnTo>
                      <a:lnTo>
                        <a:pt x="193" y="87"/>
                      </a:lnTo>
                      <a:lnTo>
                        <a:pt x="193" y="86"/>
                      </a:lnTo>
                      <a:lnTo>
                        <a:pt x="192" y="86"/>
                      </a:lnTo>
                      <a:lnTo>
                        <a:pt x="191" y="85"/>
                      </a:lnTo>
                      <a:lnTo>
                        <a:pt x="191" y="86"/>
                      </a:lnTo>
                      <a:lnTo>
                        <a:pt x="190" y="86"/>
                      </a:lnTo>
                      <a:lnTo>
                        <a:pt x="190" y="87"/>
                      </a:lnTo>
                      <a:lnTo>
                        <a:pt x="190" y="88"/>
                      </a:lnTo>
                      <a:lnTo>
                        <a:pt x="189" y="88"/>
                      </a:lnTo>
                      <a:lnTo>
                        <a:pt x="189" y="89"/>
                      </a:lnTo>
                      <a:lnTo>
                        <a:pt x="189" y="90"/>
                      </a:lnTo>
                      <a:lnTo>
                        <a:pt x="189" y="91"/>
                      </a:lnTo>
                      <a:lnTo>
                        <a:pt x="188" y="91"/>
                      </a:lnTo>
                      <a:lnTo>
                        <a:pt x="187" y="92"/>
                      </a:lnTo>
                      <a:lnTo>
                        <a:pt x="187" y="93"/>
                      </a:lnTo>
                      <a:lnTo>
                        <a:pt x="187" y="94"/>
                      </a:lnTo>
                      <a:lnTo>
                        <a:pt x="187" y="95"/>
                      </a:lnTo>
                      <a:lnTo>
                        <a:pt x="187" y="96"/>
                      </a:lnTo>
                      <a:lnTo>
                        <a:pt x="187" y="97"/>
                      </a:lnTo>
                      <a:lnTo>
                        <a:pt x="187" y="98"/>
                      </a:lnTo>
                      <a:lnTo>
                        <a:pt x="187" y="99"/>
                      </a:lnTo>
                      <a:lnTo>
                        <a:pt x="187" y="101"/>
                      </a:lnTo>
                      <a:lnTo>
                        <a:pt x="188" y="101"/>
                      </a:lnTo>
                      <a:lnTo>
                        <a:pt x="188" y="102"/>
                      </a:lnTo>
                      <a:lnTo>
                        <a:pt x="188" y="103"/>
                      </a:lnTo>
                      <a:lnTo>
                        <a:pt x="188" y="104"/>
                      </a:lnTo>
                      <a:lnTo>
                        <a:pt x="189" y="104"/>
                      </a:lnTo>
                      <a:lnTo>
                        <a:pt x="189" y="105"/>
                      </a:lnTo>
                      <a:lnTo>
                        <a:pt x="189" y="106"/>
                      </a:lnTo>
                      <a:lnTo>
                        <a:pt x="189" y="107"/>
                      </a:lnTo>
                      <a:lnTo>
                        <a:pt x="189" y="108"/>
                      </a:lnTo>
                      <a:lnTo>
                        <a:pt x="189" y="109"/>
                      </a:lnTo>
                      <a:lnTo>
                        <a:pt x="189" y="110"/>
                      </a:lnTo>
                      <a:lnTo>
                        <a:pt x="187" y="110"/>
                      </a:lnTo>
                      <a:lnTo>
                        <a:pt x="186" y="110"/>
                      </a:lnTo>
                      <a:lnTo>
                        <a:pt x="186" y="111"/>
                      </a:lnTo>
                      <a:lnTo>
                        <a:pt x="186" y="112"/>
                      </a:lnTo>
                      <a:lnTo>
                        <a:pt x="185" y="113"/>
                      </a:lnTo>
                      <a:lnTo>
                        <a:pt x="183" y="113"/>
                      </a:lnTo>
                      <a:lnTo>
                        <a:pt x="182" y="113"/>
                      </a:lnTo>
                      <a:lnTo>
                        <a:pt x="182" y="112"/>
                      </a:lnTo>
                      <a:lnTo>
                        <a:pt x="181" y="112"/>
                      </a:lnTo>
                      <a:lnTo>
                        <a:pt x="181" y="113"/>
                      </a:lnTo>
                      <a:lnTo>
                        <a:pt x="181" y="114"/>
                      </a:lnTo>
                      <a:lnTo>
                        <a:pt x="181" y="115"/>
                      </a:lnTo>
                      <a:lnTo>
                        <a:pt x="182" y="115"/>
                      </a:lnTo>
                      <a:lnTo>
                        <a:pt x="182" y="114"/>
                      </a:lnTo>
                      <a:lnTo>
                        <a:pt x="183" y="114"/>
                      </a:lnTo>
                      <a:lnTo>
                        <a:pt x="183" y="115"/>
                      </a:lnTo>
                      <a:lnTo>
                        <a:pt x="185" y="115"/>
                      </a:lnTo>
                      <a:lnTo>
                        <a:pt x="186" y="116"/>
                      </a:lnTo>
                      <a:lnTo>
                        <a:pt x="186" y="117"/>
                      </a:lnTo>
                      <a:lnTo>
                        <a:pt x="186" y="118"/>
                      </a:lnTo>
                      <a:lnTo>
                        <a:pt x="187" y="118"/>
                      </a:lnTo>
                      <a:lnTo>
                        <a:pt x="187" y="119"/>
                      </a:lnTo>
                      <a:lnTo>
                        <a:pt x="188" y="119"/>
                      </a:lnTo>
                      <a:lnTo>
                        <a:pt x="188" y="121"/>
                      </a:lnTo>
                      <a:lnTo>
                        <a:pt x="189" y="121"/>
                      </a:lnTo>
                      <a:lnTo>
                        <a:pt x="189" y="122"/>
                      </a:lnTo>
                      <a:lnTo>
                        <a:pt x="188" y="122"/>
                      </a:lnTo>
                      <a:lnTo>
                        <a:pt x="188" y="123"/>
                      </a:lnTo>
                      <a:lnTo>
                        <a:pt x="188" y="124"/>
                      </a:lnTo>
                      <a:lnTo>
                        <a:pt x="189" y="124"/>
                      </a:lnTo>
                      <a:lnTo>
                        <a:pt x="189" y="125"/>
                      </a:lnTo>
                      <a:lnTo>
                        <a:pt x="189" y="126"/>
                      </a:lnTo>
                      <a:lnTo>
                        <a:pt x="189" y="127"/>
                      </a:lnTo>
                      <a:lnTo>
                        <a:pt x="189" y="128"/>
                      </a:lnTo>
                      <a:lnTo>
                        <a:pt x="189" y="129"/>
                      </a:lnTo>
                      <a:lnTo>
                        <a:pt x="190" y="129"/>
                      </a:lnTo>
                      <a:lnTo>
                        <a:pt x="191" y="129"/>
                      </a:lnTo>
                      <a:lnTo>
                        <a:pt x="191" y="130"/>
                      </a:lnTo>
                      <a:lnTo>
                        <a:pt x="190" y="130"/>
                      </a:lnTo>
                      <a:lnTo>
                        <a:pt x="190" y="131"/>
                      </a:lnTo>
                      <a:lnTo>
                        <a:pt x="189" y="131"/>
                      </a:lnTo>
                      <a:lnTo>
                        <a:pt x="189" y="132"/>
                      </a:lnTo>
                      <a:lnTo>
                        <a:pt x="190" y="132"/>
                      </a:lnTo>
                      <a:lnTo>
                        <a:pt x="191" y="132"/>
                      </a:lnTo>
                      <a:lnTo>
                        <a:pt x="192" y="132"/>
                      </a:lnTo>
                      <a:lnTo>
                        <a:pt x="192" y="133"/>
                      </a:lnTo>
                      <a:lnTo>
                        <a:pt x="191" y="133"/>
                      </a:lnTo>
                      <a:lnTo>
                        <a:pt x="191" y="134"/>
                      </a:lnTo>
                      <a:lnTo>
                        <a:pt x="191" y="135"/>
                      </a:lnTo>
                      <a:lnTo>
                        <a:pt x="192" y="135"/>
                      </a:lnTo>
                      <a:lnTo>
                        <a:pt x="193" y="135"/>
                      </a:lnTo>
                      <a:lnTo>
                        <a:pt x="193" y="134"/>
                      </a:lnTo>
                      <a:lnTo>
                        <a:pt x="194" y="134"/>
                      </a:lnTo>
                      <a:lnTo>
                        <a:pt x="195" y="135"/>
                      </a:lnTo>
                      <a:lnTo>
                        <a:pt x="195" y="136"/>
                      </a:lnTo>
                      <a:lnTo>
                        <a:pt x="196" y="136"/>
                      </a:lnTo>
                      <a:lnTo>
                        <a:pt x="196" y="135"/>
                      </a:lnTo>
                      <a:lnTo>
                        <a:pt x="196" y="134"/>
                      </a:lnTo>
                      <a:lnTo>
                        <a:pt x="197" y="134"/>
                      </a:lnTo>
                      <a:lnTo>
                        <a:pt x="198" y="134"/>
                      </a:lnTo>
                      <a:lnTo>
                        <a:pt x="198" y="133"/>
                      </a:lnTo>
                      <a:lnTo>
                        <a:pt x="199" y="133"/>
                      </a:lnTo>
                      <a:lnTo>
                        <a:pt x="200" y="133"/>
                      </a:lnTo>
                      <a:lnTo>
                        <a:pt x="200" y="134"/>
                      </a:lnTo>
                      <a:lnTo>
                        <a:pt x="201" y="134"/>
                      </a:lnTo>
                      <a:lnTo>
                        <a:pt x="202" y="134"/>
                      </a:lnTo>
                      <a:lnTo>
                        <a:pt x="204" y="134"/>
                      </a:lnTo>
                      <a:lnTo>
                        <a:pt x="204" y="133"/>
                      </a:lnTo>
                      <a:lnTo>
                        <a:pt x="204" y="132"/>
                      </a:lnTo>
                      <a:lnTo>
                        <a:pt x="205" y="132"/>
                      </a:lnTo>
                      <a:lnTo>
                        <a:pt x="205" y="131"/>
                      </a:lnTo>
                      <a:lnTo>
                        <a:pt x="206" y="131"/>
                      </a:lnTo>
                      <a:lnTo>
                        <a:pt x="207" y="131"/>
                      </a:lnTo>
                      <a:lnTo>
                        <a:pt x="207" y="130"/>
                      </a:lnTo>
                      <a:lnTo>
                        <a:pt x="207" y="129"/>
                      </a:lnTo>
                      <a:lnTo>
                        <a:pt x="207" y="128"/>
                      </a:lnTo>
                      <a:lnTo>
                        <a:pt x="208" y="127"/>
                      </a:lnTo>
                      <a:lnTo>
                        <a:pt x="209" y="127"/>
                      </a:lnTo>
                      <a:lnTo>
                        <a:pt x="209" y="126"/>
                      </a:lnTo>
                      <a:lnTo>
                        <a:pt x="209" y="125"/>
                      </a:lnTo>
                      <a:lnTo>
                        <a:pt x="208" y="125"/>
                      </a:lnTo>
                      <a:lnTo>
                        <a:pt x="208" y="124"/>
                      </a:lnTo>
                      <a:lnTo>
                        <a:pt x="209" y="124"/>
                      </a:lnTo>
                      <a:lnTo>
                        <a:pt x="209" y="123"/>
                      </a:lnTo>
                      <a:lnTo>
                        <a:pt x="210" y="123"/>
                      </a:lnTo>
                      <a:lnTo>
                        <a:pt x="211" y="123"/>
                      </a:lnTo>
                      <a:lnTo>
                        <a:pt x="211" y="124"/>
                      </a:lnTo>
                      <a:lnTo>
                        <a:pt x="212" y="124"/>
                      </a:lnTo>
                      <a:lnTo>
                        <a:pt x="213" y="123"/>
                      </a:lnTo>
                      <a:lnTo>
                        <a:pt x="214" y="123"/>
                      </a:lnTo>
                      <a:lnTo>
                        <a:pt x="215" y="123"/>
                      </a:lnTo>
                      <a:lnTo>
                        <a:pt x="215" y="122"/>
                      </a:lnTo>
                      <a:lnTo>
                        <a:pt x="214" y="122"/>
                      </a:lnTo>
                      <a:lnTo>
                        <a:pt x="214" y="121"/>
                      </a:lnTo>
                      <a:lnTo>
                        <a:pt x="214" y="119"/>
                      </a:lnTo>
                      <a:lnTo>
                        <a:pt x="215" y="119"/>
                      </a:lnTo>
                      <a:lnTo>
                        <a:pt x="215" y="121"/>
                      </a:lnTo>
                      <a:lnTo>
                        <a:pt x="216" y="121"/>
                      </a:lnTo>
                      <a:lnTo>
                        <a:pt x="216" y="119"/>
                      </a:lnTo>
                      <a:lnTo>
                        <a:pt x="217" y="119"/>
                      </a:lnTo>
                      <a:lnTo>
                        <a:pt x="218" y="119"/>
                      </a:lnTo>
                      <a:lnTo>
                        <a:pt x="218" y="121"/>
                      </a:lnTo>
                      <a:lnTo>
                        <a:pt x="219" y="121"/>
                      </a:lnTo>
                      <a:lnTo>
                        <a:pt x="220" y="121"/>
                      </a:lnTo>
                      <a:lnTo>
                        <a:pt x="220" y="119"/>
                      </a:lnTo>
                      <a:lnTo>
                        <a:pt x="221" y="119"/>
                      </a:lnTo>
                      <a:lnTo>
                        <a:pt x="221" y="118"/>
                      </a:lnTo>
                      <a:lnTo>
                        <a:pt x="221" y="117"/>
                      </a:lnTo>
                      <a:lnTo>
                        <a:pt x="223" y="117"/>
                      </a:lnTo>
                      <a:lnTo>
                        <a:pt x="224" y="117"/>
                      </a:lnTo>
                      <a:lnTo>
                        <a:pt x="225" y="117"/>
                      </a:lnTo>
                      <a:lnTo>
                        <a:pt x="226" y="117"/>
                      </a:lnTo>
                      <a:lnTo>
                        <a:pt x="226" y="118"/>
                      </a:lnTo>
                      <a:lnTo>
                        <a:pt x="227" y="118"/>
                      </a:lnTo>
                      <a:lnTo>
                        <a:pt x="228" y="118"/>
                      </a:lnTo>
                      <a:lnTo>
                        <a:pt x="228" y="117"/>
                      </a:lnTo>
                      <a:lnTo>
                        <a:pt x="229" y="117"/>
                      </a:lnTo>
                      <a:lnTo>
                        <a:pt x="228" y="117"/>
                      </a:lnTo>
                      <a:lnTo>
                        <a:pt x="228" y="116"/>
                      </a:lnTo>
                      <a:lnTo>
                        <a:pt x="228" y="115"/>
                      </a:lnTo>
                      <a:lnTo>
                        <a:pt x="228" y="114"/>
                      </a:lnTo>
                      <a:lnTo>
                        <a:pt x="229" y="114"/>
                      </a:lnTo>
                      <a:lnTo>
                        <a:pt x="230" y="114"/>
                      </a:lnTo>
                      <a:lnTo>
                        <a:pt x="231" y="114"/>
                      </a:lnTo>
                      <a:lnTo>
                        <a:pt x="232" y="114"/>
                      </a:lnTo>
                      <a:lnTo>
                        <a:pt x="233" y="114"/>
                      </a:lnTo>
                      <a:lnTo>
                        <a:pt x="234" y="114"/>
                      </a:lnTo>
                      <a:lnTo>
                        <a:pt x="235" y="114"/>
                      </a:lnTo>
                      <a:lnTo>
                        <a:pt x="235" y="113"/>
                      </a:lnTo>
                      <a:lnTo>
                        <a:pt x="236" y="113"/>
                      </a:lnTo>
                      <a:lnTo>
                        <a:pt x="236" y="112"/>
                      </a:lnTo>
                      <a:lnTo>
                        <a:pt x="237" y="112"/>
                      </a:lnTo>
                      <a:lnTo>
                        <a:pt x="237" y="111"/>
                      </a:lnTo>
                      <a:lnTo>
                        <a:pt x="237" y="110"/>
                      </a:lnTo>
                      <a:lnTo>
                        <a:pt x="238" y="110"/>
                      </a:lnTo>
                      <a:lnTo>
                        <a:pt x="239" y="110"/>
                      </a:lnTo>
                      <a:lnTo>
                        <a:pt x="239" y="111"/>
                      </a:lnTo>
                      <a:lnTo>
                        <a:pt x="240" y="111"/>
                      </a:lnTo>
                      <a:lnTo>
                        <a:pt x="241" y="112"/>
                      </a:lnTo>
                      <a:lnTo>
                        <a:pt x="243" y="112"/>
                      </a:lnTo>
                      <a:lnTo>
                        <a:pt x="243" y="111"/>
                      </a:lnTo>
                      <a:lnTo>
                        <a:pt x="244" y="111"/>
                      </a:lnTo>
                      <a:lnTo>
                        <a:pt x="244" y="110"/>
                      </a:lnTo>
                      <a:lnTo>
                        <a:pt x="245" y="110"/>
                      </a:lnTo>
                      <a:lnTo>
                        <a:pt x="246" y="110"/>
                      </a:lnTo>
                      <a:lnTo>
                        <a:pt x="246" y="109"/>
                      </a:lnTo>
                      <a:lnTo>
                        <a:pt x="247" y="109"/>
                      </a:lnTo>
                      <a:lnTo>
                        <a:pt x="248" y="108"/>
                      </a:lnTo>
                      <a:lnTo>
                        <a:pt x="249" y="108"/>
                      </a:lnTo>
                      <a:lnTo>
                        <a:pt x="249" y="107"/>
                      </a:lnTo>
                      <a:lnTo>
                        <a:pt x="250" y="106"/>
                      </a:lnTo>
                      <a:lnTo>
                        <a:pt x="250" y="105"/>
                      </a:lnTo>
                      <a:lnTo>
                        <a:pt x="251" y="104"/>
                      </a:lnTo>
                      <a:lnTo>
                        <a:pt x="253" y="112"/>
                      </a:lnTo>
                      <a:lnTo>
                        <a:pt x="256" y="122"/>
                      </a:lnTo>
                      <a:lnTo>
                        <a:pt x="258" y="128"/>
                      </a:lnTo>
                      <a:lnTo>
                        <a:pt x="259" y="129"/>
                      </a:lnTo>
                      <a:lnTo>
                        <a:pt x="266" y="125"/>
                      </a:lnTo>
                      <a:lnTo>
                        <a:pt x="267" y="125"/>
                      </a:lnTo>
                      <a:lnTo>
                        <a:pt x="267" y="124"/>
                      </a:lnTo>
                      <a:lnTo>
                        <a:pt x="268" y="124"/>
                      </a:lnTo>
                      <a:lnTo>
                        <a:pt x="269" y="123"/>
                      </a:lnTo>
                      <a:lnTo>
                        <a:pt x="269" y="122"/>
                      </a:lnTo>
                      <a:lnTo>
                        <a:pt x="270" y="122"/>
                      </a:lnTo>
                      <a:lnTo>
                        <a:pt x="270" y="121"/>
                      </a:lnTo>
                      <a:lnTo>
                        <a:pt x="271" y="121"/>
                      </a:lnTo>
                      <a:lnTo>
                        <a:pt x="271" y="119"/>
                      </a:lnTo>
                      <a:lnTo>
                        <a:pt x="272" y="119"/>
                      </a:lnTo>
                      <a:lnTo>
                        <a:pt x="272" y="118"/>
                      </a:lnTo>
                      <a:lnTo>
                        <a:pt x="273" y="118"/>
                      </a:lnTo>
                      <a:lnTo>
                        <a:pt x="273" y="117"/>
                      </a:lnTo>
                      <a:lnTo>
                        <a:pt x="274" y="117"/>
                      </a:lnTo>
                      <a:lnTo>
                        <a:pt x="275" y="117"/>
                      </a:lnTo>
                      <a:lnTo>
                        <a:pt x="275" y="116"/>
                      </a:lnTo>
                      <a:lnTo>
                        <a:pt x="276" y="116"/>
                      </a:lnTo>
                      <a:lnTo>
                        <a:pt x="276" y="115"/>
                      </a:lnTo>
                      <a:lnTo>
                        <a:pt x="277" y="115"/>
                      </a:lnTo>
                      <a:lnTo>
                        <a:pt x="278" y="115"/>
                      </a:lnTo>
                      <a:lnTo>
                        <a:pt x="279" y="115"/>
                      </a:lnTo>
                      <a:lnTo>
                        <a:pt x="281" y="116"/>
                      </a:lnTo>
                      <a:lnTo>
                        <a:pt x="281" y="117"/>
                      </a:lnTo>
                      <a:lnTo>
                        <a:pt x="282" y="117"/>
                      </a:lnTo>
                      <a:lnTo>
                        <a:pt x="283" y="117"/>
                      </a:lnTo>
                      <a:lnTo>
                        <a:pt x="283" y="118"/>
                      </a:lnTo>
                      <a:lnTo>
                        <a:pt x="284" y="118"/>
                      </a:lnTo>
                      <a:lnTo>
                        <a:pt x="284" y="119"/>
                      </a:lnTo>
                      <a:lnTo>
                        <a:pt x="285" y="121"/>
                      </a:lnTo>
                      <a:lnTo>
                        <a:pt x="285" y="122"/>
                      </a:lnTo>
                      <a:lnTo>
                        <a:pt x="286" y="122"/>
                      </a:lnTo>
                      <a:lnTo>
                        <a:pt x="286" y="123"/>
                      </a:lnTo>
                      <a:lnTo>
                        <a:pt x="287" y="123"/>
                      </a:lnTo>
                      <a:lnTo>
                        <a:pt x="287" y="124"/>
                      </a:lnTo>
                      <a:lnTo>
                        <a:pt x="288" y="124"/>
                      </a:lnTo>
                      <a:lnTo>
                        <a:pt x="288" y="125"/>
                      </a:lnTo>
                      <a:lnTo>
                        <a:pt x="289" y="125"/>
                      </a:lnTo>
                      <a:lnTo>
                        <a:pt x="289" y="124"/>
                      </a:lnTo>
                      <a:lnTo>
                        <a:pt x="290" y="124"/>
                      </a:lnTo>
                      <a:lnTo>
                        <a:pt x="290" y="123"/>
                      </a:lnTo>
                      <a:lnTo>
                        <a:pt x="291" y="123"/>
                      </a:lnTo>
                      <a:lnTo>
                        <a:pt x="291" y="122"/>
                      </a:lnTo>
                      <a:lnTo>
                        <a:pt x="291" y="121"/>
                      </a:lnTo>
                      <a:lnTo>
                        <a:pt x="292" y="121"/>
                      </a:lnTo>
                      <a:lnTo>
                        <a:pt x="292" y="119"/>
                      </a:lnTo>
                      <a:lnTo>
                        <a:pt x="293" y="119"/>
                      </a:lnTo>
                      <a:lnTo>
                        <a:pt x="294" y="119"/>
                      </a:lnTo>
                      <a:lnTo>
                        <a:pt x="294" y="118"/>
                      </a:lnTo>
                      <a:lnTo>
                        <a:pt x="294" y="119"/>
                      </a:lnTo>
                      <a:lnTo>
                        <a:pt x="295" y="119"/>
                      </a:lnTo>
                      <a:lnTo>
                        <a:pt x="295" y="118"/>
                      </a:lnTo>
                      <a:lnTo>
                        <a:pt x="296" y="118"/>
                      </a:lnTo>
                      <a:lnTo>
                        <a:pt x="296" y="117"/>
                      </a:lnTo>
                      <a:lnTo>
                        <a:pt x="297" y="117"/>
                      </a:lnTo>
                      <a:lnTo>
                        <a:pt x="297" y="116"/>
                      </a:lnTo>
                      <a:lnTo>
                        <a:pt x="298" y="115"/>
                      </a:lnTo>
                      <a:lnTo>
                        <a:pt x="298" y="114"/>
                      </a:lnTo>
                      <a:lnTo>
                        <a:pt x="299" y="114"/>
                      </a:lnTo>
                      <a:lnTo>
                        <a:pt x="299" y="113"/>
                      </a:lnTo>
                      <a:lnTo>
                        <a:pt x="301" y="113"/>
                      </a:lnTo>
                      <a:lnTo>
                        <a:pt x="302" y="113"/>
                      </a:lnTo>
                      <a:lnTo>
                        <a:pt x="302" y="112"/>
                      </a:lnTo>
                      <a:lnTo>
                        <a:pt x="303" y="112"/>
                      </a:lnTo>
                      <a:lnTo>
                        <a:pt x="304" y="113"/>
                      </a:lnTo>
                      <a:lnTo>
                        <a:pt x="305" y="113"/>
                      </a:lnTo>
                      <a:lnTo>
                        <a:pt x="305" y="114"/>
                      </a:lnTo>
                      <a:lnTo>
                        <a:pt x="305" y="115"/>
                      </a:lnTo>
                      <a:lnTo>
                        <a:pt x="306" y="115"/>
                      </a:lnTo>
                      <a:lnTo>
                        <a:pt x="306" y="116"/>
                      </a:lnTo>
                      <a:lnTo>
                        <a:pt x="306" y="117"/>
                      </a:lnTo>
                      <a:lnTo>
                        <a:pt x="306" y="118"/>
                      </a:lnTo>
                      <a:lnTo>
                        <a:pt x="305" y="119"/>
                      </a:lnTo>
                      <a:lnTo>
                        <a:pt x="305" y="121"/>
                      </a:lnTo>
                      <a:lnTo>
                        <a:pt x="305" y="122"/>
                      </a:lnTo>
                      <a:lnTo>
                        <a:pt x="305" y="123"/>
                      </a:lnTo>
                      <a:lnTo>
                        <a:pt x="305" y="124"/>
                      </a:lnTo>
                      <a:lnTo>
                        <a:pt x="305" y="125"/>
                      </a:lnTo>
                      <a:lnTo>
                        <a:pt x="305" y="126"/>
                      </a:lnTo>
                      <a:lnTo>
                        <a:pt x="305" y="127"/>
                      </a:lnTo>
                      <a:lnTo>
                        <a:pt x="304" y="127"/>
                      </a:lnTo>
                      <a:lnTo>
                        <a:pt x="304" y="128"/>
                      </a:lnTo>
                      <a:lnTo>
                        <a:pt x="305" y="128"/>
                      </a:lnTo>
                      <a:lnTo>
                        <a:pt x="304" y="128"/>
                      </a:lnTo>
                      <a:lnTo>
                        <a:pt x="304" y="129"/>
                      </a:lnTo>
                      <a:lnTo>
                        <a:pt x="303" y="130"/>
                      </a:lnTo>
                      <a:lnTo>
                        <a:pt x="303" y="131"/>
                      </a:lnTo>
                      <a:lnTo>
                        <a:pt x="303" y="132"/>
                      </a:lnTo>
                      <a:lnTo>
                        <a:pt x="302" y="132"/>
                      </a:lnTo>
                      <a:lnTo>
                        <a:pt x="302" y="133"/>
                      </a:lnTo>
                      <a:lnTo>
                        <a:pt x="301" y="133"/>
                      </a:lnTo>
                      <a:lnTo>
                        <a:pt x="302" y="133"/>
                      </a:lnTo>
                      <a:lnTo>
                        <a:pt x="301" y="133"/>
                      </a:lnTo>
                      <a:lnTo>
                        <a:pt x="301" y="134"/>
                      </a:lnTo>
                      <a:lnTo>
                        <a:pt x="302" y="135"/>
                      </a:lnTo>
                      <a:lnTo>
                        <a:pt x="302" y="136"/>
                      </a:lnTo>
                      <a:lnTo>
                        <a:pt x="302" y="137"/>
                      </a:lnTo>
                      <a:lnTo>
                        <a:pt x="301" y="138"/>
                      </a:lnTo>
                      <a:lnTo>
                        <a:pt x="301" y="140"/>
                      </a:lnTo>
                      <a:lnTo>
                        <a:pt x="301" y="141"/>
                      </a:lnTo>
                      <a:lnTo>
                        <a:pt x="299" y="141"/>
                      </a:lnTo>
                      <a:lnTo>
                        <a:pt x="299" y="142"/>
                      </a:lnTo>
                      <a:lnTo>
                        <a:pt x="299" y="143"/>
                      </a:lnTo>
                      <a:lnTo>
                        <a:pt x="298" y="143"/>
                      </a:lnTo>
                      <a:lnTo>
                        <a:pt x="297" y="143"/>
                      </a:lnTo>
                      <a:lnTo>
                        <a:pt x="296" y="144"/>
                      </a:lnTo>
                      <a:lnTo>
                        <a:pt x="295" y="144"/>
                      </a:lnTo>
                      <a:lnTo>
                        <a:pt x="295" y="145"/>
                      </a:lnTo>
                      <a:lnTo>
                        <a:pt x="294" y="145"/>
                      </a:lnTo>
                      <a:lnTo>
                        <a:pt x="294" y="146"/>
                      </a:lnTo>
                      <a:lnTo>
                        <a:pt x="294" y="147"/>
                      </a:lnTo>
                      <a:lnTo>
                        <a:pt x="294" y="148"/>
                      </a:lnTo>
                      <a:lnTo>
                        <a:pt x="294" y="147"/>
                      </a:lnTo>
                      <a:lnTo>
                        <a:pt x="294" y="148"/>
                      </a:lnTo>
                      <a:lnTo>
                        <a:pt x="293" y="148"/>
                      </a:lnTo>
                      <a:lnTo>
                        <a:pt x="293" y="149"/>
                      </a:lnTo>
                      <a:lnTo>
                        <a:pt x="293" y="150"/>
                      </a:lnTo>
                      <a:lnTo>
                        <a:pt x="293" y="151"/>
                      </a:lnTo>
                      <a:lnTo>
                        <a:pt x="293" y="152"/>
                      </a:lnTo>
                      <a:lnTo>
                        <a:pt x="293" y="153"/>
                      </a:lnTo>
                      <a:lnTo>
                        <a:pt x="293" y="154"/>
                      </a:lnTo>
                      <a:lnTo>
                        <a:pt x="293" y="155"/>
                      </a:lnTo>
                      <a:lnTo>
                        <a:pt x="293" y="156"/>
                      </a:lnTo>
                      <a:lnTo>
                        <a:pt x="292" y="156"/>
                      </a:lnTo>
                      <a:lnTo>
                        <a:pt x="292" y="157"/>
                      </a:lnTo>
                      <a:lnTo>
                        <a:pt x="292" y="158"/>
                      </a:lnTo>
                      <a:lnTo>
                        <a:pt x="292" y="160"/>
                      </a:lnTo>
                      <a:lnTo>
                        <a:pt x="292" y="161"/>
                      </a:lnTo>
                      <a:lnTo>
                        <a:pt x="291" y="161"/>
                      </a:lnTo>
                      <a:lnTo>
                        <a:pt x="291" y="162"/>
                      </a:lnTo>
                      <a:lnTo>
                        <a:pt x="290" y="162"/>
                      </a:lnTo>
                      <a:lnTo>
                        <a:pt x="290" y="163"/>
                      </a:lnTo>
                      <a:lnTo>
                        <a:pt x="289" y="163"/>
                      </a:lnTo>
                      <a:lnTo>
                        <a:pt x="288" y="163"/>
                      </a:lnTo>
                      <a:lnTo>
                        <a:pt x="288" y="164"/>
                      </a:lnTo>
                      <a:lnTo>
                        <a:pt x="287" y="164"/>
                      </a:lnTo>
                      <a:lnTo>
                        <a:pt x="287" y="165"/>
                      </a:lnTo>
                      <a:lnTo>
                        <a:pt x="286" y="165"/>
                      </a:lnTo>
                      <a:lnTo>
                        <a:pt x="286" y="166"/>
                      </a:lnTo>
                      <a:lnTo>
                        <a:pt x="286" y="167"/>
                      </a:lnTo>
                      <a:lnTo>
                        <a:pt x="286" y="168"/>
                      </a:lnTo>
                      <a:lnTo>
                        <a:pt x="286" y="169"/>
                      </a:lnTo>
                      <a:lnTo>
                        <a:pt x="286" y="170"/>
                      </a:lnTo>
                      <a:lnTo>
                        <a:pt x="285" y="170"/>
                      </a:lnTo>
                      <a:lnTo>
                        <a:pt x="285" y="171"/>
                      </a:lnTo>
                      <a:lnTo>
                        <a:pt x="285" y="172"/>
                      </a:lnTo>
                      <a:lnTo>
                        <a:pt x="284" y="172"/>
                      </a:lnTo>
                      <a:lnTo>
                        <a:pt x="284" y="173"/>
                      </a:lnTo>
                      <a:lnTo>
                        <a:pt x="283" y="173"/>
                      </a:lnTo>
                      <a:lnTo>
                        <a:pt x="283" y="174"/>
                      </a:lnTo>
                      <a:lnTo>
                        <a:pt x="282" y="175"/>
                      </a:lnTo>
                      <a:lnTo>
                        <a:pt x="281" y="175"/>
                      </a:lnTo>
                      <a:lnTo>
                        <a:pt x="279" y="176"/>
                      </a:lnTo>
                      <a:lnTo>
                        <a:pt x="278" y="176"/>
                      </a:lnTo>
                      <a:lnTo>
                        <a:pt x="277" y="177"/>
                      </a:lnTo>
                      <a:lnTo>
                        <a:pt x="277" y="179"/>
                      </a:lnTo>
                      <a:lnTo>
                        <a:pt x="276" y="179"/>
                      </a:lnTo>
                      <a:lnTo>
                        <a:pt x="276" y="180"/>
                      </a:lnTo>
                      <a:lnTo>
                        <a:pt x="275" y="180"/>
                      </a:lnTo>
                      <a:lnTo>
                        <a:pt x="274" y="180"/>
                      </a:lnTo>
                      <a:lnTo>
                        <a:pt x="274" y="181"/>
                      </a:lnTo>
                      <a:lnTo>
                        <a:pt x="273" y="181"/>
                      </a:lnTo>
                      <a:lnTo>
                        <a:pt x="273" y="182"/>
                      </a:lnTo>
                      <a:lnTo>
                        <a:pt x="273" y="183"/>
                      </a:lnTo>
                      <a:lnTo>
                        <a:pt x="273" y="184"/>
                      </a:lnTo>
                      <a:lnTo>
                        <a:pt x="272" y="184"/>
                      </a:lnTo>
                      <a:lnTo>
                        <a:pt x="271" y="184"/>
                      </a:lnTo>
                      <a:lnTo>
                        <a:pt x="270" y="184"/>
                      </a:lnTo>
                      <a:lnTo>
                        <a:pt x="270" y="185"/>
                      </a:lnTo>
                      <a:lnTo>
                        <a:pt x="269" y="185"/>
                      </a:lnTo>
                      <a:lnTo>
                        <a:pt x="269" y="184"/>
                      </a:lnTo>
                      <a:lnTo>
                        <a:pt x="268" y="184"/>
                      </a:lnTo>
                      <a:lnTo>
                        <a:pt x="268" y="185"/>
                      </a:lnTo>
                      <a:lnTo>
                        <a:pt x="267" y="185"/>
                      </a:lnTo>
                      <a:lnTo>
                        <a:pt x="266" y="185"/>
                      </a:lnTo>
                      <a:lnTo>
                        <a:pt x="265" y="185"/>
                      </a:lnTo>
                      <a:lnTo>
                        <a:pt x="264" y="186"/>
                      </a:lnTo>
                      <a:lnTo>
                        <a:pt x="263" y="186"/>
                      </a:lnTo>
                      <a:lnTo>
                        <a:pt x="262" y="187"/>
                      </a:lnTo>
                      <a:lnTo>
                        <a:pt x="262" y="188"/>
                      </a:lnTo>
                      <a:lnTo>
                        <a:pt x="262" y="189"/>
                      </a:lnTo>
                      <a:lnTo>
                        <a:pt x="260" y="189"/>
                      </a:lnTo>
                      <a:lnTo>
                        <a:pt x="260" y="190"/>
                      </a:lnTo>
                      <a:lnTo>
                        <a:pt x="260" y="191"/>
                      </a:lnTo>
                      <a:lnTo>
                        <a:pt x="259" y="191"/>
                      </a:lnTo>
                      <a:lnTo>
                        <a:pt x="259" y="190"/>
                      </a:lnTo>
                      <a:lnTo>
                        <a:pt x="259" y="191"/>
                      </a:lnTo>
                      <a:lnTo>
                        <a:pt x="258" y="191"/>
                      </a:lnTo>
                      <a:lnTo>
                        <a:pt x="257" y="191"/>
                      </a:lnTo>
                      <a:lnTo>
                        <a:pt x="256" y="191"/>
                      </a:lnTo>
                      <a:lnTo>
                        <a:pt x="256" y="192"/>
                      </a:lnTo>
                      <a:lnTo>
                        <a:pt x="255" y="192"/>
                      </a:lnTo>
                      <a:lnTo>
                        <a:pt x="255" y="193"/>
                      </a:lnTo>
                      <a:lnTo>
                        <a:pt x="254" y="193"/>
                      </a:lnTo>
                      <a:lnTo>
                        <a:pt x="253" y="193"/>
                      </a:lnTo>
                      <a:lnTo>
                        <a:pt x="252" y="194"/>
                      </a:lnTo>
                      <a:lnTo>
                        <a:pt x="251" y="194"/>
                      </a:lnTo>
                      <a:lnTo>
                        <a:pt x="251" y="195"/>
                      </a:lnTo>
                      <a:lnTo>
                        <a:pt x="251" y="196"/>
                      </a:lnTo>
                      <a:lnTo>
                        <a:pt x="250" y="196"/>
                      </a:lnTo>
                      <a:lnTo>
                        <a:pt x="249" y="196"/>
                      </a:lnTo>
                      <a:lnTo>
                        <a:pt x="248" y="196"/>
                      </a:lnTo>
                      <a:lnTo>
                        <a:pt x="248" y="197"/>
                      </a:lnTo>
                      <a:lnTo>
                        <a:pt x="247" y="196"/>
                      </a:lnTo>
                      <a:lnTo>
                        <a:pt x="247" y="197"/>
                      </a:lnTo>
                      <a:lnTo>
                        <a:pt x="246" y="197"/>
                      </a:lnTo>
                      <a:lnTo>
                        <a:pt x="245" y="197"/>
                      </a:lnTo>
                      <a:lnTo>
                        <a:pt x="246" y="197"/>
                      </a:lnTo>
                      <a:lnTo>
                        <a:pt x="246" y="199"/>
                      </a:lnTo>
                      <a:lnTo>
                        <a:pt x="245" y="199"/>
                      </a:lnTo>
                      <a:lnTo>
                        <a:pt x="245" y="197"/>
                      </a:lnTo>
                      <a:lnTo>
                        <a:pt x="244" y="199"/>
                      </a:lnTo>
                      <a:lnTo>
                        <a:pt x="244" y="197"/>
                      </a:lnTo>
                      <a:lnTo>
                        <a:pt x="243" y="197"/>
                      </a:lnTo>
                      <a:lnTo>
                        <a:pt x="241" y="197"/>
                      </a:lnTo>
                      <a:lnTo>
                        <a:pt x="241" y="199"/>
                      </a:lnTo>
                      <a:lnTo>
                        <a:pt x="240" y="199"/>
                      </a:lnTo>
                      <a:lnTo>
                        <a:pt x="239" y="199"/>
                      </a:lnTo>
                      <a:lnTo>
                        <a:pt x="239" y="200"/>
                      </a:lnTo>
                      <a:lnTo>
                        <a:pt x="238" y="200"/>
                      </a:lnTo>
                      <a:lnTo>
                        <a:pt x="237" y="200"/>
                      </a:lnTo>
                      <a:lnTo>
                        <a:pt x="237" y="201"/>
                      </a:lnTo>
                      <a:lnTo>
                        <a:pt x="236" y="201"/>
                      </a:lnTo>
                      <a:lnTo>
                        <a:pt x="236" y="202"/>
                      </a:lnTo>
                      <a:lnTo>
                        <a:pt x="235" y="202"/>
                      </a:lnTo>
                      <a:lnTo>
                        <a:pt x="235" y="203"/>
                      </a:lnTo>
                      <a:lnTo>
                        <a:pt x="234" y="204"/>
                      </a:lnTo>
                      <a:lnTo>
                        <a:pt x="234" y="205"/>
                      </a:lnTo>
                      <a:lnTo>
                        <a:pt x="233" y="205"/>
                      </a:lnTo>
                      <a:lnTo>
                        <a:pt x="233" y="206"/>
                      </a:lnTo>
                      <a:lnTo>
                        <a:pt x="232" y="206"/>
                      </a:lnTo>
                      <a:lnTo>
                        <a:pt x="232" y="207"/>
                      </a:lnTo>
                      <a:lnTo>
                        <a:pt x="231" y="207"/>
                      </a:lnTo>
                      <a:lnTo>
                        <a:pt x="231" y="208"/>
                      </a:lnTo>
                      <a:lnTo>
                        <a:pt x="230" y="208"/>
                      </a:lnTo>
                      <a:lnTo>
                        <a:pt x="230" y="209"/>
                      </a:lnTo>
                      <a:lnTo>
                        <a:pt x="229" y="209"/>
                      </a:lnTo>
                      <a:lnTo>
                        <a:pt x="228" y="209"/>
                      </a:lnTo>
                      <a:lnTo>
                        <a:pt x="227" y="210"/>
                      </a:lnTo>
                      <a:lnTo>
                        <a:pt x="226" y="210"/>
                      </a:lnTo>
                      <a:lnTo>
                        <a:pt x="225" y="210"/>
                      </a:lnTo>
                      <a:lnTo>
                        <a:pt x="225" y="211"/>
                      </a:lnTo>
                      <a:lnTo>
                        <a:pt x="224" y="211"/>
                      </a:lnTo>
                      <a:lnTo>
                        <a:pt x="224" y="212"/>
                      </a:lnTo>
                      <a:lnTo>
                        <a:pt x="223" y="211"/>
                      </a:lnTo>
                      <a:lnTo>
                        <a:pt x="223" y="212"/>
                      </a:lnTo>
                      <a:lnTo>
                        <a:pt x="221" y="212"/>
                      </a:lnTo>
                      <a:lnTo>
                        <a:pt x="221" y="211"/>
                      </a:lnTo>
                      <a:lnTo>
                        <a:pt x="220" y="211"/>
                      </a:lnTo>
                      <a:lnTo>
                        <a:pt x="219" y="211"/>
                      </a:lnTo>
                      <a:lnTo>
                        <a:pt x="219" y="212"/>
                      </a:lnTo>
                      <a:lnTo>
                        <a:pt x="218" y="212"/>
                      </a:lnTo>
                      <a:lnTo>
                        <a:pt x="217" y="212"/>
                      </a:lnTo>
                      <a:lnTo>
                        <a:pt x="217" y="213"/>
                      </a:lnTo>
                      <a:lnTo>
                        <a:pt x="216" y="213"/>
                      </a:lnTo>
                      <a:lnTo>
                        <a:pt x="215" y="213"/>
                      </a:lnTo>
                      <a:lnTo>
                        <a:pt x="214" y="213"/>
                      </a:lnTo>
                      <a:lnTo>
                        <a:pt x="214" y="212"/>
                      </a:lnTo>
                      <a:lnTo>
                        <a:pt x="213" y="212"/>
                      </a:lnTo>
                      <a:lnTo>
                        <a:pt x="213" y="213"/>
                      </a:lnTo>
                      <a:lnTo>
                        <a:pt x="212" y="213"/>
                      </a:lnTo>
                      <a:lnTo>
                        <a:pt x="212" y="214"/>
                      </a:lnTo>
                      <a:lnTo>
                        <a:pt x="212" y="215"/>
                      </a:lnTo>
                      <a:lnTo>
                        <a:pt x="211" y="215"/>
                      </a:lnTo>
                      <a:lnTo>
                        <a:pt x="211" y="214"/>
                      </a:lnTo>
                      <a:lnTo>
                        <a:pt x="210" y="214"/>
                      </a:lnTo>
                      <a:lnTo>
                        <a:pt x="210" y="213"/>
                      </a:lnTo>
                      <a:lnTo>
                        <a:pt x="209" y="213"/>
                      </a:lnTo>
                      <a:lnTo>
                        <a:pt x="208" y="213"/>
                      </a:lnTo>
                      <a:lnTo>
                        <a:pt x="207" y="213"/>
                      </a:lnTo>
                      <a:lnTo>
                        <a:pt x="207" y="214"/>
                      </a:lnTo>
                      <a:lnTo>
                        <a:pt x="206" y="214"/>
                      </a:lnTo>
                      <a:lnTo>
                        <a:pt x="205" y="214"/>
                      </a:lnTo>
                      <a:lnTo>
                        <a:pt x="205" y="215"/>
                      </a:lnTo>
                      <a:lnTo>
                        <a:pt x="204" y="215"/>
                      </a:lnTo>
                      <a:lnTo>
                        <a:pt x="204" y="216"/>
                      </a:lnTo>
                      <a:lnTo>
                        <a:pt x="204" y="218"/>
                      </a:lnTo>
                      <a:lnTo>
                        <a:pt x="202" y="218"/>
                      </a:lnTo>
                      <a:lnTo>
                        <a:pt x="201" y="219"/>
                      </a:lnTo>
                      <a:lnTo>
                        <a:pt x="200" y="219"/>
                      </a:lnTo>
                      <a:lnTo>
                        <a:pt x="200" y="220"/>
                      </a:lnTo>
                      <a:lnTo>
                        <a:pt x="199" y="220"/>
                      </a:lnTo>
                      <a:lnTo>
                        <a:pt x="199" y="219"/>
                      </a:lnTo>
                      <a:lnTo>
                        <a:pt x="198" y="219"/>
                      </a:lnTo>
                      <a:lnTo>
                        <a:pt x="198" y="220"/>
                      </a:lnTo>
                      <a:lnTo>
                        <a:pt x="197" y="220"/>
                      </a:lnTo>
                      <a:lnTo>
                        <a:pt x="198" y="220"/>
                      </a:lnTo>
                      <a:lnTo>
                        <a:pt x="198" y="221"/>
                      </a:lnTo>
                      <a:lnTo>
                        <a:pt x="199" y="221"/>
                      </a:lnTo>
                      <a:lnTo>
                        <a:pt x="198" y="222"/>
                      </a:lnTo>
                      <a:lnTo>
                        <a:pt x="198" y="223"/>
                      </a:lnTo>
                      <a:lnTo>
                        <a:pt x="197" y="223"/>
                      </a:lnTo>
                      <a:lnTo>
                        <a:pt x="197" y="224"/>
                      </a:lnTo>
                      <a:lnTo>
                        <a:pt x="196" y="225"/>
                      </a:lnTo>
                      <a:lnTo>
                        <a:pt x="195" y="226"/>
                      </a:lnTo>
                      <a:lnTo>
                        <a:pt x="194" y="227"/>
                      </a:lnTo>
                      <a:lnTo>
                        <a:pt x="194" y="228"/>
                      </a:lnTo>
                      <a:lnTo>
                        <a:pt x="193" y="228"/>
                      </a:lnTo>
                      <a:lnTo>
                        <a:pt x="192" y="228"/>
                      </a:lnTo>
                      <a:lnTo>
                        <a:pt x="192" y="229"/>
                      </a:lnTo>
                      <a:lnTo>
                        <a:pt x="193" y="230"/>
                      </a:lnTo>
                      <a:lnTo>
                        <a:pt x="192" y="230"/>
                      </a:lnTo>
                      <a:lnTo>
                        <a:pt x="192" y="231"/>
                      </a:lnTo>
                      <a:lnTo>
                        <a:pt x="191" y="231"/>
                      </a:lnTo>
                      <a:lnTo>
                        <a:pt x="191" y="232"/>
                      </a:lnTo>
                      <a:lnTo>
                        <a:pt x="192" y="232"/>
                      </a:lnTo>
                      <a:lnTo>
                        <a:pt x="191" y="233"/>
                      </a:lnTo>
                      <a:lnTo>
                        <a:pt x="191" y="234"/>
                      </a:lnTo>
                      <a:lnTo>
                        <a:pt x="190" y="234"/>
                      </a:lnTo>
                      <a:lnTo>
                        <a:pt x="189" y="234"/>
                      </a:lnTo>
                      <a:lnTo>
                        <a:pt x="189" y="235"/>
                      </a:lnTo>
                      <a:lnTo>
                        <a:pt x="189" y="237"/>
                      </a:lnTo>
                      <a:lnTo>
                        <a:pt x="189" y="238"/>
                      </a:lnTo>
                      <a:lnTo>
                        <a:pt x="190" y="238"/>
                      </a:lnTo>
                      <a:lnTo>
                        <a:pt x="190" y="239"/>
                      </a:lnTo>
                      <a:lnTo>
                        <a:pt x="190" y="240"/>
                      </a:lnTo>
                      <a:lnTo>
                        <a:pt x="190" y="241"/>
                      </a:lnTo>
                      <a:lnTo>
                        <a:pt x="190" y="242"/>
                      </a:lnTo>
                      <a:lnTo>
                        <a:pt x="190" y="243"/>
                      </a:lnTo>
                      <a:lnTo>
                        <a:pt x="190" y="244"/>
                      </a:lnTo>
                      <a:lnTo>
                        <a:pt x="190" y="245"/>
                      </a:lnTo>
                      <a:lnTo>
                        <a:pt x="190" y="246"/>
                      </a:lnTo>
                      <a:lnTo>
                        <a:pt x="190" y="247"/>
                      </a:lnTo>
                      <a:lnTo>
                        <a:pt x="191" y="247"/>
                      </a:lnTo>
                      <a:lnTo>
                        <a:pt x="192" y="248"/>
                      </a:lnTo>
                      <a:lnTo>
                        <a:pt x="193" y="248"/>
                      </a:lnTo>
                      <a:lnTo>
                        <a:pt x="194" y="249"/>
                      </a:lnTo>
                      <a:lnTo>
                        <a:pt x="195" y="251"/>
                      </a:lnTo>
                      <a:lnTo>
                        <a:pt x="196" y="252"/>
                      </a:lnTo>
                      <a:lnTo>
                        <a:pt x="196" y="253"/>
                      </a:lnTo>
                      <a:lnTo>
                        <a:pt x="197" y="254"/>
                      </a:lnTo>
                      <a:lnTo>
                        <a:pt x="197" y="255"/>
                      </a:lnTo>
                      <a:lnTo>
                        <a:pt x="197" y="257"/>
                      </a:lnTo>
                      <a:lnTo>
                        <a:pt x="197" y="258"/>
                      </a:lnTo>
                      <a:lnTo>
                        <a:pt x="197" y="261"/>
                      </a:lnTo>
                      <a:lnTo>
                        <a:pt x="198" y="263"/>
                      </a:lnTo>
                      <a:lnTo>
                        <a:pt x="198" y="264"/>
                      </a:lnTo>
                      <a:lnTo>
                        <a:pt x="198" y="265"/>
                      </a:lnTo>
                      <a:lnTo>
                        <a:pt x="199" y="267"/>
                      </a:lnTo>
                      <a:lnTo>
                        <a:pt x="200" y="268"/>
                      </a:lnTo>
                      <a:lnTo>
                        <a:pt x="201" y="269"/>
                      </a:lnTo>
                      <a:lnTo>
                        <a:pt x="201" y="270"/>
                      </a:lnTo>
                      <a:lnTo>
                        <a:pt x="202" y="270"/>
                      </a:lnTo>
                      <a:lnTo>
                        <a:pt x="204" y="271"/>
                      </a:lnTo>
                      <a:lnTo>
                        <a:pt x="206" y="273"/>
                      </a:lnTo>
                      <a:lnTo>
                        <a:pt x="209" y="276"/>
                      </a:lnTo>
                      <a:lnTo>
                        <a:pt x="211" y="278"/>
                      </a:lnTo>
                      <a:lnTo>
                        <a:pt x="213" y="279"/>
                      </a:lnTo>
                      <a:lnTo>
                        <a:pt x="214" y="280"/>
                      </a:lnTo>
                      <a:lnTo>
                        <a:pt x="215" y="281"/>
                      </a:lnTo>
                      <a:lnTo>
                        <a:pt x="216" y="282"/>
                      </a:lnTo>
                      <a:lnTo>
                        <a:pt x="217" y="283"/>
                      </a:lnTo>
                      <a:lnTo>
                        <a:pt x="218" y="284"/>
                      </a:lnTo>
                      <a:lnTo>
                        <a:pt x="218" y="285"/>
                      </a:lnTo>
                      <a:lnTo>
                        <a:pt x="219" y="286"/>
                      </a:lnTo>
                      <a:lnTo>
                        <a:pt x="220" y="287"/>
                      </a:lnTo>
                      <a:lnTo>
                        <a:pt x="220" y="288"/>
                      </a:lnTo>
                      <a:lnTo>
                        <a:pt x="221" y="289"/>
                      </a:lnTo>
                      <a:lnTo>
                        <a:pt x="221" y="290"/>
                      </a:lnTo>
                      <a:lnTo>
                        <a:pt x="223" y="291"/>
                      </a:lnTo>
                      <a:lnTo>
                        <a:pt x="223" y="292"/>
                      </a:lnTo>
                      <a:lnTo>
                        <a:pt x="224" y="293"/>
                      </a:lnTo>
                      <a:lnTo>
                        <a:pt x="225" y="294"/>
                      </a:lnTo>
                      <a:lnTo>
                        <a:pt x="225" y="296"/>
                      </a:lnTo>
                      <a:lnTo>
                        <a:pt x="226" y="297"/>
                      </a:lnTo>
                      <a:lnTo>
                        <a:pt x="226" y="298"/>
                      </a:lnTo>
                      <a:lnTo>
                        <a:pt x="226" y="299"/>
                      </a:lnTo>
                      <a:lnTo>
                        <a:pt x="227" y="300"/>
                      </a:lnTo>
                      <a:lnTo>
                        <a:pt x="227" y="301"/>
                      </a:lnTo>
                      <a:lnTo>
                        <a:pt x="228" y="301"/>
                      </a:lnTo>
                      <a:lnTo>
                        <a:pt x="228" y="302"/>
                      </a:lnTo>
                      <a:lnTo>
                        <a:pt x="229" y="303"/>
                      </a:lnTo>
                      <a:lnTo>
                        <a:pt x="230" y="304"/>
                      </a:lnTo>
                      <a:lnTo>
                        <a:pt x="230" y="305"/>
                      </a:lnTo>
                      <a:lnTo>
                        <a:pt x="231" y="305"/>
                      </a:lnTo>
                      <a:lnTo>
                        <a:pt x="232" y="306"/>
                      </a:lnTo>
                      <a:lnTo>
                        <a:pt x="233" y="306"/>
                      </a:lnTo>
                      <a:lnTo>
                        <a:pt x="234" y="306"/>
                      </a:lnTo>
                      <a:lnTo>
                        <a:pt x="235" y="306"/>
                      </a:lnTo>
                      <a:lnTo>
                        <a:pt x="236" y="306"/>
                      </a:lnTo>
                      <a:lnTo>
                        <a:pt x="237" y="306"/>
                      </a:lnTo>
                      <a:lnTo>
                        <a:pt x="239" y="307"/>
                      </a:lnTo>
                      <a:lnTo>
                        <a:pt x="240" y="307"/>
                      </a:lnTo>
                      <a:lnTo>
                        <a:pt x="241" y="307"/>
                      </a:lnTo>
                      <a:lnTo>
                        <a:pt x="243" y="308"/>
                      </a:lnTo>
                      <a:lnTo>
                        <a:pt x="244" y="308"/>
                      </a:lnTo>
                      <a:lnTo>
                        <a:pt x="245" y="309"/>
                      </a:lnTo>
                      <a:lnTo>
                        <a:pt x="244" y="310"/>
                      </a:lnTo>
                      <a:lnTo>
                        <a:pt x="245" y="310"/>
                      </a:lnTo>
                      <a:lnTo>
                        <a:pt x="245" y="311"/>
                      </a:lnTo>
                      <a:lnTo>
                        <a:pt x="245" y="312"/>
                      </a:lnTo>
                      <a:lnTo>
                        <a:pt x="245" y="313"/>
                      </a:lnTo>
                      <a:lnTo>
                        <a:pt x="245" y="315"/>
                      </a:lnTo>
                      <a:lnTo>
                        <a:pt x="245" y="316"/>
                      </a:lnTo>
                      <a:lnTo>
                        <a:pt x="245" y="317"/>
                      </a:lnTo>
                      <a:lnTo>
                        <a:pt x="246" y="318"/>
                      </a:lnTo>
                      <a:lnTo>
                        <a:pt x="247" y="318"/>
                      </a:lnTo>
                      <a:lnTo>
                        <a:pt x="247" y="319"/>
                      </a:lnTo>
                      <a:lnTo>
                        <a:pt x="248" y="319"/>
                      </a:lnTo>
                      <a:lnTo>
                        <a:pt x="249" y="319"/>
                      </a:lnTo>
                      <a:lnTo>
                        <a:pt x="249" y="320"/>
                      </a:lnTo>
                      <a:lnTo>
                        <a:pt x="250" y="321"/>
                      </a:lnTo>
                      <a:lnTo>
                        <a:pt x="250" y="322"/>
                      </a:lnTo>
                      <a:lnTo>
                        <a:pt x="251" y="322"/>
                      </a:lnTo>
                      <a:lnTo>
                        <a:pt x="251" y="323"/>
                      </a:lnTo>
                      <a:lnTo>
                        <a:pt x="252" y="323"/>
                      </a:lnTo>
                      <a:lnTo>
                        <a:pt x="252" y="324"/>
                      </a:lnTo>
                      <a:lnTo>
                        <a:pt x="252" y="325"/>
                      </a:lnTo>
                      <a:lnTo>
                        <a:pt x="252" y="326"/>
                      </a:lnTo>
                      <a:lnTo>
                        <a:pt x="251" y="326"/>
                      </a:lnTo>
                      <a:lnTo>
                        <a:pt x="251" y="327"/>
                      </a:lnTo>
                      <a:lnTo>
                        <a:pt x="251" y="328"/>
                      </a:lnTo>
                      <a:lnTo>
                        <a:pt x="251" y="329"/>
                      </a:lnTo>
                      <a:lnTo>
                        <a:pt x="251" y="330"/>
                      </a:lnTo>
                      <a:lnTo>
                        <a:pt x="251" y="331"/>
                      </a:lnTo>
                      <a:lnTo>
                        <a:pt x="250" y="331"/>
                      </a:lnTo>
                      <a:lnTo>
                        <a:pt x="250" y="332"/>
                      </a:lnTo>
                      <a:lnTo>
                        <a:pt x="249" y="332"/>
                      </a:lnTo>
                      <a:lnTo>
                        <a:pt x="248" y="333"/>
                      </a:lnTo>
                      <a:lnTo>
                        <a:pt x="247" y="333"/>
                      </a:lnTo>
                      <a:lnTo>
                        <a:pt x="246" y="335"/>
                      </a:lnTo>
                      <a:lnTo>
                        <a:pt x="245" y="335"/>
                      </a:lnTo>
                      <a:lnTo>
                        <a:pt x="244" y="336"/>
                      </a:lnTo>
                      <a:lnTo>
                        <a:pt x="243" y="337"/>
                      </a:lnTo>
                      <a:lnTo>
                        <a:pt x="241" y="337"/>
                      </a:lnTo>
                      <a:lnTo>
                        <a:pt x="240" y="337"/>
                      </a:lnTo>
                      <a:lnTo>
                        <a:pt x="239" y="338"/>
                      </a:lnTo>
                      <a:lnTo>
                        <a:pt x="238" y="338"/>
                      </a:lnTo>
                      <a:lnTo>
                        <a:pt x="237" y="338"/>
                      </a:lnTo>
                      <a:lnTo>
                        <a:pt x="236" y="339"/>
                      </a:lnTo>
                      <a:lnTo>
                        <a:pt x="235" y="339"/>
                      </a:lnTo>
                      <a:lnTo>
                        <a:pt x="234" y="340"/>
                      </a:lnTo>
                      <a:lnTo>
                        <a:pt x="233" y="340"/>
                      </a:lnTo>
                      <a:lnTo>
                        <a:pt x="232" y="340"/>
                      </a:lnTo>
                      <a:lnTo>
                        <a:pt x="232" y="341"/>
                      </a:lnTo>
                      <a:lnTo>
                        <a:pt x="231" y="341"/>
                      </a:lnTo>
                      <a:lnTo>
                        <a:pt x="230" y="342"/>
                      </a:lnTo>
                      <a:lnTo>
                        <a:pt x="229" y="343"/>
                      </a:lnTo>
                      <a:lnTo>
                        <a:pt x="229" y="344"/>
                      </a:lnTo>
                      <a:lnTo>
                        <a:pt x="228" y="344"/>
                      </a:lnTo>
                      <a:lnTo>
                        <a:pt x="228" y="345"/>
                      </a:lnTo>
                      <a:lnTo>
                        <a:pt x="227" y="345"/>
                      </a:lnTo>
                      <a:lnTo>
                        <a:pt x="227" y="346"/>
                      </a:lnTo>
                      <a:lnTo>
                        <a:pt x="226" y="347"/>
                      </a:lnTo>
                      <a:lnTo>
                        <a:pt x="225" y="348"/>
                      </a:lnTo>
                      <a:lnTo>
                        <a:pt x="225" y="349"/>
                      </a:lnTo>
                      <a:lnTo>
                        <a:pt x="224" y="350"/>
                      </a:lnTo>
                      <a:lnTo>
                        <a:pt x="224" y="351"/>
                      </a:lnTo>
                      <a:lnTo>
                        <a:pt x="223" y="351"/>
                      </a:lnTo>
                      <a:lnTo>
                        <a:pt x="223" y="352"/>
                      </a:lnTo>
                      <a:lnTo>
                        <a:pt x="221" y="354"/>
                      </a:lnTo>
                      <a:lnTo>
                        <a:pt x="220" y="355"/>
                      </a:lnTo>
                      <a:lnTo>
                        <a:pt x="219" y="356"/>
                      </a:lnTo>
                      <a:lnTo>
                        <a:pt x="219" y="357"/>
                      </a:lnTo>
                      <a:lnTo>
                        <a:pt x="218" y="358"/>
                      </a:lnTo>
                      <a:lnTo>
                        <a:pt x="217" y="358"/>
                      </a:lnTo>
                      <a:lnTo>
                        <a:pt x="217" y="359"/>
                      </a:lnTo>
                      <a:lnTo>
                        <a:pt x="216" y="359"/>
                      </a:lnTo>
                      <a:lnTo>
                        <a:pt x="216" y="360"/>
                      </a:lnTo>
                      <a:lnTo>
                        <a:pt x="214" y="361"/>
                      </a:lnTo>
                      <a:lnTo>
                        <a:pt x="214" y="362"/>
                      </a:lnTo>
                      <a:lnTo>
                        <a:pt x="213" y="362"/>
                      </a:lnTo>
                      <a:lnTo>
                        <a:pt x="212" y="363"/>
                      </a:lnTo>
                      <a:lnTo>
                        <a:pt x="210" y="364"/>
                      </a:lnTo>
                      <a:lnTo>
                        <a:pt x="209" y="365"/>
                      </a:lnTo>
                      <a:lnTo>
                        <a:pt x="208" y="366"/>
                      </a:lnTo>
                      <a:lnTo>
                        <a:pt x="208" y="367"/>
                      </a:lnTo>
                      <a:lnTo>
                        <a:pt x="207" y="367"/>
                      </a:lnTo>
                      <a:lnTo>
                        <a:pt x="206" y="368"/>
                      </a:lnTo>
                      <a:lnTo>
                        <a:pt x="205" y="369"/>
                      </a:lnTo>
                      <a:lnTo>
                        <a:pt x="204" y="370"/>
                      </a:lnTo>
                      <a:lnTo>
                        <a:pt x="204" y="371"/>
                      </a:lnTo>
                      <a:lnTo>
                        <a:pt x="202" y="371"/>
                      </a:lnTo>
                      <a:lnTo>
                        <a:pt x="202" y="372"/>
                      </a:lnTo>
                      <a:lnTo>
                        <a:pt x="201" y="374"/>
                      </a:lnTo>
                      <a:lnTo>
                        <a:pt x="200" y="375"/>
                      </a:lnTo>
                      <a:lnTo>
                        <a:pt x="199" y="376"/>
                      </a:lnTo>
                      <a:lnTo>
                        <a:pt x="198" y="376"/>
                      </a:lnTo>
                      <a:lnTo>
                        <a:pt x="197" y="377"/>
                      </a:lnTo>
                      <a:lnTo>
                        <a:pt x="196" y="378"/>
                      </a:lnTo>
                      <a:lnTo>
                        <a:pt x="195" y="379"/>
                      </a:lnTo>
                      <a:lnTo>
                        <a:pt x="194" y="380"/>
                      </a:lnTo>
                      <a:lnTo>
                        <a:pt x="193" y="381"/>
                      </a:lnTo>
                      <a:lnTo>
                        <a:pt x="193" y="382"/>
                      </a:lnTo>
                      <a:lnTo>
                        <a:pt x="192" y="383"/>
                      </a:lnTo>
                      <a:lnTo>
                        <a:pt x="191" y="383"/>
                      </a:lnTo>
                      <a:lnTo>
                        <a:pt x="191" y="384"/>
                      </a:lnTo>
                      <a:lnTo>
                        <a:pt x="190" y="385"/>
                      </a:lnTo>
                      <a:lnTo>
                        <a:pt x="190" y="386"/>
                      </a:lnTo>
                      <a:lnTo>
                        <a:pt x="189" y="387"/>
                      </a:lnTo>
                      <a:lnTo>
                        <a:pt x="188" y="387"/>
                      </a:lnTo>
                      <a:lnTo>
                        <a:pt x="188" y="388"/>
                      </a:lnTo>
                      <a:lnTo>
                        <a:pt x="187" y="389"/>
                      </a:lnTo>
                      <a:lnTo>
                        <a:pt x="186" y="390"/>
                      </a:lnTo>
                      <a:lnTo>
                        <a:pt x="185" y="391"/>
                      </a:lnTo>
                      <a:lnTo>
                        <a:pt x="183" y="391"/>
                      </a:lnTo>
                      <a:lnTo>
                        <a:pt x="183" y="393"/>
                      </a:lnTo>
                      <a:lnTo>
                        <a:pt x="182" y="393"/>
                      </a:lnTo>
                      <a:lnTo>
                        <a:pt x="182" y="394"/>
                      </a:lnTo>
                      <a:lnTo>
                        <a:pt x="180" y="395"/>
                      </a:lnTo>
                      <a:lnTo>
                        <a:pt x="179" y="396"/>
                      </a:lnTo>
                      <a:lnTo>
                        <a:pt x="178" y="397"/>
                      </a:lnTo>
                      <a:lnTo>
                        <a:pt x="177" y="397"/>
                      </a:lnTo>
                      <a:lnTo>
                        <a:pt x="175" y="398"/>
                      </a:lnTo>
                      <a:lnTo>
                        <a:pt x="173" y="400"/>
                      </a:lnTo>
                      <a:lnTo>
                        <a:pt x="172" y="401"/>
                      </a:lnTo>
                      <a:lnTo>
                        <a:pt x="170" y="401"/>
                      </a:lnTo>
                      <a:lnTo>
                        <a:pt x="169" y="402"/>
                      </a:lnTo>
                      <a:lnTo>
                        <a:pt x="167" y="403"/>
                      </a:lnTo>
                      <a:lnTo>
                        <a:pt x="166" y="404"/>
                      </a:lnTo>
                      <a:lnTo>
                        <a:pt x="163" y="405"/>
                      </a:lnTo>
                      <a:lnTo>
                        <a:pt x="161" y="406"/>
                      </a:lnTo>
                      <a:lnTo>
                        <a:pt x="159" y="407"/>
                      </a:lnTo>
                      <a:lnTo>
                        <a:pt x="158" y="407"/>
                      </a:lnTo>
                      <a:lnTo>
                        <a:pt x="157" y="408"/>
                      </a:lnTo>
                      <a:lnTo>
                        <a:pt x="155" y="409"/>
                      </a:lnTo>
                      <a:lnTo>
                        <a:pt x="152" y="410"/>
                      </a:lnTo>
                      <a:lnTo>
                        <a:pt x="150" y="411"/>
                      </a:lnTo>
                      <a:lnTo>
                        <a:pt x="149" y="413"/>
                      </a:lnTo>
                      <a:lnTo>
                        <a:pt x="147" y="414"/>
                      </a:lnTo>
                      <a:lnTo>
                        <a:pt x="146" y="414"/>
                      </a:lnTo>
                      <a:lnTo>
                        <a:pt x="143" y="415"/>
                      </a:lnTo>
                      <a:lnTo>
                        <a:pt x="141" y="416"/>
                      </a:lnTo>
                      <a:lnTo>
                        <a:pt x="140" y="416"/>
                      </a:lnTo>
                      <a:lnTo>
                        <a:pt x="139" y="417"/>
                      </a:lnTo>
                      <a:lnTo>
                        <a:pt x="138" y="418"/>
                      </a:lnTo>
                      <a:lnTo>
                        <a:pt x="136" y="419"/>
                      </a:lnTo>
                      <a:lnTo>
                        <a:pt x="135" y="420"/>
                      </a:lnTo>
                      <a:lnTo>
                        <a:pt x="134" y="420"/>
                      </a:lnTo>
                      <a:lnTo>
                        <a:pt x="133" y="420"/>
                      </a:lnTo>
                      <a:lnTo>
                        <a:pt x="133" y="421"/>
                      </a:lnTo>
                      <a:lnTo>
                        <a:pt x="132" y="422"/>
                      </a:lnTo>
                      <a:lnTo>
                        <a:pt x="132" y="423"/>
                      </a:lnTo>
                      <a:lnTo>
                        <a:pt x="132" y="424"/>
                      </a:lnTo>
                      <a:lnTo>
                        <a:pt x="132" y="425"/>
                      </a:lnTo>
                      <a:lnTo>
                        <a:pt x="132" y="426"/>
                      </a:lnTo>
                      <a:lnTo>
                        <a:pt x="132" y="427"/>
                      </a:lnTo>
                      <a:lnTo>
                        <a:pt x="133" y="428"/>
                      </a:lnTo>
                      <a:lnTo>
                        <a:pt x="133" y="429"/>
                      </a:lnTo>
                      <a:lnTo>
                        <a:pt x="133" y="430"/>
                      </a:lnTo>
                      <a:lnTo>
                        <a:pt x="133" y="432"/>
                      </a:lnTo>
                      <a:lnTo>
                        <a:pt x="132" y="433"/>
                      </a:lnTo>
                      <a:lnTo>
                        <a:pt x="132" y="434"/>
                      </a:lnTo>
                      <a:lnTo>
                        <a:pt x="132" y="435"/>
                      </a:lnTo>
                      <a:lnTo>
                        <a:pt x="132" y="436"/>
                      </a:lnTo>
                      <a:lnTo>
                        <a:pt x="132" y="437"/>
                      </a:lnTo>
                      <a:lnTo>
                        <a:pt x="132" y="438"/>
                      </a:lnTo>
                      <a:lnTo>
                        <a:pt x="132" y="439"/>
                      </a:lnTo>
                      <a:lnTo>
                        <a:pt x="132" y="440"/>
                      </a:lnTo>
                      <a:lnTo>
                        <a:pt x="132" y="441"/>
                      </a:lnTo>
                      <a:lnTo>
                        <a:pt x="132" y="442"/>
                      </a:lnTo>
                      <a:lnTo>
                        <a:pt x="131" y="443"/>
                      </a:lnTo>
                      <a:lnTo>
                        <a:pt x="131" y="444"/>
                      </a:lnTo>
                      <a:lnTo>
                        <a:pt x="131" y="445"/>
                      </a:lnTo>
                      <a:lnTo>
                        <a:pt x="131" y="446"/>
                      </a:lnTo>
                      <a:lnTo>
                        <a:pt x="130" y="446"/>
                      </a:lnTo>
                      <a:lnTo>
                        <a:pt x="131" y="447"/>
                      </a:lnTo>
                      <a:lnTo>
                        <a:pt x="131" y="448"/>
                      </a:lnTo>
                      <a:lnTo>
                        <a:pt x="131" y="449"/>
                      </a:lnTo>
                      <a:lnTo>
                        <a:pt x="130" y="451"/>
                      </a:lnTo>
                      <a:lnTo>
                        <a:pt x="130" y="452"/>
                      </a:lnTo>
                      <a:lnTo>
                        <a:pt x="129" y="452"/>
                      </a:lnTo>
                      <a:lnTo>
                        <a:pt x="129" y="453"/>
                      </a:lnTo>
                      <a:lnTo>
                        <a:pt x="128" y="453"/>
                      </a:lnTo>
                      <a:lnTo>
                        <a:pt x="127" y="453"/>
                      </a:lnTo>
                      <a:lnTo>
                        <a:pt x="127" y="454"/>
                      </a:lnTo>
                      <a:lnTo>
                        <a:pt x="125" y="454"/>
                      </a:lnTo>
                      <a:lnTo>
                        <a:pt x="125" y="455"/>
                      </a:lnTo>
                      <a:lnTo>
                        <a:pt x="125" y="456"/>
                      </a:lnTo>
                      <a:lnTo>
                        <a:pt x="124" y="457"/>
                      </a:lnTo>
                      <a:lnTo>
                        <a:pt x="124" y="458"/>
                      </a:lnTo>
                      <a:lnTo>
                        <a:pt x="123" y="458"/>
                      </a:lnTo>
                      <a:lnTo>
                        <a:pt x="123" y="459"/>
                      </a:lnTo>
                      <a:lnTo>
                        <a:pt x="123" y="460"/>
                      </a:lnTo>
                      <a:lnTo>
                        <a:pt x="122" y="461"/>
                      </a:lnTo>
                      <a:lnTo>
                        <a:pt x="121" y="462"/>
                      </a:lnTo>
                      <a:lnTo>
                        <a:pt x="120" y="463"/>
                      </a:lnTo>
                      <a:lnTo>
                        <a:pt x="119" y="464"/>
                      </a:lnTo>
                      <a:lnTo>
                        <a:pt x="118" y="465"/>
                      </a:lnTo>
                      <a:lnTo>
                        <a:pt x="117" y="466"/>
                      </a:lnTo>
                      <a:lnTo>
                        <a:pt x="116" y="466"/>
                      </a:lnTo>
                      <a:lnTo>
                        <a:pt x="115" y="467"/>
                      </a:lnTo>
                      <a:lnTo>
                        <a:pt x="114" y="468"/>
                      </a:lnTo>
                      <a:lnTo>
                        <a:pt x="113" y="469"/>
                      </a:lnTo>
                      <a:lnTo>
                        <a:pt x="112" y="469"/>
                      </a:lnTo>
                      <a:lnTo>
                        <a:pt x="111" y="471"/>
                      </a:lnTo>
                      <a:lnTo>
                        <a:pt x="110" y="471"/>
                      </a:lnTo>
                      <a:lnTo>
                        <a:pt x="109" y="472"/>
                      </a:lnTo>
                      <a:lnTo>
                        <a:pt x="108" y="473"/>
                      </a:lnTo>
                      <a:lnTo>
                        <a:pt x="107" y="473"/>
                      </a:lnTo>
                      <a:lnTo>
                        <a:pt x="107" y="474"/>
                      </a:lnTo>
                      <a:lnTo>
                        <a:pt x="105" y="474"/>
                      </a:lnTo>
                      <a:lnTo>
                        <a:pt x="104" y="474"/>
                      </a:lnTo>
                      <a:lnTo>
                        <a:pt x="104" y="475"/>
                      </a:lnTo>
                      <a:lnTo>
                        <a:pt x="103" y="475"/>
                      </a:lnTo>
                      <a:lnTo>
                        <a:pt x="102" y="475"/>
                      </a:lnTo>
                      <a:lnTo>
                        <a:pt x="101" y="476"/>
                      </a:lnTo>
                      <a:lnTo>
                        <a:pt x="100" y="476"/>
                      </a:lnTo>
                      <a:lnTo>
                        <a:pt x="99" y="476"/>
                      </a:lnTo>
                      <a:lnTo>
                        <a:pt x="100" y="476"/>
                      </a:lnTo>
                      <a:lnTo>
                        <a:pt x="100" y="475"/>
                      </a:lnTo>
                      <a:lnTo>
                        <a:pt x="100" y="474"/>
                      </a:lnTo>
                      <a:lnTo>
                        <a:pt x="101" y="474"/>
                      </a:lnTo>
                      <a:lnTo>
                        <a:pt x="101" y="473"/>
                      </a:lnTo>
                      <a:lnTo>
                        <a:pt x="101" y="472"/>
                      </a:lnTo>
                      <a:lnTo>
                        <a:pt x="102" y="472"/>
                      </a:lnTo>
                      <a:lnTo>
                        <a:pt x="102" y="471"/>
                      </a:lnTo>
                      <a:lnTo>
                        <a:pt x="101" y="469"/>
                      </a:lnTo>
                      <a:lnTo>
                        <a:pt x="101" y="468"/>
                      </a:lnTo>
                      <a:lnTo>
                        <a:pt x="101" y="467"/>
                      </a:lnTo>
                      <a:lnTo>
                        <a:pt x="100" y="467"/>
                      </a:lnTo>
                      <a:lnTo>
                        <a:pt x="100" y="466"/>
                      </a:lnTo>
                      <a:lnTo>
                        <a:pt x="100" y="465"/>
                      </a:lnTo>
                      <a:lnTo>
                        <a:pt x="99" y="465"/>
                      </a:lnTo>
                      <a:lnTo>
                        <a:pt x="99" y="464"/>
                      </a:lnTo>
                      <a:lnTo>
                        <a:pt x="98" y="464"/>
                      </a:lnTo>
                      <a:lnTo>
                        <a:pt x="98" y="463"/>
                      </a:lnTo>
                      <a:lnTo>
                        <a:pt x="97" y="463"/>
                      </a:lnTo>
                      <a:lnTo>
                        <a:pt x="97" y="462"/>
                      </a:lnTo>
                      <a:lnTo>
                        <a:pt x="96" y="462"/>
                      </a:lnTo>
                      <a:lnTo>
                        <a:pt x="95" y="462"/>
                      </a:lnTo>
                      <a:lnTo>
                        <a:pt x="94" y="461"/>
                      </a:lnTo>
                      <a:lnTo>
                        <a:pt x="92" y="461"/>
                      </a:lnTo>
                      <a:lnTo>
                        <a:pt x="90" y="460"/>
                      </a:lnTo>
                      <a:lnTo>
                        <a:pt x="88" y="459"/>
                      </a:lnTo>
                      <a:lnTo>
                        <a:pt x="85" y="458"/>
                      </a:lnTo>
                      <a:lnTo>
                        <a:pt x="82" y="458"/>
                      </a:lnTo>
                      <a:lnTo>
                        <a:pt x="79" y="457"/>
                      </a:lnTo>
                      <a:lnTo>
                        <a:pt x="78" y="456"/>
                      </a:lnTo>
                      <a:lnTo>
                        <a:pt x="76" y="456"/>
                      </a:lnTo>
                      <a:lnTo>
                        <a:pt x="75" y="455"/>
                      </a:lnTo>
                      <a:lnTo>
                        <a:pt x="72" y="454"/>
                      </a:lnTo>
                      <a:lnTo>
                        <a:pt x="71" y="454"/>
                      </a:lnTo>
                      <a:lnTo>
                        <a:pt x="70" y="454"/>
                      </a:lnTo>
                      <a:lnTo>
                        <a:pt x="69" y="454"/>
                      </a:lnTo>
                      <a:lnTo>
                        <a:pt x="67" y="455"/>
                      </a:lnTo>
                      <a:lnTo>
                        <a:pt x="66" y="455"/>
                      </a:lnTo>
                      <a:lnTo>
                        <a:pt x="64" y="456"/>
                      </a:lnTo>
                      <a:lnTo>
                        <a:pt x="62" y="457"/>
                      </a:lnTo>
                      <a:lnTo>
                        <a:pt x="61" y="457"/>
                      </a:lnTo>
                      <a:lnTo>
                        <a:pt x="58" y="458"/>
                      </a:lnTo>
                      <a:lnTo>
                        <a:pt x="56" y="459"/>
                      </a:lnTo>
                      <a:lnTo>
                        <a:pt x="54" y="460"/>
                      </a:lnTo>
                      <a:lnTo>
                        <a:pt x="53" y="460"/>
                      </a:lnTo>
                      <a:lnTo>
                        <a:pt x="52" y="460"/>
                      </a:lnTo>
                      <a:lnTo>
                        <a:pt x="51" y="461"/>
                      </a:lnTo>
                      <a:lnTo>
                        <a:pt x="50" y="462"/>
                      </a:lnTo>
                      <a:lnTo>
                        <a:pt x="49" y="462"/>
                      </a:lnTo>
                      <a:lnTo>
                        <a:pt x="49" y="463"/>
                      </a:lnTo>
                      <a:lnTo>
                        <a:pt x="47" y="463"/>
                      </a:lnTo>
                      <a:lnTo>
                        <a:pt x="46" y="463"/>
                      </a:lnTo>
                      <a:lnTo>
                        <a:pt x="45" y="463"/>
                      </a:lnTo>
                      <a:lnTo>
                        <a:pt x="44" y="463"/>
                      </a:lnTo>
                      <a:lnTo>
                        <a:pt x="43" y="463"/>
                      </a:lnTo>
                      <a:lnTo>
                        <a:pt x="42" y="463"/>
                      </a:lnTo>
                      <a:lnTo>
                        <a:pt x="41" y="464"/>
                      </a:lnTo>
                      <a:lnTo>
                        <a:pt x="40" y="464"/>
                      </a:lnTo>
                      <a:lnTo>
                        <a:pt x="39" y="464"/>
                      </a:lnTo>
                      <a:lnTo>
                        <a:pt x="38" y="464"/>
                      </a:lnTo>
                      <a:lnTo>
                        <a:pt x="37" y="464"/>
                      </a:lnTo>
                      <a:lnTo>
                        <a:pt x="36" y="464"/>
                      </a:lnTo>
                      <a:lnTo>
                        <a:pt x="36" y="465"/>
                      </a:lnTo>
                      <a:lnTo>
                        <a:pt x="34" y="465"/>
                      </a:lnTo>
                      <a:lnTo>
                        <a:pt x="33" y="465"/>
                      </a:lnTo>
                      <a:lnTo>
                        <a:pt x="32" y="465"/>
                      </a:lnTo>
                    </a:path>
                  </a:pathLst>
                </a:custGeom>
                <a:solidFill>
                  <a:srgbClr val="6666FF"/>
                </a:solidFill>
                <a:ln w="19050" cap="flat">
                  <a:solidFill>
                    <a:srgbClr val="6666FF"/>
                  </a:solidFill>
                  <a:prstDash val="solid"/>
                  <a:miter lim="800000"/>
                  <a:headEnd/>
                  <a:tailEnd/>
                </a:ln>
              </p:spPr>
              <p:txBody>
                <a:bodyPr/>
                <a:lstStyle/>
                <a:p>
                  <a:endParaRPr lang="en-US" sz="1013" dirty="0"/>
                </a:p>
              </p:txBody>
            </p:sp>
            <p:sp>
              <p:nvSpPr>
                <p:cNvPr id="19525" name="Freeform 52"/>
                <p:cNvSpPr>
                  <a:spLocks/>
                </p:cNvSpPr>
                <p:nvPr/>
              </p:nvSpPr>
              <p:spPr bwMode="auto">
                <a:xfrm>
                  <a:off x="4217" y="1627"/>
                  <a:ext cx="99" cy="427"/>
                </a:xfrm>
                <a:custGeom>
                  <a:avLst/>
                  <a:gdLst>
                    <a:gd name="T0" fmla="*/ 93 w 99"/>
                    <a:gd name="T1" fmla="*/ 419 h 427"/>
                    <a:gd name="T2" fmla="*/ 87 w 99"/>
                    <a:gd name="T3" fmla="*/ 421 h 427"/>
                    <a:gd name="T4" fmla="*/ 81 w 99"/>
                    <a:gd name="T5" fmla="*/ 424 h 427"/>
                    <a:gd name="T6" fmla="*/ 74 w 99"/>
                    <a:gd name="T7" fmla="*/ 425 h 427"/>
                    <a:gd name="T8" fmla="*/ 68 w 99"/>
                    <a:gd name="T9" fmla="*/ 422 h 427"/>
                    <a:gd name="T10" fmla="*/ 63 w 99"/>
                    <a:gd name="T11" fmla="*/ 410 h 427"/>
                    <a:gd name="T12" fmla="*/ 59 w 99"/>
                    <a:gd name="T13" fmla="*/ 397 h 427"/>
                    <a:gd name="T14" fmla="*/ 53 w 99"/>
                    <a:gd name="T15" fmla="*/ 385 h 427"/>
                    <a:gd name="T16" fmla="*/ 47 w 99"/>
                    <a:gd name="T17" fmla="*/ 370 h 427"/>
                    <a:gd name="T18" fmla="*/ 43 w 99"/>
                    <a:gd name="T19" fmla="*/ 360 h 427"/>
                    <a:gd name="T20" fmla="*/ 32 w 99"/>
                    <a:gd name="T21" fmla="*/ 335 h 427"/>
                    <a:gd name="T22" fmla="*/ 13 w 99"/>
                    <a:gd name="T23" fmla="*/ 286 h 427"/>
                    <a:gd name="T24" fmla="*/ 1 w 99"/>
                    <a:gd name="T25" fmla="*/ 255 h 427"/>
                    <a:gd name="T26" fmla="*/ 2 w 99"/>
                    <a:gd name="T27" fmla="*/ 254 h 427"/>
                    <a:gd name="T28" fmla="*/ 6 w 99"/>
                    <a:gd name="T29" fmla="*/ 256 h 427"/>
                    <a:gd name="T30" fmla="*/ 10 w 99"/>
                    <a:gd name="T31" fmla="*/ 259 h 427"/>
                    <a:gd name="T32" fmla="*/ 13 w 99"/>
                    <a:gd name="T33" fmla="*/ 263 h 427"/>
                    <a:gd name="T34" fmla="*/ 17 w 99"/>
                    <a:gd name="T35" fmla="*/ 268 h 427"/>
                    <a:gd name="T36" fmla="*/ 23 w 99"/>
                    <a:gd name="T37" fmla="*/ 262 h 427"/>
                    <a:gd name="T38" fmla="*/ 45 w 99"/>
                    <a:gd name="T39" fmla="*/ 217 h 427"/>
                    <a:gd name="T40" fmla="*/ 58 w 99"/>
                    <a:gd name="T41" fmla="*/ 200 h 427"/>
                    <a:gd name="T42" fmla="*/ 67 w 99"/>
                    <a:gd name="T43" fmla="*/ 193 h 427"/>
                    <a:gd name="T44" fmla="*/ 68 w 99"/>
                    <a:gd name="T45" fmla="*/ 162 h 427"/>
                    <a:gd name="T46" fmla="*/ 72 w 99"/>
                    <a:gd name="T47" fmla="*/ 144 h 427"/>
                    <a:gd name="T48" fmla="*/ 79 w 99"/>
                    <a:gd name="T49" fmla="*/ 134 h 427"/>
                    <a:gd name="T50" fmla="*/ 88 w 99"/>
                    <a:gd name="T51" fmla="*/ 122 h 427"/>
                    <a:gd name="T52" fmla="*/ 84 w 99"/>
                    <a:gd name="T53" fmla="*/ 120 h 427"/>
                    <a:gd name="T54" fmla="*/ 81 w 99"/>
                    <a:gd name="T55" fmla="*/ 116 h 427"/>
                    <a:gd name="T56" fmla="*/ 78 w 99"/>
                    <a:gd name="T57" fmla="*/ 110 h 427"/>
                    <a:gd name="T58" fmla="*/ 73 w 99"/>
                    <a:gd name="T59" fmla="*/ 110 h 427"/>
                    <a:gd name="T60" fmla="*/ 67 w 99"/>
                    <a:gd name="T61" fmla="*/ 109 h 427"/>
                    <a:gd name="T62" fmla="*/ 66 w 99"/>
                    <a:gd name="T63" fmla="*/ 104 h 427"/>
                    <a:gd name="T64" fmla="*/ 69 w 99"/>
                    <a:gd name="T65" fmla="*/ 101 h 427"/>
                    <a:gd name="T66" fmla="*/ 70 w 99"/>
                    <a:gd name="T67" fmla="*/ 97 h 427"/>
                    <a:gd name="T68" fmla="*/ 70 w 99"/>
                    <a:gd name="T69" fmla="*/ 93 h 427"/>
                    <a:gd name="T70" fmla="*/ 71 w 99"/>
                    <a:gd name="T71" fmla="*/ 88 h 427"/>
                    <a:gd name="T72" fmla="*/ 73 w 99"/>
                    <a:gd name="T73" fmla="*/ 84 h 427"/>
                    <a:gd name="T74" fmla="*/ 72 w 99"/>
                    <a:gd name="T75" fmla="*/ 80 h 427"/>
                    <a:gd name="T76" fmla="*/ 68 w 99"/>
                    <a:gd name="T77" fmla="*/ 78 h 427"/>
                    <a:gd name="T78" fmla="*/ 65 w 99"/>
                    <a:gd name="T79" fmla="*/ 74 h 427"/>
                    <a:gd name="T80" fmla="*/ 63 w 99"/>
                    <a:gd name="T81" fmla="*/ 69 h 427"/>
                    <a:gd name="T82" fmla="*/ 67 w 99"/>
                    <a:gd name="T83" fmla="*/ 66 h 427"/>
                    <a:gd name="T84" fmla="*/ 70 w 99"/>
                    <a:gd name="T85" fmla="*/ 62 h 427"/>
                    <a:gd name="T86" fmla="*/ 72 w 99"/>
                    <a:gd name="T87" fmla="*/ 56 h 427"/>
                    <a:gd name="T88" fmla="*/ 72 w 99"/>
                    <a:gd name="T89" fmla="*/ 50 h 427"/>
                    <a:gd name="T90" fmla="*/ 74 w 99"/>
                    <a:gd name="T91" fmla="*/ 46 h 427"/>
                    <a:gd name="T92" fmla="*/ 73 w 99"/>
                    <a:gd name="T93" fmla="*/ 43 h 427"/>
                    <a:gd name="T94" fmla="*/ 69 w 99"/>
                    <a:gd name="T95" fmla="*/ 40 h 427"/>
                    <a:gd name="T96" fmla="*/ 71 w 99"/>
                    <a:gd name="T97" fmla="*/ 36 h 427"/>
                    <a:gd name="T98" fmla="*/ 72 w 99"/>
                    <a:gd name="T99" fmla="*/ 30 h 427"/>
                    <a:gd name="T100" fmla="*/ 75 w 99"/>
                    <a:gd name="T101" fmla="*/ 28 h 427"/>
                    <a:gd name="T102" fmla="*/ 78 w 99"/>
                    <a:gd name="T103" fmla="*/ 24 h 427"/>
                    <a:gd name="T104" fmla="*/ 76 w 99"/>
                    <a:gd name="T105" fmla="*/ 20 h 427"/>
                    <a:gd name="T106" fmla="*/ 73 w 99"/>
                    <a:gd name="T107" fmla="*/ 16 h 427"/>
                    <a:gd name="T108" fmla="*/ 72 w 99"/>
                    <a:gd name="T109" fmla="*/ 9 h 427"/>
                    <a:gd name="T110" fmla="*/ 71 w 99"/>
                    <a:gd name="T111" fmla="*/ 6 h 427"/>
                    <a:gd name="T112" fmla="*/ 68 w 99"/>
                    <a:gd name="T113" fmla="*/ 1 h 42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9" h="427">
                      <a:moveTo>
                        <a:pt x="99" y="418"/>
                      </a:moveTo>
                      <a:lnTo>
                        <a:pt x="98" y="419"/>
                      </a:lnTo>
                      <a:lnTo>
                        <a:pt x="97" y="419"/>
                      </a:lnTo>
                      <a:lnTo>
                        <a:pt x="95" y="419"/>
                      </a:lnTo>
                      <a:lnTo>
                        <a:pt x="94" y="419"/>
                      </a:lnTo>
                      <a:lnTo>
                        <a:pt x="93" y="419"/>
                      </a:lnTo>
                      <a:lnTo>
                        <a:pt x="92" y="420"/>
                      </a:lnTo>
                      <a:lnTo>
                        <a:pt x="91" y="420"/>
                      </a:lnTo>
                      <a:lnTo>
                        <a:pt x="90" y="420"/>
                      </a:lnTo>
                      <a:lnTo>
                        <a:pt x="89" y="420"/>
                      </a:lnTo>
                      <a:lnTo>
                        <a:pt x="88" y="420"/>
                      </a:lnTo>
                      <a:lnTo>
                        <a:pt x="87" y="421"/>
                      </a:lnTo>
                      <a:lnTo>
                        <a:pt x="86" y="421"/>
                      </a:lnTo>
                      <a:lnTo>
                        <a:pt x="85" y="421"/>
                      </a:lnTo>
                      <a:lnTo>
                        <a:pt x="84" y="421"/>
                      </a:lnTo>
                      <a:lnTo>
                        <a:pt x="83" y="422"/>
                      </a:lnTo>
                      <a:lnTo>
                        <a:pt x="82" y="422"/>
                      </a:lnTo>
                      <a:lnTo>
                        <a:pt x="81" y="424"/>
                      </a:lnTo>
                      <a:lnTo>
                        <a:pt x="80" y="424"/>
                      </a:lnTo>
                      <a:lnTo>
                        <a:pt x="79" y="424"/>
                      </a:lnTo>
                      <a:lnTo>
                        <a:pt x="78" y="424"/>
                      </a:lnTo>
                      <a:lnTo>
                        <a:pt x="76" y="425"/>
                      </a:lnTo>
                      <a:lnTo>
                        <a:pt x="75" y="425"/>
                      </a:lnTo>
                      <a:lnTo>
                        <a:pt x="74" y="425"/>
                      </a:lnTo>
                      <a:lnTo>
                        <a:pt x="73" y="425"/>
                      </a:lnTo>
                      <a:lnTo>
                        <a:pt x="72" y="426"/>
                      </a:lnTo>
                      <a:lnTo>
                        <a:pt x="71" y="426"/>
                      </a:lnTo>
                      <a:lnTo>
                        <a:pt x="70" y="427"/>
                      </a:lnTo>
                      <a:lnTo>
                        <a:pt x="69" y="426"/>
                      </a:lnTo>
                      <a:lnTo>
                        <a:pt x="68" y="422"/>
                      </a:lnTo>
                      <a:lnTo>
                        <a:pt x="67" y="420"/>
                      </a:lnTo>
                      <a:lnTo>
                        <a:pt x="66" y="417"/>
                      </a:lnTo>
                      <a:lnTo>
                        <a:pt x="66" y="416"/>
                      </a:lnTo>
                      <a:lnTo>
                        <a:pt x="65" y="414"/>
                      </a:lnTo>
                      <a:lnTo>
                        <a:pt x="64" y="412"/>
                      </a:lnTo>
                      <a:lnTo>
                        <a:pt x="63" y="410"/>
                      </a:lnTo>
                      <a:lnTo>
                        <a:pt x="63" y="408"/>
                      </a:lnTo>
                      <a:lnTo>
                        <a:pt x="62" y="407"/>
                      </a:lnTo>
                      <a:lnTo>
                        <a:pt x="61" y="404"/>
                      </a:lnTo>
                      <a:lnTo>
                        <a:pt x="60" y="401"/>
                      </a:lnTo>
                      <a:lnTo>
                        <a:pt x="59" y="399"/>
                      </a:lnTo>
                      <a:lnTo>
                        <a:pt x="59" y="397"/>
                      </a:lnTo>
                      <a:lnTo>
                        <a:pt x="58" y="395"/>
                      </a:lnTo>
                      <a:lnTo>
                        <a:pt x="56" y="394"/>
                      </a:lnTo>
                      <a:lnTo>
                        <a:pt x="56" y="392"/>
                      </a:lnTo>
                      <a:lnTo>
                        <a:pt x="55" y="390"/>
                      </a:lnTo>
                      <a:lnTo>
                        <a:pt x="54" y="387"/>
                      </a:lnTo>
                      <a:lnTo>
                        <a:pt x="53" y="385"/>
                      </a:lnTo>
                      <a:lnTo>
                        <a:pt x="53" y="383"/>
                      </a:lnTo>
                      <a:lnTo>
                        <a:pt x="51" y="380"/>
                      </a:lnTo>
                      <a:lnTo>
                        <a:pt x="50" y="378"/>
                      </a:lnTo>
                      <a:lnTo>
                        <a:pt x="49" y="375"/>
                      </a:lnTo>
                      <a:lnTo>
                        <a:pt x="48" y="373"/>
                      </a:lnTo>
                      <a:lnTo>
                        <a:pt x="47" y="370"/>
                      </a:lnTo>
                      <a:lnTo>
                        <a:pt x="46" y="367"/>
                      </a:lnTo>
                      <a:lnTo>
                        <a:pt x="46" y="366"/>
                      </a:lnTo>
                      <a:lnTo>
                        <a:pt x="45" y="364"/>
                      </a:lnTo>
                      <a:lnTo>
                        <a:pt x="44" y="363"/>
                      </a:lnTo>
                      <a:lnTo>
                        <a:pt x="44" y="362"/>
                      </a:lnTo>
                      <a:lnTo>
                        <a:pt x="43" y="360"/>
                      </a:lnTo>
                      <a:lnTo>
                        <a:pt x="42" y="357"/>
                      </a:lnTo>
                      <a:lnTo>
                        <a:pt x="42" y="356"/>
                      </a:lnTo>
                      <a:lnTo>
                        <a:pt x="39" y="350"/>
                      </a:lnTo>
                      <a:lnTo>
                        <a:pt x="36" y="344"/>
                      </a:lnTo>
                      <a:lnTo>
                        <a:pt x="34" y="339"/>
                      </a:lnTo>
                      <a:lnTo>
                        <a:pt x="32" y="335"/>
                      </a:lnTo>
                      <a:lnTo>
                        <a:pt x="30" y="329"/>
                      </a:lnTo>
                      <a:lnTo>
                        <a:pt x="27" y="320"/>
                      </a:lnTo>
                      <a:lnTo>
                        <a:pt x="21" y="304"/>
                      </a:lnTo>
                      <a:lnTo>
                        <a:pt x="13" y="289"/>
                      </a:lnTo>
                      <a:lnTo>
                        <a:pt x="13" y="288"/>
                      </a:lnTo>
                      <a:lnTo>
                        <a:pt x="13" y="286"/>
                      </a:lnTo>
                      <a:lnTo>
                        <a:pt x="10" y="279"/>
                      </a:lnTo>
                      <a:lnTo>
                        <a:pt x="7" y="272"/>
                      </a:lnTo>
                      <a:lnTo>
                        <a:pt x="6" y="269"/>
                      </a:lnTo>
                      <a:lnTo>
                        <a:pt x="4" y="263"/>
                      </a:lnTo>
                      <a:lnTo>
                        <a:pt x="1" y="256"/>
                      </a:lnTo>
                      <a:lnTo>
                        <a:pt x="1" y="255"/>
                      </a:lnTo>
                      <a:lnTo>
                        <a:pt x="0" y="255"/>
                      </a:lnTo>
                      <a:lnTo>
                        <a:pt x="0" y="254"/>
                      </a:lnTo>
                      <a:lnTo>
                        <a:pt x="0" y="253"/>
                      </a:lnTo>
                      <a:lnTo>
                        <a:pt x="1" y="253"/>
                      </a:lnTo>
                      <a:lnTo>
                        <a:pt x="1" y="254"/>
                      </a:lnTo>
                      <a:lnTo>
                        <a:pt x="2" y="254"/>
                      </a:lnTo>
                      <a:lnTo>
                        <a:pt x="3" y="254"/>
                      </a:lnTo>
                      <a:lnTo>
                        <a:pt x="3" y="255"/>
                      </a:lnTo>
                      <a:lnTo>
                        <a:pt x="4" y="255"/>
                      </a:lnTo>
                      <a:lnTo>
                        <a:pt x="5" y="255"/>
                      </a:lnTo>
                      <a:lnTo>
                        <a:pt x="5" y="256"/>
                      </a:lnTo>
                      <a:lnTo>
                        <a:pt x="6" y="256"/>
                      </a:lnTo>
                      <a:lnTo>
                        <a:pt x="7" y="257"/>
                      </a:lnTo>
                      <a:lnTo>
                        <a:pt x="8" y="257"/>
                      </a:lnTo>
                      <a:lnTo>
                        <a:pt x="9" y="257"/>
                      </a:lnTo>
                      <a:lnTo>
                        <a:pt x="9" y="258"/>
                      </a:lnTo>
                      <a:lnTo>
                        <a:pt x="10" y="258"/>
                      </a:lnTo>
                      <a:lnTo>
                        <a:pt x="10" y="259"/>
                      </a:lnTo>
                      <a:lnTo>
                        <a:pt x="11" y="259"/>
                      </a:lnTo>
                      <a:lnTo>
                        <a:pt x="11" y="260"/>
                      </a:lnTo>
                      <a:lnTo>
                        <a:pt x="11" y="261"/>
                      </a:lnTo>
                      <a:lnTo>
                        <a:pt x="11" y="262"/>
                      </a:lnTo>
                      <a:lnTo>
                        <a:pt x="12" y="263"/>
                      </a:lnTo>
                      <a:lnTo>
                        <a:pt x="13" y="263"/>
                      </a:lnTo>
                      <a:lnTo>
                        <a:pt x="13" y="264"/>
                      </a:lnTo>
                      <a:lnTo>
                        <a:pt x="14" y="265"/>
                      </a:lnTo>
                      <a:lnTo>
                        <a:pt x="14" y="266"/>
                      </a:lnTo>
                      <a:lnTo>
                        <a:pt x="15" y="266"/>
                      </a:lnTo>
                      <a:lnTo>
                        <a:pt x="16" y="268"/>
                      </a:lnTo>
                      <a:lnTo>
                        <a:pt x="17" y="268"/>
                      </a:lnTo>
                      <a:lnTo>
                        <a:pt x="18" y="268"/>
                      </a:lnTo>
                      <a:lnTo>
                        <a:pt x="18" y="269"/>
                      </a:lnTo>
                      <a:lnTo>
                        <a:pt x="20" y="269"/>
                      </a:lnTo>
                      <a:lnTo>
                        <a:pt x="21" y="268"/>
                      </a:lnTo>
                      <a:lnTo>
                        <a:pt x="21" y="266"/>
                      </a:lnTo>
                      <a:lnTo>
                        <a:pt x="23" y="262"/>
                      </a:lnTo>
                      <a:lnTo>
                        <a:pt x="30" y="249"/>
                      </a:lnTo>
                      <a:lnTo>
                        <a:pt x="36" y="235"/>
                      </a:lnTo>
                      <a:lnTo>
                        <a:pt x="43" y="223"/>
                      </a:lnTo>
                      <a:lnTo>
                        <a:pt x="45" y="219"/>
                      </a:lnTo>
                      <a:lnTo>
                        <a:pt x="45" y="218"/>
                      </a:lnTo>
                      <a:lnTo>
                        <a:pt x="45" y="217"/>
                      </a:lnTo>
                      <a:lnTo>
                        <a:pt x="46" y="215"/>
                      </a:lnTo>
                      <a:lnTo>
                        <a:pt x="47" y="214"/>
                      </a:lnTo>
                      <a:lnTo>
                        <a:pt x="48" y="212"/>
                      </a:lnTo>
                      <a:lnTo>
                        <a:pt x="51" y="206"/>
                      </a:lnTo>
                      <a:lnTo>
                        <a:pt x="54" y="203"/>
                      </a:lnTo>
                      <a:lnTo>
                        <a:pt x="58" y="200"/>
                      </a:lnTo>
                      <a:lnTo>
                        <a:pt x="59" y="200"/>
                      </a:lnTo>
                      <a:lnTo>
                        <a:pt x="59" y="199"/>
                      </a:lnTo>
                      <a:lnTo>
                        <a:pt x="62" y="197"/>
                      </a:lnTo>
                      <a:lnTo>
                        <a:pt x="66" y="195"/>
                      </a:lnTo>
                      <a:lnTo>
                        <a:pt x="67" y="194"/>
                      </a:lnTo>
                      <a:lnTo>
                        <a:pt x="67" y="193"/>
                      </a:lnTo>
                      <a:lnTo>
                        <a:pt x="73" y="180"/>
                      </a:lnTo>
                      <a:lnTo>
                        <a:pt x="78" y="173"/>
                      </a:lnTo>
                      <a:lnTo>
                        <a:pt x="80" y="168"/>
                      </a:lnTo>
                      <a:lnTo>
                        <a:pt x="79" y="168"/>
                      </a:lnTo>
                      <a:lnTo>
                        <a:pt x="71" y="164"/>
                      </a:lnTo>
                      <a:lnTo>
                        <a:pt x="68" y="162"/>
                      </a:lnTo>
                      <a:lnTo>
                        <a:pt x="71" y="156"/>
                      </a:lnTo>
                      <a:lnTo>
                        <a:pt x="73" y="150"/>
                      </a:lnTo>
                      <a:lnTo>
                        <a:pt x="70" y="148"/>
                      </a:lnTo>
                      <a:lnTo>
                        <a:pt x="71" y="148"/>
                      </a:lnTo>
                      <a:lnTo>
                        <a:pt x="72" y="146"/>
                      </a:lnTo>
                      <a:lnTo>
                        <a:pt x="72" y="144"/>
                      </a:lnTo>
                      <a:lnTo>
                        <a:pt x="73" y="143"/>
                      </a:lnTo>
                      <a:lnTo>
                        <a:pt x="74" y="141"/>
                      </a:lnTo>
                      <a:lnTo>
                        <a:pt x="75" y="140"/>
                      </a:lnTo>
                      <a:lnTo>
                        <a:pt x="76" y="139"/>
                      </a:lnTo>
                      <a:lnTo>
                        <a:pt x="78" y="137"/>
                      </a:lnTo>
                      <a:lnTo>
                        <a:pt x="79" y="134"/>
                      </a:lnTo>
                      <a:lnTo>
                        <a:pt x="80" y="134"/>
                      </a:lnTo>
                      <a:lnTo>
                        <a:pt x="81" y="135"/>
                      </a:lnTo>
                      <a:lnTo>
                        <a:pt x="82" y="135"/>
                      </a:lnTo>
                      <a:lnTo>
                        <a:pt x="85" y="128"/>
                      </a:lnTo>
                      <a:lnTo>
                        <a:pt x="88" y="123"/>
                      </a:lnTo>
                      <a:lnTo>
                        <a:pt x="88" y="122"/>
                      </a:lnTo>
                      <a:lnTo>
                        <a:pt x="87" y="122"/>
                      </a:lnTo>
                      <a:lnTo>
                        <a:pt x="86" y="122"/>
                      </a:lnTo>
                      <a:lnTo>
                        <a:pt x="86" y="121"/>
                      </a:lnTo>
                      <a:lnTo>
                        <a:pt x="85" y="121"/>
                      </a:lnTo>
                      <a:lnTo>
                        <a:pt x="85" y="120"/>
                      </a:lnTo>
                      <a:lnTo>
                        <a:pt x="84" y="120"/>
                      </a:lnTo>
                      <a:lnTo>
                        <a:pt x="84" y="119"/>
                      </a:lnTo>
                      <a:lnTo>
                        <a:pt x="83" y="118"/>
                      </a:lnTo>
                      <a:lnTo>
                        <a:pt x="82" y="118"/>
                      </a:lnTo>
                      <a:lnTo>
                        <a:pt x="81" y="118"/>
                      </a:lnTo>
                      <a:lnTo>
                        <a:pt x="81" y="117"/>
                      </a:lnTo>
                      <a:lnTo>
                        <a:pt x="81" y="116"/>
                      </a:lnTo>
                      <a:lnTo>
                        <a:pt x="81" y="115"/>
                      </a:lnTo>
                      <a:lnTo>
                        <a:pt x="81" y="114"/>
                      </a:lnTo>
                      <a:lnTo>
                        <a:pt x="80" y="113"/>
                      </a:lnTo>
                      <a:lnTo>
                        <a:pt x="80" y="111"/>
                      </a:lnTo>
                      <a:lnTo>
                        <a:pt x="79" y="110"/>
                      </a:lnTo>
                      <a:lnTo>
                        <a:pt x="78" y="110"/>
                      </a:lnTo>
                      <a:lnTo>
                        <a:pt x="76" y="110"/>
                      </a:lnTo>
                      <a:lnTo>
                        <a:pt x="76" y="109"/>
                      </a:lnTo>
                      <a:lnTo>
                        <a:pt x="75" y="109"/>
                      </a:lnTo>
                      <a:lnTo>
                        <a:pt x="75" y="110"/>
                      </a:lnTo>
                      <a:lnTo>
                        <a:pt x="74" y="110"/>
                      </a:lnTo>
                      <a:lnTo>
                        <a:pt x="73" y="110"/>
                      </a:lnTo>
                      <a:lnTo>
                        <a:pt x="72" y="110"/>
                      </a:lnTo>
                      <a:lnTo>
                        <a:pt x="71" y="109"/>
                      </a:lnTo>
                      <a:lnTo>
                        <a:pt x="70" y="109"/>
                      </a:lnTo>
                      <a:lnTo>
                        <a:pt x="69" y="109"/>
                      </a:lnTo>
                      <a:lnTo>
                        <a:pt x="68" y="109"/>
                      </a:lnTo>
                      <a:lnTo>
                        <a:pt x="67" y="109"/>
                      </a:lnTo>
                      <a:lnTo>
                        <a:pt x="67" y="108"/>
                      </a:lnTo>
                      <a:lnTo>
                        <a:pt x="66" y="108"/>
                      </a:lnTo>
                      <a:lnTo>
                        <a:pt x="66" y="107"/>
                      </a:lnTo>
                      <a:lnTo>
                        <a:pt x="66" y="106"/>
                      </a:lnTo>
                      <a:lnTo>
                        <a:pt x="66" y="105"/>
                      </a:lnTo>
                      <a:lnTo>
                        <a:pt x="66" y="104"/>
                      </a:lnTo>
                      <a:lnTo>
                        <a:pt x="66" y="103"/>
                      </a:lnTo>
                      <a:lnTo>
                        <a:pt x="67" y="103"/>
                      </a:lnTo>
                      <a:lnTo>
                        <a:pt x="68" y="103"/>
                      </a:lnTo>
                      <a:lnTo>
                        <a:pt x="68" y="102"/>
                      </a:lnTo>
                      <a:lnTo>
                        <a:pt x="69" y="102"/>
                      </a:lnTo>
                      <a:lnTo>
                        <a:pt x="69" y="101"/>
                      </a:lnTo>
                      <a:lnTo>
                        <a:pt x="70" y="101"/>
                      </a:lnTo>
                      <a:lnTo>
                        <a:pt x="70" y="100"/>
                      </a:lnTo>
                      <a:lnTo>
                        <a:pt x="70" y="99"/>
                      </a:lnTo>
                      <a:lnTo>
                        <a:pt x="71" y="98"/>
                      </a:lnTo>
                      <a:lnTo>
                        <a:pt x="71" y="97"/>
                      </a:lnTo>
                      <a:lnTo>
                        <a:pt x="70" y="97"/>
                      </a:lnTo>
                      <a:lnTo>
                        <a:pt x="70" y="96"/>
                      </a:lnTo>
                      <a:lnTo>
                        <a:pt x="70" y="95"/>
                      </a:lnTo>
                      <a:lnTo>
                        <a:pt x="69" y="95"/>
                      </a:lnTo>
                      <a:lnTo>
                        <a:pt x="69" y="94"/>
                      </a:lnTo>
                      <a:lnTo>
                        <a:pt x="69" y="93"/>
                      </a:lnTo>
                      <a:lnTo>
                        <a:pt x="70" y="93"/>
                      </a:lnTo>
                      <a:lnTo>
                        <a:pt x="69" y="91"/>
                      </a:lnTo>
                      <a:lnTo>
                        <a:pt x="69" y="90"/>
                      </a:lnTo>
                      <a:lnTo>
                        <a:pt x="69" y="89"/>
                      </a:lnTo>
                      <a:lnTo>
                        <a:pt x="70" y="89"/>
                      </a:lnTo>
                      <a:lnTo>
                        <a:pt x="70" y="88"/>
                      </a:lnTo>
                      <a:lnTo>
                        <a:pt x="71" y="88"/>
                      </a:lnTo>
                      <a:lnTo>
                        <a:pt x="71" y="87"/>
                      </a:lnTo>
                      <a:lnTo>
                        <a:pt x="71" y="86"/>
                      </a:lnTo>
                      <a:lnTo>
                        <a:pt x="72" y="86"/>
                      </a:lnTo>
                      <a:lnTo>
                        <a:pt x="72" y="85"/>
                      </a:lnTo>
                      <a:lnTo>
                        <a:pt x="73" y="85"/>
                      </a:lnTo>
                      <a:lnTo>
                        <a:pt x="73" y="84"/>
                      </a:lnTo>
                      <a:lnTo>
                        <a:pt x="73" y="83"/>
                      </a:lnTo>
                      <a:lnTo>
                        <a:pt x="72" y="83"/>
                      </a:lnTo>
                      <a:lnTo>
                        <a:pt x="73" y="82"/>
                      </a:lnTo>
                      <a:lnTo>
                        <a:pt x="72" y="82"/>
                      </a:lnTo>
                      <a:lnTo>
                        <a:pt x="72" y="81"/>
                      </a:lnTo>
                      <a:lnTo>
                        <a:pt x="72" y="80"/>
                      </a:lnTo>
                      <a:lnTo>
                        <a:pt x="71" y="80"/>
                      </a:lnTo>
                      <a:lnTo>
                        <a:pt x="71" y="79"/>
                      </a:lnTo>
                      <a:lnTo>
                        <a:pt x="70" y="79"/>
                      </a:lnTo>
                      <a:lnTo>
                        <a:pt x="69" y="79"/>
                      </a:lnTo>
                      <a:lnTo>
                        <a:pt x="69" y="78"/>
                      </a:lnTo>
                      <a:lnTo>
                        <a:pt x="68" y="78"/>
                      </a:lnTo>
                      <a:lnTo>
                        <a:pt x="67" y="77"/>
                      </a:lnTo>
                      <a:lnTo>
                        <a:pt x="66" y="77"/>
                      </a:lnTo>
                      <a:lnTo>
                        <a:pt x="66" y="76"/>
                      </a:lnTo>
                      <a:lnTo>
                        <a:pt x="66" y="75"/>
                      </a:lnTo>
                      <a:lnTo>
                        <a:pt x="65" y="75"/>
                      </a:lnTo>
                      <a:lnTo>
                        <a:pt x="65" y="74"/>
                      </a:lnTo>
                      <a:lnTo>
                        <a:pt x="65" y="72"/>
                      </a:lnTo>
                      <a:lnTo>
                        <a:pt x="65" y="71"/>
                      </a:lnTo>
                      <a:lnTo>
                        <a:pt x="65" y="70"/>
                      </a:lnTo>
                      <a:lnTo>
                        <a:pt x="64" y="70"/>
                      </a:lnTo>
                      <a:lnTo>
                        <a:pt x="64" y="69"/>
                      </a:lnTo>
                      <a:lnTo>
                        <a:pt x="63" y="69"/>
                      </a:lnTo>
                      <a:lnTo>
                        <a:pt x="63" y="68"/>
                      </a:lnTo>
                      <a:lnTo>
                        <a:pt x="63" y="67"/>
                      </a:lnTo>
                      <a:lnTo>
                        <a:pt x="64" y="67"/>
                      </a:lnTo>
                      <a:lnTo>
                        <a:pt x="65" y="66"/>
                      </a:lnTo>
                      <a:lnTo>
                        <a:pt x="66" y="66"/>
                      </a:lnTo>
                      <a:lnTo>
                        <a:pt x="67" y="66"/>
                      </a:lnTo>
                      <a:lnTo>
                        <a:pt x="67" y="65"/>
                      </a:lnTo>
                      <a:lnTo>
                        <a:pt x="68" y="65"/>
                      </a:lnTo>
                      <a:lnTo>
                        <a:pt x="69" y="64"/>
                      </a:lnTo>
                      <a:lnTo>
                        <a:pt x="69" y="63"/>
                      </a:lnTo>
                      <a:lnTo>
                        <a:pt x="70" y="63"/>
                      </a:lnTo>
                      <a:lnTo>
                        <a:pt x="70" y="62"/>
                      </a:lnTo>
                      <a:lnTo>
                        <a:pt x="70" y="61"/>
                      </a:lnTo>
                      <a:lnTo>
                        <a:pt x="70" y="60"/>
                      </a:lnTo>
                      <a:lnTo>
                        <a:pt x="71" y="59"/>
                      </a:lnTo>
                      <a:lnTo>
                        <a:pt x="71" y="58"/>
                      </a:lnTo>
                      <a:lnTo>
                        <a:pt x="71" y="57"/>
                      </a:lnTo>
                      <a:lnTo>
                        <a:pt x="72" y="56"/>
                      </a:lnTo>
                      <a:lnTo>
                        <a:pt x="71" y="55"/>
                      </a:lnTo>
                      <a:lnTo>
                        <a:pt x="71" y="54"/>
                      </a:lnTo>
                      <a:lnTo>
                        <a:pt x="71" y="52"/>
                      </a:lnTo>
                      <a:lnTo>
                        <a:pt x="71" y="51"/>
                      </a:lnTo>
                      <a:lnTo>
                        <a:pt x="72" y="51"/>
                      </a:lnTo>
                      <a:lnTo>
                        <a:pt x="72" y="50"/>
                      </a:lnTo>
                      <a:lnTo>
                        <a:pt x="73" y="50"/>
                      </a:lnTo>
                      <a:lnTo>
                        <a:pt x="73" y="49"/>
                      </a:lnTo>
                      <a:lnTo>
                        <a:pt x="74" y="49"/>
                      </a:lnTo>
                      <a:lnTo>
                        <a:pt x="74" y="48"/>
                      </a:lnTo>
                      <a:lnTo>
                        <a:pt x="74" y="47"/>
                      </a:lnTo>
                      <a:lnTo>
                        <a:pt x="74" y="46"/>
                      </a:lnTo>
                      <a:lnTo>
                        <a:pt x="75" y="46"/>
                      </a:lnTo>
                      <a:lnTo>
                        <a:pt x="75" y="45"/>
                      </a:lnTo>
                      <a:lnTo>
                        <a:pt x="75" y="44"/>
                      </a:lnTo>
                      <a:lnTo>
                        <a:pt x="74" y="44"/>
                      </a:lnTo>
                      <a:lnTo>
                        <a:pt x="74" y="43"/>
                      </a:lnTo>
                      <a:lnTo>
                        <a:pt x="73" y="43"/>
                      </a:lnTo>
                      <a:lnTo>
                        <a:pt x="72" y="43"/>
                      </a:lnTo>
                      <a:lnTo>
                        <a:pt x="71" y="43"/>
                      </a:lnTo>
                      <a:lnTo>
                        <a:pt x="70" y="42"/>
                      </a:lnTo>
                      <a:lnTo>
                        <a:pt x="70" y="41"/>
                      </a:lnTo>
                      <a:lnTo>
                        <a:pt x="69" y="41"/>
                      </a:lnTo>
                      <a:lnTo>
                        <a:pt x="69" y="40"/>
                      </a:lnTo>
                      <a:lnTo>
                        <a:pt x="70" y="40"/>
                      </a:lnTo>
                      <a:lnTo>
                        <a:pt x="70" y="39"/>
                      </a:lnTo>
                      <a:lnTo>
                        <a:pt x="70" y="38"/>
                      </a:lnTo>
                      <a:lnTo>
                        <a:pt x="71" y="38"/>
                      </a:lnTo>
                      <a:lnTo>
                        <a:pt x="71" y="37"/>
                      </a:lnTo>
                      <a:lnTo>
                        <a:pt x="71" y="36"/>
                      </a:lnTo>
                      <a:lnTo>
                        <a:pt x="71" y="35"/>
                      </a:lnTo>
                      <a:lnTo>
                        <a:pt x="72" y="35"/>
                      </a:lnTo>
                      <a:lnTo>
                        <a:pt x="72" y="33"/>
                      </a:lnTo>
                      <a:lnTo>
                        <a:pt x="72" y="32"/>
                      </a:lnTo>
                      <a:lnTo>
                        <a:pt x="72" y="31"/>
                      </a:lnTo>
                      <a:lnTo>
                        <a:pt x="72" y="30"/>
                      </a:lnTo>
                      <a:lnTo>
                        <a:pt x="72" y="29"/>
                      </a:lnTo>
                      <a:lnTo>
                        <a:pt x="72" y="28"/>
                      </a:lnTo>
                      <a:lnTo>
                        <a:pt x="73" y="28"/>
                      </a:lnTo>
                      <a:lnTo>
                        <a:pt x="74" y="28"/>
                      </a:lnTo>
                      <a:lnTo>
                        <a:pt x="74" y="27"/>
                      </a:lnTo>
                      <a:lnTo>
                        <a:pt x="75" y="28"/>
                      </a:lnTo>
                      <a:lnTo>
                        <a:pt x="75" y="27"/>
                      </a:lnTo>
                      <a:lnTo>
                        <a:pt x="76" y="27"/>
                      </a:lnTo>
                      <a:lnTo>
                        <a:pt x="76" y="26"/>
                      </a:lnTo>
                      <a:lnTo>
                        <a:pt x="76" y="25"/>
                      </a:lnTo>
                      <a:lnTo>
                        <a:pt x="78" y="25"/>
                      </a:lnTo>
                      <a:lnTo>
                        <a:pt x="78" y="24"/>
                      </a:lnTo>
                      <a:lnTo>
                        <a:pt x="76" y="24"/>
                      </a:lnTo>
                      <a:lnTo>
                        <a:pt x="76" y="23"/>
                      </a:lnTo>
                      <a:lnTo>
                        <a:pt x="75" y="22"/>
                      </a:lnTo>
                      <a:lnTo>
                        <a:pt x="75" y="21"/>
                      </a:lnTo>
                      <a:lnTo>
                        <a:pt x="76" y="21"/>
                      </a:lnTo>
                      <a:lnTo>
                        <a:pt x="76" y="20"/>
                      </a:lnTo>
                      <a:lnTo>
                        <a:pt x="76" y="19"/>
                      </a:lnTo>
                      <a:lnTo>
                        <a:pt x="75" y="19"/>
                      </a:lnTo>
                      <a:lnTo>
                        <a:pt x="74" y="18"/>
                      </a:lnTo>
                      <a:lnTo>
                        <a:pt x="73" y="18"/>
                      </a:lnTo>
                      <a:lnTo>
                        <a:pt x="73" y="17"/>
                      </a:lnTo>
                      <a:lnTo>
                        <a:pt x="73" y="16"/>
                      </a:lnTo>
                      <a:lnTo>
                        <a:pt x="73" y="15"/>
                      </a:lnTo>
                      <a:lnTo>
                        <a:pt x="72" y="13"/>
                      </a:lnTo>
                      <a:lnTo>
                        <a:pt x="72" y="12"/>
                      </a:lnTo>
                      <a:lnTo>
                        <a:pt x="72" y="11"/>
                      </a:lnTo>
                      <a:lnTo>
                        <a:pt x="72" y="10"/>
                      </a:lnTo>
                      <a:lnTo>
                        <a:pt x="72" y="9"/>
                      </a:lnTo>
                      <a:lnTo>
                        <a:pt x="72" y="8"/>
                      </a:lnTo>
                      <a:lnTo>
                        <a:pt x="73" y="8"/>
                      </a:lnTo>
                      <a:lnTo>
                        <a:pt x="73" y="7"/>
                      </a:lnTo>
                      <a:lnTo>
                        <a:pt x="73" y="6"/>
                      </a:lnTo>
                      <a:lnTo>
                        <a:pt x="72" y="6"/>
                      </a:lnTo>
                      <a:lnTo>
                        <a:pt x="71" y="6"/>
                      </a:lnTo>
                      <a:lnTo>
                        <a:pt x="71" y="5"/>
                      </a:lnTo>
                      <a:lnTo>
                        <a:pt x="70" y="4"/>
                      </a:lnTo>
                      <a:lnTo>
                        <a:pt x="69" y="3"/>
                      </a:lnTo>
                      <a:lnTo>
                        <a:pt x="69" y="2"/>
                      </a:lnTo>
                      <a:lnTo>
                        <a:pt x="69" y="1"/>
                      </a:lnTo>
                      <a:lnTo>
                        <a:pt x="68" y="1"/>
                      </a:lnTo>
                      <a:lnTo>
                        <a:pt x="67" y="1"/>
                      </a:lnTo>
                      <a:lnTo>
                        <a:pt x="67" y="0"/>
                      </a:lnTo>
                    </a:path>
                  </a:pathLst>
                </a:custGeom>
                <a:solidFill>
                  <a:srgbClr val="6666FF"/>
                </a:solidFill>
                <a:ln w="19050" cap="flat">
                  <a:solidFill>
                    <a:srgbClr val="6666FF"/>
                  </a:solidFill>
                  <a:prstDash val="solid"/>
                  <a:miter lim="800000"/>
                  <a:headEnd/>
                  <a:tailEnd/>
                </a:ln>
              </p:spPr>
              <p:txBody>
                <a:bodyPr/>
                <a:lstStyle/>
                <a:p>
                  <a:endParaRPr lang="en-US" sz="1013" dirty="0"/>
                </a:p>
              </p:txBody>
            </p:sp>
          </p:grpSp>
          <p:sp>
            <p:nvSpPr>
              <p:cNvPr id="1128501" name="Freeform 53"/>
              <p:cNvSpPr>
                <a:spLocks/>
              </p:cNvSpPr>
              <p:nvPr/>
            </p:nvSpPr>
            <p:spPr bwMode="auto">
              <a:xfrm>
                <a:off x="1632" y="1268"/>
                <a:ext cx="414" cy="613"/>
              </a:xfrm>
              <a:custGeom>
                <a:avLst/>
                <a:gdLst>
                  <a:gd name="T0" fmla="*/ 414 w 414"/>
                  <a:gd name="T1" fmla="*/ 214 h 615"/>
                  <a:gd name="T2" fmla="*/ 404 w 414"/>
                  <a:gd name="T3" fmla="*/ 223 h 615"/>
                  <a:gd name="T4" fmla="*/ 386 w 414"/>
                  <a:gd name="T5" fmla="*/ 242 h 615"/>
                  <a:gd name="T6" fmla="*/ 377 w 414"/>
                  <a:gd name="T7" fmla="*/ 281 h 615"/>
                  <a:gd name="T8" fmla="*/ 354 w 414"/>
                  <a:gd name="T9" fmla="*/ 318 h 615"/>
                  <a:gd name="T10" fmla="*/ 347 w 414"/>
                  <a:gd name="T11" fmla="*/ 330 h 615"/>
                  <a:gd name="T12" fmla="*/ 305 w 414"/>
                  <a:gd name="T13" fmla="*/ 364 h 615"/>
                  <a:gd name="T14" fmla="*/ 288 w 414"/>
                  <a:gd name="T15" fmla="*/ 376 h 615"/>
                  <a:gd name="T16" fmla="*/ 258 w 414"/>
                  <a:gd name="T17" fmla="*/ 411 h 615"/>
                  <a:gd name="T18" fmla="*/ 230 w 414"/>
                  <a:gd name="T19" fmla="*/ 445 h 615"/>
                  <a:gd name="T20" fmla="*/ 195 w 414"/>
                  <a:gd name="T21" fmla="*/ 470 h 615"/>
                  <a:gd name="T22" fmla="*/ 152 w 414"/>
                  <a:gd name="T23" fmla="*/ 493 h 615"/>
                  <a:gd name="T24" fmla="*/ 105 w 414"/>
                  <a:gd name="T25" fmla="*/ 530 h 615"/>
                  <a:gd name="T26" fmla="*/ 53 w 414"/>
                  <a:gd name="T27" fmla="*/ 569 h 615"/>
                  <a:gd name="T28" fmla="*/ 18 w 414"/>
                  <a:gd name="T29" fmla="*/ 601 h 615"/>
                  <a:gd name="T30" fmla="*/ 0 w 414"/>
                  <a:gd name="T31" fmla="*/ 584 h 615"/>
                  <a:gd name="T32" fmla="*/ 9 w 414"/>
                  <a:gd name="T33" fmla="*/ 547 h 615"/>
                  <a:gd name="T34" fmla="*/ 21 w 414"/>
                  <a:gd name="T35" fmla="*/ 517 h 615"/>
                  <a:gd name="T36" fmla="*/ 6 w 414"/>
                  <a:gd name="T37" fmla="*/ 493 h 615"/>
                  <a:gd name="T38" fmla="*/ 17 w 414"/>
                  <a:gd name="T39" fmla="*/ 456 h 615"/>
                  <a:gd name="T40" fmla="*/ 11 w 414"/>
                  <a:gd name="T41" fmla="*/ 415 h 615"/>
                  <a:gd name="T42" fmla="*/ 35 w 414"/>
                  <a:gd name="T43" fmla="*/ 379 h 615"/>
                  <a:gd name="T44" fmla="*/ 87 w 414"/>
                  <a:gd name="T45" fmla="*/ 367 h 615"/>
                  <a:gd name="T46" fmla="*/ 111 w 414"/>
                  <a:gd name="T47" fmla="*/ 334 h 615"/>
                  <a:gd name="T48" fmla="*/ 125 w 414"/>
                  <a:gd name="T49" fmla="*/ 295 h 615"/>
                  <a:gd name="T50" fmla="*/ 149 w 414"/>
                  <a:gd name="T51" fmla="*/ 271 h 615"/>
                  <a:gd name="T52" fmla="*/ 129 w 414"/>
                  <a:gd name="T53" fmla="*/ 230 h 615"/>
                  <a:gd name="T54" fmla="*/ 96 w 414"/>
                  <a:gd name="T55" fmla="*/ 178 h 615"/>
                  <a:gd name="T56" fmla="*/ 81 w 414"/>
                  <a:gd name="T57" fmla="*/ 150 h 615"/>
                  <a:gd name="T58" fmla="*/ 80 w 414"/>
                  <a:gd name="T59" fmla="*/ 117 h 615"/>
                  <a:gd name="T60" fmla="*/ 102 w 414"/>
                  <a:gd name="T61" fmla="*/ 97 h 615"/>
                  <a:gd name="T62" fmla="*/ 161 w 414"/>
                  <a:gd name="T63" fmla="*/ 63 h 615"/>
                  <a:gd name="T64" fmla="*/ 206 w 414"/>
                  <a:gd name="T65" fmla="*/ 9 h 615"/>
                  <a:gd name="T66" fmla="*/ 233 w 414"/>
                  <a:gd name="T67" fmla="*/ 0 h 61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14" h="615">
                    <a:moveTo>
                      <a:pt x="233" y="0"/>
                    </a:moveTo>
                    <a:cubicBezTo>
                      <a:pt x="265" y="36"/>
                      <a:pt x="385" y="179"/>
                      <a:pt x="414" y="216"/>
                    </a:cubicBezTo>
                    <a:cubicBezTo>
                      <a:pt x="411" y="218"/>
                      <a:pt x="407" y="218"/>
                      <a:pt x="405" y="220"/>
                    </a:cubicBezTo>
                    <a:cubicBezTo>
                      <a:pt x="404" y="221"/>
                      <a:pt x="405" y="224"/>
                      <a:pt x="404" y="225"/>
                    </a:cubicBezTo>
                    <a:cubicBezTo>
                      <a:pt x="402" y="228"/>
                      <a:pt x="398" y="229"/>
                      <a:pt x="395" y="231"/>
                    </a:cubicBezTo>
                    <a:cubicBezTo>
                      <a:pt x="393" y="237"/>
                      <a:pt x="391" y="240"/>
                      <a:pt x="386" y="244"/>
                    </a:cubicBezTo>
                    <a:cubicBezTo>
                      <a:pt x="383" y="249"/>
                      <a:pt x="380" y="253"/>
                      <a:pt x="377" y="258"/>
                    </a:cubicBezTo>
                    <a:cubicBezTo>
                      <a:pt x="374" y="267"/>
                      <a:pt x="373" y="274"/>
                      <a:pt x="377" y="283"/>
                    </a:cubicBezTo>
                    <a:cubicBezTo>
                      <a:pt x="369" y="286"/>
                      <a:pt x="368" y="291"/>
                      <a:pt x="362" y="295"/>
                    </a:cubicBezTo>
                    <a:cubicBezTo>
                      <a:pt x="358" y="304"/>
                      <a:pt x="358" y="312"/>
                      <a:pt x="354" y="321"/>
                    </a:cubicBezTo>
                    <a:cubicBezTo>
                      <a:pt x="351" y="337"/>
                      <a:pt x="356" y="320"/>
                      <a:pt x="348" y="328"/>
                    </a:cubicBezTo>
                    <a:cubicBezTo>
                      <a:pt x="347" y="329"/>
                      <a:pt x="348" y="332"/>
                      <a:pt x="347" y="333"/>
                    </a:cubicBezTo>
                    <a:cubicBezTo>
                      <a:pt x="342" y="342"/>
                      <a:pt x="331" y="350"/>
                      <a:pt x="321" y="352"/>
                    </a:cubicBezTo>
                    <a:cubicBezTo>
                      <a:pt x="316" y="356"/>
                      <a:pt x="309" y="361"/>
                      <a:pt x="305" y="367"/>
                    </a:cubicBezTo>
                    <a:cubicBezTo>
                      <a:pt x="305" y="367"/>
                      <a:pt x="300" y="378"/>
                      <a:pt x="299" y="378"/>
                    </a:cubicBezTo>
                    <a:cubicBezTo>
                      <a:pt x="296" y="379"/>
                      <a:pt x="292" y="379"/>
                      <a:pt x="288" y="379"/>
                    </a:cubicBezTo>
                    <a:cubicBezTo>
                      <a:pt x="279" y="384"/>
                      <a:pt x="278" y="397"/>
                      <a:pt x="269" y="403"/>
                    </a:cubicBezTo>
                    <a:cubicBezTo>
                      <a:pt x="266" y="409"/>
                      <a:pt x="264" y="411"/>
                      <a:pt x="258" y="414"/>
                    </a:cubicBezTo>
                    <a:cubicBezTo>
                      <a:pt x="252" y="423"/>
                      <a:pt x="249" y="430"/>
                      <a:pt x="240" y="436"/>
                    </a:cubicBezTo>
                    <a:cubicBezTo>
                      <a:pt x="237" y="441"/>
                      <a:pt x="235" y="444"/>
                      <a:pt x="230" y="448"/>
                    </a:cubicBezTo>
                    <a:cubicBezTo>
                      <a:pt x="227" y="454"/>
                      <a:pt x="216" y="470"/>
                      <a:pt x="209" y="472"/>
                    </a:cubicBezTo>
                    <a:cubicBezTo>
                      <a:pt x="204" y="474"/>
                      <a:pt x="195" y="475"/>
                      <a:pt x="195" y="475"/>
                    </a:cubicBezTo>
                    <a:cubicBezTo>
                      <a:pt x="181" y="482"/>
                      <a:pt x="193" y="488"/>
                      <a:pt x="170" y="490"/>
                    </a:cubicBezTo>
                    <a:cubicBezTo>
                      <a:pt x="157" y="492"/>
                      <a:pt x="161" y="493"/>
                      <a:pt x="152" y="498"/>
                    </a:cubicBezTo>
                    <a:cubicBezTo>
                      <a:pt x="142" y="510"/>
                      <a:pt x="133" y="514"/>
                      <a:pt x="120" y="522"/>
                    </a:cubicBezTo>
                    <a:cubicBezTo>
                      <a:pt x="116" y="527"/>
                      <a:pt x="110" y="532"/>
                      <a:pt x="105" y="535"/>
                    </a:cubicBezTo>
                    <a:cubicBezTo>
                      <a:pt x="100" y="545"/>
                      <a:pt x="95" y="551"/>
                      <a:pt x="84" y="553"/>
                    </a:cubicBezTo>
                    <a:cubicBezTo>
                      <a:pt x="73" y="559"/>
                      <a:pt x="63" y="567"/>
                      <a:pt x="53" y="574"/>
                    </a:cubicBezTo>
                    <a:cubicBezTo>
                      <a:pt x="50" y="579"/>
                      <a:pt x="43" y="584"/>
                      <a:pt x="38" y="588"/>
                    </a:cubicBezTo>
                    <a:cubicBezTo>
                      <a:pt x="33" y="598"/>
                      <a:pt x="27" y="601"/>
                      <a:pt x="18" y="606"/>
                    </a:cubicBezTo>
                    <a:cubicBezTo>
                      <a:pt x="12" y="615"/>
                      <a:pt x="10" y="611"/>
                      <a:pt x="6" y="603"/>
                    </a:cubicBezTo>
                    <a:cubicBezTo>
                      <a:pt x="5" y="597"/>
                      <a:pt x="3" y="594"/>
                      <a:pt x="0" y="589"/>
                    </a:cubicBezTo>
                    <a:cubicBezTo>
                      <a:pt x="3" y="582"/>
                      <a:pt x="3" y="580"/>
                      <a:pt x="11" y="579"/>
                    </a:cubicBezTo>
                    <a:cubicBezTo>
                      <a:pt x="13" y="570"/>
                      <a:pt x="13" y="561"/>
                      <a:pt x="9" y="552"/>
                    </a:cubicBezTo>
                    <a:cubicBezTo>
                      <a:pt x="8" y="546"/>
                      <a:pt x="6" y="541"/>
                      <a:pt x="5" y="535"/>
                    </a:cubicBezTo>
                    <a:cubicBezTo>
                      <a:pt x="11" y="531"/>
                      <a:pt x="15" y="526"/>
                      <a:pt x="21" y="522"/>
                    </a:cubicBezTo>
                    <a:cubicBezTo>
                      <a:pt x="24" y="517"/>
                      <a:pt x="27" y="513"/>
                      <a:pt x="29" y="508"/>
                    </a:cubicBezTo>
                    <a:cubicBezTo>
                      <a:pt x="21" y="506"/>
                      <a:pt x="14" y="500"/>
                      <a:pt x="6" y="498"/>
                    </a:cubicBezTo>
                    <a:cubicBezTo>
                      <a:pt x="4" y="488"/>
                      <a:pt x="1" y="489"/>
                      <a:pt x="8" y="480"/>
                    </a:cubicBezTo>
                    <a:cubicBezTo>
                      <a:pt x="9" y="469"/>
                      <a:pt x="6" y="461"/>
                      <a:pt x="17" y="459"/>
                    </a:cubicBezTo>
                    <a:cubicBezTo>
                      <a:pt x="19" y="449"/>
                      <a:pt x="24" y="443"/>
                      <a:pt x="18" y="432"/>
                    </a:cubicBezTo>
                    <a:cubicBezTo>
                      <a:pt x="17" y="425"/>
                      <a:pt x="17" y="422"/>
                      <a:pt x="11" y="418"/>
                    </a:cubicBezTo>
                    <a:cubicBezTo>
                      <a:pt x="12" y="409"/>
                      <a:pt x="18" y="408"/>
                      <a:pt x="26" y="403"/>
                    </a:cubicBezTo>
                    <a:cubicBezTo>
                      <a:pt x="27" y="395"/>
                      <a:pt x="27" y="385"/>
                      <a:pt x="35" y="382"/>
                    </a:cubicBezTo>
                    <a:cubicBezTo>
                      <a:pt x="48" y="385"/>
                      <a:pt x="57" y="385"/>
                      <a:pt x="71" y="384"/>
                    </a:cubicBezTo>
                    <a:cubicBezTo>
                      <a:pt x="75" y="377"/>
                      <a:pt x="81" y="375"/>
                      <a:pt x="87" y="370"/>
                    </a:cubicBezTo>
                    <a:cubicBezTo>
                      <a:pt x="90" y="365"/>
                      <a:pt x="95" y="360"/>
                      <a:pt x="101" y="358"/>
                    </a:cubicBezTo>
                    <a:cubicBezTo>
                      <a:pt x="102" y="334"/>
                      <a:pt x="98" y="343"/>
                      <a:pt x="111" y="337"/>
                    </a:cubicBezTo>
                    <a:cubicBezTo>
                      <a:pt x="114" y="327"/>
                      <a:pt x="115" y="307"/>
                      <a:pt x="104" y="301"/>
                    </a:cubicBezTo>
                    <a:cubicBezTo>
                      <a:pt x="106" y="289"/>
                      <a:pt x="115" y="295"/>
                      <a:pt x="125" y="297"/>
                    </a:cubicBezTo>
                    <a:cubicBezTo>
                      <a:pt x="134" y="293"/>
                      <a:pt x="133" y="286"/>
                      <a:pt x="140" y="285"/>
                    </a:cubicBezTo>
                    <a:cubicBezTo>
                      <a:pt x="145" y="282"/>
                      <a:pt x="146" y="278"/>
                      <a:pt x="149" y="273"/>
                    </a:cubicBezTo>
                    <a:cubicBezTo>
                      <a:pt x="144" y="264"/>
                      <a:pt x="141" y="255"/>
                      <a:pt x="135" y="246"/>
                    </a:cubicBezTo>
                    <a:cubicBezTo>
                      <a:pt x="134" y="240"/>
                      <a:pt x="131" y="237"/>
                      <a:pt x="129" y="232"/>
                    </a:cubicBezTo>
                    <a:cubicBezTo>
                      <a:pt x="127" y="219"/>
                      <a:pt x="119" y="208"/>
                      <a:pt x="108" y="202"/>
                    </a:cubicBezTo>
                    <a:cubicBezTo>
                      <a:pt x="103" y="195"/>
                      <a:pt x="101" y="187"/>
                      <a:pt x="96" y="180"/>
                    </a:cubicBezTo>
                    <a:cubicBezTo>
                      <a:pt x="95" y="171"/>
                      <a:pt x="97" y="167"/>
                      <a:pt x="89" y="163"/>
                    </a:cubicBezTo>
                    <a:cubicBezTo>
                      <a:pt x="87" y="156"/>
                      <a:pt x="89" y="152"/>
                      <a:pt x="81" y="150"/>
                    </a:cubicBezTo>
                    <a:cubicBezTo>
                      <a:pt x="77" y="143"/>
                      <a:pt x="72" y="140"/>
                      <a:pt x="69" y="133"/>
                    </a:cubicBezTo>
                    <a:cubicBezTo>
                      <a:pt x="71" y="120"/>
                      <a:pt x="69" y="119"/>
                      <a:pt x="80" y="117"/>
                    </a:cubicBezTo>
                    <a:cubicBezTo>
                      <a:pt x="83" y="112"/>
                      <a:pt x="85" y="109"/>
                      <a:pt x="90" y="105"/>
                    </a:cubicBezTo>
                    <a:cubicBezTo>
                      <a:pt x="93" y="98"/>
                      <a:pt x="96" y="100"/>
                      <a:pt x="102" y="97"/>
                    </a:cubicBezTo>
                    <a:cubicBezTo>
                      <a:pt x="106" y="91"/>
                      <a:pt x="109" y="91"/>
                      <a:pt x="116" y="90"/>
                    </a:cubicBezTo>
                    <a:cubicBezTo>
                      <a:pt x="118" y="86"/>
                      <a:pt x="155" y="64"/>
                      <a:pt x="161" y="63"/>
                    </a:cubicBezTo>
                    <a:cubicBezTo>
                      <a:pt x="171" y="56"/>
                      <a:pt x="175" y="43"/>
                      <a:pt x="182" y="33"/>
                    </a:cubicBezTo>
                    <a:cubicBezTo>
                      <a:pt x="184" y="21"/>
                      <a:pt x="194" y="11"/>
                      <a:pt x="206" y="9"/>
                    </a:cubicBezTo>
                    <a:cubicBezTo>
                      <a:pt x="211" y="7"/>
                      <a:pt x="215" y="4"/>
                      <a:pt x="219" y="1"/>
                    </a:cubicBezTo>
                    <a:cubicBezTo>
                      <a:pt x="231" y="3"/>
                      <a:pt x="227" y="6"/>
                      <a:pt x="233" y="0"/>
                    </a:cubicBezTo>
                    <a:close/>
                  </a:path>
                </a:pathLst>
              </a:custGeom>
              <a:solidFill>
                <a:srgbClr val="6666FF"/>
              </a:solidFill>
              <a:ln w="19050" cap="flat" cmpd="sng">
                <a:solidFill>
                  <a:srgbClr val="6666FF"/>
                </a:solidFill>
                <a:prstDash val="solid"/>
                <a:round/>
                <a:headEnd/>
                <a:tailEn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a:lstStyle/>
              <a:p>
                <a:pPr>
                  <a:defRPr/>
                </a:pPr>
                <a:endParaRPr lang="en-US" sz="1013" dirty="0"/>
              </a:p>
            </p:txBody>
          </p:sp>
          <p:sp>
            <p:nvSpPr>
              <p:cNvPr id="19522" name="Freeform 54"/>
              <p:cNvSpPr>
                <a:spLocks/>
              </p:cNvSpPr>
              <p:nvPr/>
            </p:nvSpPr>
            <p:spPr bwMode="auto">
              <a:xfrm>
                <a:off x="1642" y="1638"/>
                <a:ext cx="464" cy="555"/>
              </a:xfrm>
              <a:custGeom>
                <a:avLst/>
                <a:gdLst>
                  <a:gd name="T0" fmla="*/ 357 w 464"/>
                  <a:gd name="T1" fmla="*/ 56 h 555"/>
                  <a:gd name="T2" fmla="*/ 436 w 464"/>
                  <a:gd name="T3" fmla="*/ 85 h 555"/>
                  <a:gd name="T4" fmla="*/ 448 w 464"/>
                  <a:gd name="T5" fmla="*/ 94 h 555"/>
                  <a:gd name="T6" fmla="*/ 452 w 464"/>
                  <a:gd name="T7" fmla="*/ 109 h 555"/>
                  <a:gd name="T8" fmla="*/ 448 w 464"/>
                  <a:gd name="T9" fmla="*/ 120 h 555"/>
                  <a:gd name="T10" fmla="*/ 451 w 464"/>
                  <a:gd name="T11" fmla="*/ 129 h 555"/>
                  <a:gd name="T12" fmla="*/ 447 w 464"/>
                  <a:gd name="T13" fmla="*/ 143 h 555"/>
                  <a:gd name="T14" fmla="*/ 440 w 464"/>
                  <a:gd name="T15" fmla="*/ 154 h 555"/>
                  <a:gd name="T16" fmla="*/ 448 w 464"/>
                  <a:gd name="T17" fmla="*/ 165 h 555"/>
                  <a:gd name="T18" fmla="*/ 445 w 464"/>
                  <a:gd name="T19" fmla="*/ 176 h 555"/>
                  <a:gd name="T20" fmla="*/ 443 w 464"/>
                  <a:gd name="T21" fmla="*/ 188 h 555"/>
                  <a:gd name="T22" fmla="*/ 451 w 464"/>
                  <a:gd name="T23" fmla="*/ 194 h 555"/>
                  <a:gd name="T24" fmla="*/ 461 w 464"/>
                  <a:gd name="T25" fmla="*/ 206 h 555"/>
                  <a:gd name="T26" fmla="*/ 448 w 464"/>
                  <a:gd name="T27" fmla="*/ 231 h 555"/>
                  <a:gd name="T28" fmla="*/ 434 w 464"/>
                  <a:gd name="T29" fmla="*/ 285 h 555"/>
                  <a:gd name="T30" fmla="*/ 394 w 464"/>
                  <a:gd name="T31" fmla="*/ 353 h 555"/>
                  <a:gd name="T32" fmla="*/ 384 w 464"/>
                  <a:gd name="T33" fmla="*/ 342 h 555"/>
                  <a:gd name="T34" fmla="*/ 382 w 464"/>
                  <a:gd name="T35" fmla="*/ 354 h 555"/>
                  <a:gd name="T36" fmla="*/ 420 w 464"/>
                  <a:gd name="T37" fmla="*/ 448 h 555"/>
                  <a:gd name="T38" fmla="*/ 365 w 464"/>
                  <a:gd name="T39" fmla="*/ 462 h 555"/>
                  <a:gd name="T40" fmla="*/ 341 w 464"/>
                  <a:gd name="T41" fmla="*/ 503 h 555"/>
                  <a:gd name="T42" fmla="*/ 313 w 464"/>
                  <a:gd name="T43" fmla="*/ 548 h 555"/>
                  <a:gd name="T44" fmla="*/ 251 w 464"/>
                  <a:gd name="T45" fmla="*/ 555 h 555"/>
                  <a:gd name="T46" fmla="*/ 234 w 464"/>
                  <a:gd name="T47" fmla="*/ 540 h 555"/>
                  <a:gd name="T48" fmla="*/ 230 w 464"/>
                  <a:gd name="T49" fmla="*/ 520 h 555"/>
                  <a:gd name="T50" fmla="*/ 224 w 464"/>
                  <a:gd name="T51" fmla="*/ 503 h 555"/>
                  <a:gd name="T52" fmla="*/ 217 w 464"/>
                  <a:gd name="T53" fmla="*/ 486 h 555"/>
                  <a:gd name="T54" fmla="*/ 204 w 464"/>
                  <a:gd name="T55" fmla="*/ 477 h 555"/>
                  <a:gd name="T56" fmla="*/ 190 w 464"/>
                  <a:gd name="T57" fmla="*/ 467 h 555"/>
                  <a:gd name="T58" fmla="*/ 173 w 464"/>
                  <a:gd name="T59" fmla="*/ 472 h 555"/>
                  <a:gd name="T60" fmla="*/ 158 w 464"/>
                  <a:gd name="T61" fmla="*/ 475 h 555"/>
                  <a:gd name="T62" fmla="*/ 144 w 464"/>
                  <a:gd name="T63" fmla="*/ 467 h 555"/>
                  <a:gd name="T64" fmla="*/ 130 w 464"/>
                  <a:gd name="T65" fmla="*/ 459 h 555"/>
                  <a:gd name="T66" fmla="*/ 125 w 464"/>
                  <a:gd name="T67" fmla="*/ 445 h 555"/>
                  <a:gd name="T68" fmla="*/ 121 w 464"/>
                  <a:gd name="T69" fmla="*/ 429 h 555"/>
                  <a:gd name="T70" fmla="*/ 117 w 464"/>
                  <a:gd name="T71" fmla="*/ 414 h 555"/>
                  <a:gd name="T72" fmla="*/ 120 w 464"/>
                  <a:gd name="T73" fmla="*/ 398 h 555"/>
                  <a:gd name="T74" fmla="*/ 122 w 464"/>
                  <a:gd name="T75" fmla="*/ 384 h 555"/>
                  <a:gd name="T76" fmla="*/ 125 w 464"/>
                  <a:gd name="T77" fmla="*/ 368 h 555"/>
                  <a:gd name="T78" fmla="*/ 122 w 464"/>
                  <a:gd name="T79" fmla="*/ 351 h 555"/>
                  <a:gd name="T80" fmla="*/ 122 w 464"/>
                  <a:gd name="T81" fmla="*/ 334 h 555"/>
                  <a:gd name="T82" fmla="*/ 122 w 464"/>
                  <a:gd name="T83" fmla="*/ 316 h 555"/>
                  <a:gd name="T84" fmla="*/ 117 w 464"/>
                  <a:gd name="T85" fmla="*/ 302 h 555"/>
                  <a:gd name="T86" fmla="*/ 103 w 464"/>
                  <a:gd name="T87" fmla="*/ 288 h 555"/>
                  <a:gd name="T88" fmla="*/ 94 w 464"/>
                  <a:gd name="T89" fmla="*/ 276 h 555"/>
                  <a:gd name="T90" fmla="*/ 79 w 464"/>
                  <a:gd name="T91" fmla="*/ 267 h 555"/>
                  <a:gd name="T92" fmla="*/ 63 w 464"/>
                  <a:gd name="T93" fmla="*/ 263 h 555"/>
                  <a:gd name="T94" fmla="*/ 45 w 464"/>
                  <a:gd name="T95" fmla="*/ 265 h 555"/>
                  <a:gd name="T96" fmla="*/ 34 w 464"/>
                  <a:gd name="T97" fmla="*/ 276 h 555"/>
                  <a:gd name="T98" fmla="*/ 15 w 464"/>
                  <a:gd name="T99" fmla="*/ 273 h 555"/>
                  <a:gd name="T100" fmla="*/ 0 w 464"/>
                  <a:gd name="T101" fmla="*/ 260 h 555"/>
                  <a:gd name="T102" fmla="*/ 5 w 464"/>
                  <a:gd name="T103" fmla="*/ 245 h 555"/>
                  <a:gd name="T104" fmla="*/ 14 w 464"/>
                  <a:gd name="T105" fmla="*/ 234 h 555"/>
                  <a:gd name="T106" fmla="*/ 23 w 464"/>
                  <a:gd name="T107" fmla="*/ 225 h 555"/>
                  <a:gd name="T108" fmla="*/ 32 w 464"/>
                  <a:gd name="T109" fmla="*/ 214 h 555"/>
                  <a:gd name="T110" fmla="*/ 41 w 464"/>
                  <a:gd name="T111" fmla="*/ 206 h 555"/>
                  <a:gd name="T112" fmla="*/ 50 w 464"/>
                  <a:gd name="T113" fmla="*/ 195 h 555"/>
                  <a:gd name="T114" fmla="*/ 64 w 464"/>
                  <a:gd name="T115" fmla="*/ 189 h 555"/>
                  <a:gd name="T116" fmla="*/ 80 w 464"/>
                  <a:gd name="T117" fmla="*/ 185 h 555"/>
                  <a:gd name="T118" fmla="*/ 93 w 464"/>
                  <a:gd name="T119" fmla="*/ 173 h 55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64" h="555">
                    <a:moveTo>
                      <a:pt x="255" y="45"/>
                    </a:moveTo>
                    <a:lnTo>
                      <a:pt x="288" y="0"/>
                    </a:lnTo>
                    <a:lnTo>
                      <a:pt x="297" y="5"/>
                    </a:lnTo>
                    <a:lnTo>
                      <a:pt x="302" y="9"/>
                    </a:lnTo>
                    <a:lnTo>
                      <a:pt x="304" y="11"/>
                    </a:lnTo>
                    <a:lnTo>
                      <a:pt x="316" y="23"/>
                    </a:lnTo>
                    <a:lnTo>
                      <a:pt x="328" y="34"/>
                    </a:lnTo>
                    <a:lnTo>
                      <a:pt x="334" y="40"/>
                    </a:lnTo>
                    <a:lnTo>
                      <a:pt x="339" y="45"/>
                    </a:lnTo>
                    <a:lnTo>
                      <a:pt x="342" y="48"/>
                    </a:lnTo>
                    <a:lnTo>
                      <a:pt x="351" y="57"/>
                    </a:lnTo>
                    <a:lnTo>
                      <a:pt x="352" y="57"/>
                    </a:lnTo>
                    <a:lnTo>
                      <a:pt x="353" y="57"/>
                    </a:lnTo>
                    <a:lnTo>
                      <a:pt x="354" y="57"/>
                    </a:lnTo>
                    <a:lnTo>
                      <a:pt x="355" y="57"/>
                    </a:lnTo>
                    <a:lnTo>
                      <a:pt x="357" y="57"/>
                    </a:lnTo>
                    <a:lnTo>
                      <a:pt x="357" y="56"/>
                    </a:lnTo>
                    <a:lnTo>
                      <a:pt x="357" y="57"/>
                    </a:lnTo>
                    <a:lnTo>
                      <a:pt x="358" y="57"/>
                    </a:lnTo>
                    <a:lnTo>
                      <a:pt x="359" y="57"/>
                    </a:lnTo>
                    <a:lnTo>
                      <a:pt x="360" y="57"/>
                    </a:lnTo>
                    <a:lnTo>
                      <a:pt x="361" y="57"/>
                    </a:lnTo>
                    <a:lnTo>
                      <a:pt x="366" y="56"/>
                    </a:lnTo>
                    <a:lnTo>
                      <a:pt x="382" y="60"/>
                    </a:lnTo>
                    <a:lnTo>
                      <a:pt x="404" y="66"/>
                    </a:lnTo>
                    <a:lnTo>
                      <a:pt x="410" y="69"/>
                    </a:lnTo>
                    <a:lnTo>
                      <a:pt x="418" y="72"/>
                    </a:lnTo>
                    <a:lnTo>
                      <a:pt x="421" y="74"/>
                    </a:lnTo>
                    <a:lnTo>
                      <a:pt x="426" y="77"/>
                    </a:lnTo>
                    <a:lnTo>
                      <a:pt x="427" y="79"/>
                    </a:lnTo>
                    <a:lnTo>
                      <a:pt x="427" y="81"/>
                    </a:lnTo>
                    <a:lnTo>
                      <a:pt x="428" y="81"/>
                    </a:lnTo>
                    <a:lnTo>
                      <a:pt x="434" y="83"/>
                    </a:lnTo>
                    <a:lnTo>
                      <a:pt x="436" y="85"/>
                    </a:lnTo>
                    <a:lnTo>
                      <a:pt x="437" y="85"/>
                    </a:lnTo>
                    <a:lnTo>
                      <a:pt x="442" y="85"/>
                    </a:lnTo>
                    <a:lnTo>
                      <a:pt x="443" y="85"/>
                    </a:lnTo>
                    <a:lnTo>
                      <a:pt x="443" y="86"/>
                    </a:lnTo>
                    <a:lnTo>
                      <a:pt x="444" y="86"/>
                    </a:lnTo>
                    <a:lnTo>
                      <a:pt x="445" y="86"/>
                    </a:lnTo>
                    <a:lnTo>
                      <a:pt x="445" y="87"/>
                    </a:lnTo>
                    <a:lnTo>
                      <a:pt x="445" y="88"/>
                    </a:lnTo>
                    <a:lnTo>
                      <a:pt x="446" y="89"/>
                    </a:lnTo>
                    <a:lnTo>
                      <a:pt x="447" y="90"/>
                    </a:lnTo>
                    <a:lnTo>
                      <a:pt x="447" y="91"/>
                    </a:lnTo>
                    <a:lnTo>
                      <a:pt x="448" y="91"/>
                    </a:lnTo>
                    <a:lnTo>
                      <a:pt x="449" y="91"/>
                    </a:lnTo>
                    <a:lnTo>
                      <a:pt x="449" y="92"/>
                    </a:lnTo>
                    <a:lnTo>
                      <a:pt x="449" y="93"/>
                    </a:lnTo>
                    <a:lnTo>
                      <a:pt x="448" y="93"/>
                    </a:lnTo>
                    <a:lnTo>
                      <a:pt x="448" y="94"/>
                    </a:lnTo>
                    <a:lnTo>
                      <a:pt x="448" y="95"/>
                    </a:lnTo>
                    <a:lnTo>
                      <a:pt x="448" y="96"/>
                    </a:lnTo>
                    <a:lnTo>
                      <a:pt x="448" y="97"/>
                    </a:lnTo>
                    <a:lnTo>
                      <a:pt x="448" y="98"/>
                    </a:lnTo>
                    <a:lnTo>
                      <a:pt x="449" y="100"/>
                    </a:lnTo>
                    <a:lnTo>
                      <a:pt x="449" y="101"/>
                    </a:lnTo>
                    <a:lnTo>
                      <a:pt x="449" y="102"/>
                    </a:lnTo>
                    <a:lnTo>
                      <a:pt x="449" y="103"/>
                    </a:lnTo>
                    <a:lnTo>
                      <a:pt x="450" y="103"/>
                    </a:lnTo>
                    <a:lnTo>
                      <a:pt x="451" y="104"/>
                    </a:lnTo>
                    <a:lnTo>
                      <a:pt x="452" y="104"/>
                    </a:lnTo>
                    <a:lnTo>
                      <a:pt x="452" y="105"/>
                    </a:lnTo>
                    <a:lnTo>
                      <a:pt x="452" y="106"/>
                    </a:lnTo>
                    <a:lnTo>
                      <a:pt x="451" y="106"/>
                    </a:lnTo>
                    <a:lnTo>
                      <a:pt x="451" y="107"/>
                    </a:lnTo>
                    <a:lnTo>
                      <a:pt x="452" y="108"/>
                    </a:lnTo>
                    <a:lnTo>
                      <a:pt x="452" y="109"/>
                    </a:lnTo>
                    <a:lnTo>
                      <a:pt x="454" y="109"/>
                    </a:lnTo>
                    <a:lnTo>
                      <a:pt x="454" y="110"/>
                    </a:lnTo>
                    <a:lnTo>
                      <a:pt x="452" y="110"/>
                    </a:lnTo>
                    <a:lnTo>
                      <a:pt x="452" y="111"/>
                    </a:lnTo>
                    <a:lnTo>
                      <a:pt x="452" y="112"/>
                    </a:lnTo>
                    <a:lnTo>
                      <a:pt x="451" y="112"/>
                    </a:lnTo>
                    <a:lnTo>
                      <a:pt x="451" y="113"/>
                    </a:lnTo>
                    <a:lnTo>
                      <a:pt x="450" y="112"/>
                    </a:lnTo>
                    <a:lnTo>
                      <a:pt x="450" y="113"/>
                    </a:lnTo>
                    <a:lnTo>
                      <a:pt x="449" y="113"/>
                    </a:lnTo>
                    <a:lnTo>
                      <a:pt x="448" y="113"/>
                    </a:lnTo>
                    <a:lnTo>
                      <a:pt x="448" y="114"/>
                    </a:lnTo>
                    <a:lnTo>
                      <a:pt x="448" y="115"/>
                    </a:lnTo>
                    <a:lnTo>
                      <a:pt x="448" y="116"/>
                    </a:lnTo>
                    <a:lnTo>
                      <a:pt x="448" y="117"/>
                    </a:lnTo>
                    <a:lnTo>
                      <a:pt x="448" y="118"/>
                    </a:lnTo>
                    <a:lnTo>
                      <a:pt x="448" y="120"/>
                    </a:lnTo>
                    <a:lnTo>
                      <a:pt x="447" y="120"/>
                    </a:lnTo>
                    <a:lnTo>
                      <a:pt x="447" y="121"/>
                    </a:lnTo>
                    <a:lnTo>
                      <a:pt x="447" y="122"/>
                    </a:lnTo>
                    <a:lnTo>
                      <a:pt x="447" y="123"/>
                    </a:lnTo>
                    <a:lnTo>
                      <a:pt x="446" y="123"/>
                    </a:lnTo>
                    <a:lnTo>
                      <a:pt x="446" y="124"/>
                    </a:lnTo>
                    <a:lnTo>
                      <a:pt x="446" y="125"/>
                    </a:lnTo>
                    <a:lnTo>
                      <a:pt x="445" y="125"/>
                    </a:lnTo>
                    <a:lnTo>
                      <a:pt x="445" y="126"/>
                    </a:lnTo>
                    <a:lnTo>
                      <a:pt x="446" y="126"/>
                    </a:lnTo>
                    <a:lnTo>
                      <a:pt x="446" y="127"/>
                    </a:lnTo>
                    <a:lnTo>
                      <a:pt x="447" y="128"/>
                    </a:lnTo>
                    <a:lnTo>
                      <a:pt x="448" y="128"/>
                    </a:lnTo>
                    <a:lnTo>
                      <a:pt x="449" y="128"/>
                    </a:lnTo>
                    <a:lnTo>
                      <a:pt x="450" y="128"/>
                    </a:lnTo>
                    <a:lnTo>
                      <a:pt x="450" y="129"/>
                    </a:lnTo>
                    <a:lnTo>
                      <a:pt x="451" y="129"/>
                    </a:lnTo>
                    <a:lnTo>
                      <a:pt x="451" y="130"/>
                    </a:lnTo>
                    <a:lnTo>
                      <a:pt x="451" y="131"/>
                    </a:lnTo>
                    <a:lnTo>
                      <a:pt x="450" y="131"/>
                    </a:lnTo>
                    <a:lnTo>
                      <a:pt x="450" y="132"/>
                    </a:lnTo>
                    <a:lnTo>
                      <a:pt x="450" y="133"/>
                    </a:lnTo>
                    <a:lnTo>
                      <a:pt x="450" y="134"/>
                    </a:lnTo>
                    <a:lnTo>
                      <a:pt x="449" y="134"/>
                    </a:lnTo>
                    <a:lnTo>
                      <a:pt x="449" y="135"/>
                    </a:lnTo>
                    <a:lnTo>
                      <a:pt x="448" y="135"/>
                    </a:lnTo>
                    <a:lnTo>
                      <a:pt x="448" y="136"/>
                    </a:lnTo>
                    <a:lnTo>
                      <a:pt x="447" y="136"/>
                    </a:lnTo>
                    <a:lnTo>
                      <a:pt x="447" y="137"/>
                    </a:lnTo>
                    <a:lnTo>
                      <a:pt x="447" y="139"/>
                    </a:lnTo>
                    <a:lnTo>
                      <a:pt x="447" y="140"/>
                    </a:lnTo>
                    <a:lnTo>
                      <a:pt x="448" y="141"/>
                    </a:lnTo>
                    <a:lnTo>
                      <a:pt x="447" y="142"/>
                    </a:lnTo>
                    <a:lnTo>
                      <a:pt x="447" y="143"/>
                    </a:lnTo>
                    <a:lnTo>
                      <a:pt x="447" y="144"/>
                    </a:lnTo>
                    <a:lnTo>
                      <a:pt x="446" y="145"/>
                    </a:lnTo>
                    <a:lnTo>
                      <a:pt x="446" y="146"/>
                    </a:lnTo>
                    <a:lnTo>
                      <a:pt x="446" y="147"/>
                    </a:lnTo>
                    <a:lnTo>
                      <a:pt x="446" y="148"/>
                    </a:lnTo>
                    <a:lnTo>
                      <a:pt x="445" y="148"/>
                    </a:lnTo>
                    <a:lnTo>
                      <a:pt x="445" y="149"/>
                    </a:lnTo>
                    <a:lnTo>
                      <a:pt x="444" y="150"/>
                    </a:lnTo>
                    <a:lnTo>
                      <a:pt x="443" y="150"/>
                    </a:lnTo>
                    <a:lnTo>
                      <a:pt x="443" y="151"/>
                    </a:lnTo>
                    <a:lnTo>
                      <a:pt x="442" y="151"/>
                    </a:lnTo>
                    <a:lnTo>
                      <a:pt x="441" y="151"/>
                    </a:lnTo>
                    <a:lnTo>
                      <a:pt x="440" y="152"/>
                    </a:lnTo>
                    <a:lnTo>
                      <a:pt x="439" y="152"/>
                    </a:lnTo>
                    <a:lnTo>
                      <a:pt x="439" y="153"/>
                    </a:lnTo>
                    <a:lnTo>
                      <a:pt x="439" y="154"/>
                    </a:lnTo>
                    <a:lnTo>
                      <a:pt x="440" y="154"/>
                    </a:lnTo>
                    <a:lnTo>
                      <a:pt x="440" y="155"/>
                    </a:lnTo>
                    <a:lnTo>
                      <a:pt x="441" y="155"/>
                    </a:lnTo>
                    <a:lnTo>
                      <a:pt x="441" y="156"/>
                    </a:lnTo>
                    <a:lnTo>
                      <a:pt x="441" y="157"/>
                    </a:lnTo>
                    <a:lnTo>
                      <a:pt x="441" y="159"/>
                    </a:lnTo>
                    <a:lnTo>
                      <a:pt x="441" y="160"/>
                    </a:lnTo>
                    <a:lnTo>
                      <a:pt x="442" y="160"/>
                    </a:lnTo>
                    <a:lnTo>
                      <a:pt x="442" y="161"/>
                    </a:lnTo>
                    <a:lnTo>
                      <a:pt x="442" y="162"/>
                    </a:lnTo>
                    <a:lnTo>
                      <a:pt x="443" y="162"/>
                    </a:lnTo>
                    <a:lnTo>
                      <a:pt x="444" y="163"/>
                    </a:lnTo>
                    <a:lnTo>
                      <a:pt x="445" y="163"/>
                    </a:lnTo>
                    <a:lnTo>
                      <a:pt x="445" y="164"/>
                    </a:lnTo>
                    <a:lnTo>
                      <a:pt x="446" y="164"/>
                    </a:lnTo>
                    <a:lnTo>
                      <a:pt x="447" y="164"/>
                    </a:lnTo>
                    <a:lnTo>
                      <a:pt x="447" y="165"/>
                    </a:lnTo>
                    <a:lnTo>
                      <a:pt x="448" y="165"/>
                    </a:lnTo>
                    <a:lnTo>
                      <a:pt x="448" y="166"/>
                    </a:lnTo>
                    <a:lnTo>
                      <a:pt x="448" y="167"/>
                    </a:lnTo>
                    <a:lnTo>
                      <a:pt x="449" y="167"/>
                    </a:lnTo>
                    <a:lnTo>
                      <a:pt x="448" y="168"/>
                    </a:lnTo>
                    <a:lnTo>
                      <a:pt x="449" y="168"/>
                    </a:lnTo>
                    <a:lnTo>
                      <a:pt x="449" y="169"/>
                    </a:lnTo>
                    <a:lnTo>
                      <a:pt x="449" y="170"/>
                    </a:lnTo>
                    <a:lnTo>
                      <a:pt x="448" y="170"/>
                    </a:lnTo>
                    <a:lnTo>
                      <a:pt x="448" y="171"/>
                    </a:lnTo>
                    <a:lnTo>
                      <a:pt x="447" y="171"/>
                    </a:lnTo>
                    <a:lnTo>
                      <a:pt x="447" y="172"/>
                    </a:lnTo>
                    <a:lnTo>
                      <a:pt x="447" y="173"/>
                    </a:lnTo>
                    <a:lnTo>
                      <a:pt x="446" y="173"/>
                    </a:lnTo>
                    <a:lnTo>
                      <a:pt x="446" y="174"/>
                    </a:lnTo>
                    <a:lnTo>
                      <a:pt x="445" y="174"/>
                    </a:lnTo>
                    <a:lnTo>
                      <a:pt x="445" y="175"/>
                    </a:lnTo>
                    <a:lnTo>
                      <a:pt x="445" y="176"/>
                    </a:lnTo>
                    <a:lnTo>
                      <a:pt x="446" y="178"/>
                    </a:lnTo>
                    <a:lnTo>
                      <a:pt x="445" y="178"/>
                    </a:lnTo>
                    <a:lnTo>
                      <a:pt x="445" y="179"/>
                    </a:lnTo>
                    <a:lnTo>
                      <a:pt x="445" y="180"/>
                    </a:lnTo>
                    <a:lnTo>
                      <a:pt x="446" y="180"/>
                    </a:lnTo>
                    <a:lnTo>
                      <a:pt x="446" y="181"/>
                    </a:lnTo>
                    <a:lnTo>
                      <a:pt x="446" y="182"/>
                    </a:lnTo>
                    <a:lnTo>
                      <a:pt x="447" y="182"/>
                    </a:lnTo>
                    <a:lnTo>
                      <a:pt x="447" y="183"/>
                    </a:lnTo>
                    <a:lnTo>
                      <a:pt x="446" y="184"/>
                    </a:lnTo>
                    <a:lnTo>
                      <a:pt x="446" y="185"/>
                    </a:lnTo>
                    <a:lnTo>
                      <a:pt x="446" y="186"/>
                    </a:lnTo>
                    <a:lnTo>
                      <a:pt x="445" y="186"/>
                    </a:lnTo>
                    <a:lnTo>
                      <a:pt x="445" y="187"/>
                    </a:lnTo>
                    <a:lnTo>
                      <a:pt x="444" y="187"/>
                    </a:lnTo>
                    <a:lnTo>
                      <a:pt x="444" y="188"/>
                    </a:lnTo>
                    <a:lnTo>
                      <a:pt x="443" y="188"/>
                    </a:lnTo>
                    <a:lnTo>
                      <a:pt x="442" y="188"/>
                    </a:lnTo>
                    <a:lnTo>
                      <a:pt x="442" y="189"/>
                    </a:lnTo>
                    <a:lnTo>
                      <a:pt x="442" y="190"/>
                    </a:lnTo>
                    <a:lnTo>
                      <a:pt x="442" y="191"/>
                    </a:lnTo>
                    <a:lnTo>
                      <a:pt x="442" y="192"/>
                    </a:lnTo>
                    <a:lnTo>
                      <a:pt x="442" y="193"/>
                    </a:lnTo>
                    <a:lnTo>
                      <a:pt x="443" y="193"/>
                    </a:lnTo>
                    <a:lnTo>
                      <a:pt x="443" y="194"/>
                    </a:lnTo>
                    <a:lnTo>
                      <a:pt x="444" y="194"/>
                    </a:lnTo>
                    <a:lnTo>
                      <a:pt x="445" y="194"/>
                    </a:lnTo>
                    <a:lnTo>
                      <a:pt x="446" y="194"/>
                    </a:lnTo>
                    <a:lnTo>
                      <a:pt x="447" y="194"/>
                    </a:lnTo>
                    <a:lnTo>
                      <a:pt x="448" y="195"/>
                    </a:lnTo>
                    <a:lnTo>
                      <a:pt x="449" y="195"/>
                    </a:lnTo>
                    <a:lnTo>
                      <a:pt x="450" y="195"/>
                    </a:lnTo>
                    <a:lnTo>
                      <a:pt x="451" y="195"/>
                    </a:lnTo>
                    <a:lnTo>
                      <a:pt x="451" y="194"/>
                    </a:lnTo>
                    <a:lnTo>
                      <a:pt x="452" y="194"/>
                    </a:lnTo>
                    <a:lnTo>
                      <a:pt x="452" y="195"/>
                    </a:lnTo>
                    <a:lnTo>
                      <a:pt x="454" y="195"/>
                    </a:lnTo>
                    <a:lnTo>
                      <a:pt x="455" y="195"/>
                    </a:lnTo>
                    <a:lnTo>
                      <a:pt x="456" y="196"/>
                    </a:lnTo>
                    <a:lnTo>
                      <a:pt x="456" y="198"/>
                    </a:lnTo>
                    <a:lnTo>
                      <a:pt x="457" y="199"/>
                    </a:lnTo>
                    <a:lnTo>
                      <a:pt x="457" y="200"/>
                    </a:lnTo>
                    <a:lnTo>
                      <a:pt x="457" y="201"/>
                    </a:lnTo>
                    <a:lnTo>
                      <a:pt x="457" y="202"/>
                    </a:lnTo>
                    <a:lnTo>
                      <a:pt x="457" y="203"/>
                    </a:lnTo>
                    <a:lnTo>
                      <a:pt x="458" y="203"/>
                    </a:lnTo>
                    <a:lnTo>
                      <a:pt x="459" y="203"/>
                    </a:lnTo>
                    <a:lnTo>
                      <a:pt x="460" y="204"/>
                    </a:lnTo>
                    <a:lnTo>
                      <a:pt x="460" y="205"/>
                    </a:lnTo>
                    <a:lnTo>
                      <a:pt x="461" y="205"/>
                    </a:lnTo>
                    <a:lnTo>
                      <a:pt x="461" y="206"/>
                    </a:lnTo>
                    <a:lnTo>
                      <a:pt x="462" y="206"/>
                    </a:lnTo>
                    <a:lnTo>
                      <a:pt x="462" y="207"/>
                    </a:lnTo>
                    <a:lnTo>
                      <a:pt x="463" y="207"/>
                    </a:lnTo>
                    <a:lnTo>
                      <a:pt x="464" y="207"/>
                    </a:lnTo>
                    <a:lnTo>
                      <a:pt x="464" y="208"/>
                    </a:lnTo>
                    <a:lnTo>
                      <a:pt x="461" y="213"/>
                    </a:lnTo>
                    <a:lnTo>
                      <a:pt x="458" y="220"/>
                    </a:lnTo>
                    <a:lnTo>
                      <a:pt x="457" y="220"/>
                    </a:lnTo>
                    <a:lnTo>
                      <a:pt x="456" y="219"/>
                    </a:lnTo>
                    <a:lnTo>
                      <a:pt x="455" y="219"/>
                    </a:lnTo>
                    <a:lnTo>
                      <a:pt x="454" y="222"/>
                    </a:lnTo>
                    <a:lnTo>
                      <a:pt x="452" y="224"/>
                    </a:lnTo>
                    <a:lnTo>
                      <a:pt x="451" y="225"/>
                    </a:lnTo>
                    <a:lnTo>
                      <a:pt x="450" y="226"/>
                    </a:lnTo>
                    <a:lnTo>
                      <a:pt x="449" y="228"/>
                    </a:lnTo>
                    <a:lnTo>
                      <a:pt x="448" y="229"/>
                    </a:lnTo>
                    <a:lnTo>
                      <a:pt x="448" y="231"/>
                    </a:lnTo>
                    <a:lnTo>
                      <a:pt x="447" y="233"/>
                    </a:lnTo>
                    <a:lnTo>
                      <a:pt x="446" y="233"/>
                    </a:lnTo>
                    <a:lnTo>
                      <a:pt x="449" y="235"/>
                    </a:lnTo>
                    <a:lnTo>
                      <a:pt x="447" y="241"/>
                    </a:lnTo>
                    <a:lnTo>
                      <a:pt x="444" y="247"/>
                    </a:lnTo>
                    <a:lnTo>
                      <a:pt x="447" y="249"/>
                    </a:lnTo>
                    <a:lnTo>
                      <a:pt x="455" y="253"/>
                    </a:lnTo>
                    <a:lnTo>
                      <a:pt x="456" y="253"/>
                    </a:lnTo>
                    <a:lnTo>
                      <a:pt x="454" y="258"/>
                    </a:lnTo>
                    <a:lnTo>
                      <a:pt x="449" y="265"/>
                    </a:lnTo>
                    <a:lnTo>
                      <a:pt x="443" y="278"/>
                    </a:lnTo>
                    <a:lnTo>
                      <a:pt x="443" y="279"/>
                    </a:lnTo>
                    <a:lnTo>
                      <a:pt x="442" y="280"/>
                    </a:lnTo>
                    <a:lnTo>
                      <a:pt x="438" y="282"/>
                    </a:lnTo>
                    <a:lnTo>
                      <a:pt x="435" y="284"/>
                    </a:lnTo>
                    <a:lnTo>
                      <a:pt x="435" y="285"/>
                    </a:lnTo>
                    <a:lnTo>
                      <a:pt x="434" y="285"/>
                    </a:lnTo>
                    <a:lnTo>
                      <a:pt x="430" y="288"/>
                    </a:lnTo>
                    <a:lnTo>
                      <a:pt x="427" y="291"/>
                    </a:lnTo>
                    <a:lnTo>
                      <a:pt x="424" y="297"/>
                    </a:lnTo>
                    <a:lnTo>
                      <a:pt x="423" y="299"/>
                    </a:lnTo>
                    <a:lnTo>
                      <a:pt x="422" y="300"/>
                    </a:lnTo>
                    <a:lnTo>
                      <a:pt x="421" y="302"/>
                    </a:lnTo>
                    <a:lnTo>
                      <a:pt x="421" y="303"/>
                    </a:lnTo>
                    <a:lnTo>
                      <a:pt x="421" y="304"/>
                    </a:lnTo>
                    <a:lnTo>
                      <a:pt x="419" y="308"/>
                    </a:lnTo>
                    <a:lnTo>
                      <a:pt x="412" y="320"/>
                    </a:lnTo>
                    <a:lnTo>
                      <a:pt x="406" y="334"/>
                    </a:lnTo>
                    <a:lnTo>
                      <a:pt x="399" y="347"/>
                    </a:lnTo>
                    <a:lnTo>
                      <a:pt x="397" y="351"/>
                    </a:lnTo>
                    <a:lnTo>
                      <a:pt x="397" y="353"/>
                    </a:lnTo>
                    <a:lnTo>
                      <a:pt x="396" y="354"/>
                    </a:lnTo>
                    <a:lnTo>
                      <a:pt x="394" y="354"/>
                    </a:lnTo>
                    <a:lnTo>
                      <a:pt x="394" y="353"/>
                    </a:lnTo>
                    <a:lnTo>
                      <a:pt x="393" y="353"/>
                    </a:lnTo>
                    <a:lnTo>
                      <a:pt x="392" y="353"/>
                    </a:lnTo>
                    <a:lnTo>
                      <a:pt x="391" y="351"/>
                    </a:lnTo>
                    <a:lnTo>
                      <a:pt x="390" y="351"/>
                    </a:lnTo>
                    <a:lnTo>
                      <a:pt x="390" y="350"/>
                    </a:lnTo>
                    <a:lnTo>
                      <a:pt x="389" y="349"/>
                    </a:lnTo>
                    <a:lnTo>
                      <a:pt x="389" y="348"/>
                    </a:lnTo>
                    <a:lnTo>
                      <a:pt x="388" y="348"/>
                    </a:lnTo>
                    <a:lnTo>
                      <a:pt x="387" y="347"/>
                    </a:lnTo>
                    <a:lnTo>
                      <a:pt x="387" y="346"/>
                    </a:lnTo>
                    <a:lnTo>
                      <a:pt x="387" y="345"/>
                    </a:lnTo>
                    <a:lnTo>
                      <a:pt x="387" y="344"/>
                    </a:lnTo>
                    <a:lnTo>
                      <a:pt x="386" y="344"/>
                    </a:lnTo>
                    <a:lnTo>
                      <a:pt x="386" y="343"/>
                    </a:lnTo>
                    <a:lnTo>
                      <a:pt x="385" y="343"/>
                    </a:lnTo>
                    <a:lnTo>
                      <a:pt x="385" y="342"/>
                    </a:lnTo>
                    <a:lnTo>
                      <a:pt x="384" y="342"/>
                    </a:lnTo>
                    <a:lnTo>
                      <a:pt x="383" y="342"/>
                    </a:lnTo>
                    <a:lnTo>
                      <a:pt x="382" y="341"/>
                    </a:lnTo>
                    <a:lnTo>
                      <a:pt x="381" y="341"/>
                    </a:lnTo>
                    <a:lnTo>
                      <a:pt x="381" y="340"/>
                    </a:lnTo>
                    <a:lnTo>
                      <a:pt x="380" y="340"/>
                    </a:lnTo>
                    <a:lnTo>
                      <a:pt x="379" y="340"/>
                    </a:lnTo>
                    <a:lnTo>
                      <a:pt x="379" y="339"/>
                    </a:lnTo>
                    <a:lnTo>
                      <a:pt x="378" y="339"/>
                    </a:lnTo>
                    <a:lnTo>
                      <a:pt x="377" y="339"/>
                    </a:lnTo>
                    <a:lnTo>
                      <a:pt x="377" y="338"/>
                    </a:lnTo>
                    <a:lnTo>
                      <a:pt x="376" y="338"/>
                    </a:lnTo>
                    <a:lnTo>
                      <a:pt x="376" y="339"/>
                    </a:lnTo>
                    <a:lnTo>
                      <a:pt x="376" y="340"/>
                    </a:lnTo>
                    <a:lnTo>
                      <a:pt x="377" y="340"/>
                    </a:lnTo>
                    <a:lnTo>
                      <a:pt x="377" y="341"/>
                    </a:lnTo>
                    <a:lnTo>
                      <a:pt x="380" y="348"/>
                    </a:lnTo>
                    <a:lnTo>
                      <a:pt x="382" y="354"/>
                    </a:lnTo>
                    <a:lnTo>
                      <a:pt x="383" y="357"/>
                    </a:lnTo>
                    <a:lnTo>
                      <a:pt x="386" y="364"/>
                    </a:lnTo>
                    <a:lnTo>
                      <a:pt x="389" y="371"/>
                    </a:lnTo>
                    <a:lnTo>
                      <a:pt x="389" y="373"/>
                    </a:lnTo>
                    <a:lnTo>
                      <a:pt x="389" y="374"/>
                    </a:lnTo>
                    <a:lnTo>
                      <a:pt x="397" y="389"/>
                    </a:lnTo>
                    <a:lnTo>
                      <a:pt x="403" y="405"/>
                    </a:lnTo>
                    <a:lnTo>
                      <a:pt x="406" y="414"/>
                    </a:lnTo>
                    <a:lnTo>
                      <a:pt x="408" y="420"/>
                    </a:lnTo>
                    <a:lnTo>
                      <a:pt x="410" y="424"/>
                    </a:lnTo>
                    <a:lnTo>
                      <a:pt x="412" y="429"/>
                    </a:lnTo>
                    <a:lnTo>
                      <a:pt x="415" y="435"/>
                    </a:lnTo>
                    <a:lnTo>
                      <a:pt x="418" y="441"/>
                    </a:lnTo>
                    <a:lnTo>
                      <a:pt x="418" y="442"/>
                    </a:lnTo>
                    <a:lnTo>
                      <a:pt x="419" y="445"/>
                    </a:lnTo>
                    <a:lnTo>
                      <a:pt x="420" y="447"/>
                    </a:lnTo>
                    <a:lnTo>
                      <a:pt x="420" y="448"/>
                    </a:lnTo>
                    <a:lnTo>
                      <a:pt x="421" y="449"/>
                    </a:lnTo>
                    <a:lnTo>
                      <a:pt x="422" y="451"/>
                    </a:lnTo>
                    <a:lnTo>
                      <a:pt x="422" y="452"/>
                    </a:lnTo>
                    <a:lnTo>
                      <a:pt x="421" y="452"/>
                    </a:lnTo>
                    <a:lnTo>
                      <a:pt x="420" y="452"/>
                    </a:lnTo>
                    <a:lnTo>
                      <a:pt x="418" y="452"/>
                    </a:lnTo>
                    <a:lnTo>
                      <a:pt x="410" y="454"/>
                    </a:lnTo>
                    <a:lnTo>
                      <a:pt x="405" y="454"/>
                    </a:lnTo>
                    <a:lnTo>
                      <a:pt x="400" y="455"/>
                    </a:lnTo>
                    <a:lnTo>
                      <a:pt x="394" y="456"/>
                    </a:lnTo>
                    <a:lnTo>
                      <a:pt x="390" y="457"/>
                    </a:lnTo>
                    <a:lnTo>
                      <a:pt x="384" y="458"/>
                    </a:lnTo>
                    <a:lnTo>
                      <a:pt x="378" y="459"/>
                    </a:lnTo>
                    <a:lnTo>
                      <a:pt x="372" y="460"/>
                    </a:lnTo>
                    <a:lnTo>
                      <a:pt x="367" y="461"/>
                    </a:lnTo>
                    <a:lnTo>
                      <a:pt x="365" y="461"/>
                    </a:lnTo>
                    <a:lnTo>
                      <a:pt x="365" y="462"/>
                    </a:lnTo>
                    <a:lnTo>
                      <a:pt x="366" y="466"/>
                    </a:lnTo>
                    <a:lnTo>
                      <a:pt x="366" y="473"/>
                    </a:lnTo>
                    <a:lnTo>
                      <a:pt x="367" y="478"/>
                    </a:lnTo>
                    <a:lnTo>
                      <a:pt x="368" y="481"/>
                    </a:lnTo>
                    <a:lnTo>
                      <a:pt x="368" y="483"/>
                    </a:lnTo>
                    <a:lnTo>
                      <a:pt x="368" y="485"/>
                    </a:lnTo>
                    <a:lnTo>
                      <a:pt x="369" y="489"/>
                    </a:lnTo>
                    <a:lnTo>
                      <a:pt x="369" y="492"/>
                    </a:lnTo>
                    <a:lnTo>
                      <a:pt x="370" y="495"/>
                    </a:lnTo>
                    <a:lnTo>
                      <a:pt x="370" y="498"/>
                    </a:lnTo>
                    <a:lnTo>
                      <a:pt x="370" y="499"/>
                    </a:lnTo>
                    <a:lnTo>
                      <a:pt x="370" y="500"/>
                    </a:lnTo>
                    <a:lnTo>
                      <a:pt x="363" y="500"/>
                    </a:lnTo>
                    <a:lnTo>
                      <a:pt x="355" y="501"/>
                    </a:lnTo>
                    <a:lnTo>
                      <a:pt x="345" y="503"/>
                    </a:lnTo>
                    <a:lnTo>
                      <a:pt x="344" y="503"/>
                    </a:lnTo>
                    <a:lnTo>
                      <a:pt x="341" y="503"/>
                    </a:lnTo>
                    <a:lnTo>
                      <a:pt x="334" y="504"/>
                    </a:lnTo>
                    <a:lnTo>
                      <a:pt x="328" y="505"/>
                    </a:lnTo>
                    <a:lnTo>
                      <a:pt x="322" y="506"/>
                    </a:lnTo>
                    <a:lnTo>
                      <a:pt x="318" y="506"/>
                    </a:lnTo>
                    <a:lnTo>
                      <a:pt x="315" y="507"/>
                    </a:lnTo>
                    <a:lnTo>
                      <a:pt x="307" y="509"/>
                    </a:lnTo>
                    <a:lnTo>
                      <a:pt x="306" y="509"/>
                    </a:lnTo>
                    <a:lnTo>
                      <a:pt x="307" y="511"/>
                    </a:lnTo>
                    <a:lnTo>
                      <a:pt x="307" y="512"/>
                    </a:lnTo>
                    <a:lnTo>
                      <a:pt x="308" y="513"/>
                    </a:lnTo>
                    <a:lnTo>
                      <a:pt x="309" y="517"/>
                    </a:lnTo>
                    <a:lnTo>
                      <a:pt x="311" y="523"/>
                    </a:lnTo>
                    <a:lnTo>
                      <a:pt x="314" y="532"/>
                    </a:lnTo>
                    <a:lnTo>
                      <a:pt x="316" y="538"/>
                    </a:lnTo>
                    <a:lnTo>
                      <a:pt x="319" y="545"/>
                    </a:lnTo>
                    <a:lnTo>
                      <a:pt x="319" y="546"/>
                    </a:lnTo>
                    <a:lnTo>
                      <a:pt x="313" y="548"/>
                    </a:lnTo>
                    <a:lnTo>
                      <a:pt x="306" y="549"/>
                    </a:lnTo>
                    <a:lnTo>
                      <a:pt x="302" y="549"/>
                    </a:lnTo>
                    <a:lnTo>
                      <a:pt x="301" y="549"/>
                    </a:lnTo>
                    <a:lnTo>
                      <a:pt x="295" y="550"/>
                    </a:lnTo>
                    <a:lnTo>
                      <a:pt x="291" y="550"/>
                    </a:lnTo>
                    <a:lnTo>
                      <a:pt x="288" y="551"/>
                    </a:lnTo>
                    <a:lnTo>
                      <a:pt x="284" y="551"/>
                    </a:lnTo>
                    <a:lnTo>
                      <a:pt x="281" y="552"/>
                    </a:lnTo>
                    <a:lnTo>
                      <a:pt x="276" y="552"/>
                    </a:lnTo>
                    <a:lnTo>
                      <a:pt x="272" y="553"/>
                    </a:lnTo>
                    <a:lnTo>
                      <a:pt x="269" y="553"/>
                    </a:lnTo>
                    <a:lnTo>
                      <a:pt x="266" y="553"/>
                    </a:lnTo>
                    <a:lnTo>
                      <a:pt x="263" y="554"/>
                    </a:lnTo>
                    <a:lnTo>
                      <a:pt x="260" y="554"/>
                    </a:lnTo>
                    <a:lnTo>
                      <a:pt x="256" y="554"/>
                    </a:lnTo>
                    <a:lnTo>
                      <a:pt x="253" y="555"/>
                    </a:lnTo>
                    <a:lnTo>
                      <a:pt x="251" y="555"/>
                    </a:lnTo>
                    <a:lnTo>
                      <a:pt x="248" y="555"/>
                    </a:lnTo>
                    <a:lnTo>
                      <a:pt x="247" y="555"/>
                    </a:lnTo>
                    <a:lnTo>
                      <a:pt x="245" y="555"/>
                    </a:lnTo>
                    <a:lnTo>
                      <a:pt x="241" y="553"/>
                    </a:lnTo>
                    <a:lnTo>
                      <a:pt x="238" y="553"/>
                    </a:lnTo>
                    <a:lnTo>
                      <a:pt x="237" y="552"/>
                    </a:lnTo>
                    <a:lnTo>
                      <a:pt x="236" y="552"/>
                    </a:lnTo>
                    <a:lnTo>
                      <a:pt x="236" y="551"/>
                    </a:lnTo>
                    <a:lnTo>
                      <a:pt x="235" y="550"/>
                    </a:lnTo>
                    <a:lnTo>
                      <a:pt x="235" y="548"/>
                    </a:lnTo>
                    <a:lnTo>
                      <a:pt x="235" y="546"/>
                    </a:lnTo>
                    <a:lnTo>
                      <a:pt x="235" y="545"/>
                    </a:lnTo>
                    <a:lnTo>
                      <a:pt x="234" y="544"/>
                    </a:lnTo>
                    <a:lnTo>
                      <a:pt x="234" y="543"/>
                    </a:lnTo>
                    <a:lnTo>
                      <a:pt x="234" y="542"/>
                    </a:lnTo>
                    <a:lnTo>
                      <a:pt x="234" y="541"/>
                    </a:lnTo>
                    <a:lnTo>
                      <a:pt x="234" y="540"/>
                    </a:lnTo>
                    <a:lnTo>
                      <a:pt x="234" y="539"/>
                    </a:lnTo>
                    <a:lnTo>
                      <a:pt x="234" y="538"/>
                    </a:lnTo>
                    <a:lnTo>
                      <a:pt x="234" y="537"/>
                    </a:lnTo>
                    <a:lnTo>
                      <a:pt x="234" y="536"/>
                    </a:lnTo>
                    <a:lnTo>
                      <a:pt x="234" y="535"/>
                    </a:lnTo>
                    <a:lnTo>
                      <a:pt x="234" y="534"/>
                    </a:lnTo>
                    <a:lnTo>
                      <a:pt x="233" y="533"/>
                    </a:lnTo>
                    <a:lnTo>
                      <a:pt x="233" y="531"/>
                    </a:lnTo>
                    <a:lnTo>
                      <a:pt x="233" y="530"/>
                    </a:lnTo>
                    <a:lnTo>
                      <a:pt x="233" y="529"/>
                    </a:lnTo>
                    <a:lnTo>
                      <a:pt x="232" y="528"/>
                    </a:lnTo>
                    <a:lnTo>
                      <a:pt x="232" y="526"/>
                    </a:lnTo>
                    <a:lnTo>
                      <a:pt x="232" y="525"/>
                    </a:lnTo>
                    <a:lnTo>
                      <a:pt x="231" y="523"/>
                    </a:lnTo>
                    <a:lnTo>
                      <a:pt x="231" y="522"/>
                    </a:lnTo>
                    <a:lnTo>
                      <a:pt x="230" y="521"/>
                    </a:lnTo>
                    <a:lnTo>
                      <a:pt x="230" y="520"/>
                    </a:lnTo>
                    <a:lnTo>
                      <a:pt x="229" y="518"/>
                    </a:lnTo>
                    <a:lnTo>
                      <a:pt x="229" y="517"/>
                    </a:lnTo>
                    <a:lnTo>
                      <a:pt x="229" y="516"/>
                    </a:lnTo>
                    <a:lnTo>
                      <a:pt x="228" y="514"/>
                    </a:lnTo>
                    <a:lnTo>
                      <a:pt x="228" y="513"/>
                    </a:lnTo>
                    <a:lnTo>
                      <a:pt x="228" y="512"/>
                    </a:lnTo>
                    <a:lnTo>
                      <a:pt x="228" y="511"/>
                    </a:lnTo>
                    <a:lnTo>
                      <a:pt x="227" y="511"/>
                    </a:lnTo>
                    <a:lnTo>
                      <a:pt x="227" y="510"/>
                    </a:lnTo>
                    <a:lnTo>
                      <a:pt x="227" y="509"/>
                    </a:lnTo>
                    <a:lnTo>
                      <a:pt x="227" y="507"/>
                    </a:lnTo>
                    <a:lnTo>
                      <a:pt x="226" y="507"/>
                    </a:lnTo>
                    <a:lnTo>
                      <a:pt x="226" y="506"/>
                    </a:lnTo>
                    <a:lnTo>
                      <a:pt x="225" y="505"/>
                    </a:lnTo>
                    <a:lnTo>
                      <a:pt x="225" y="504"/>
                    </a:lnTo>
                    <a:lnTo>
                      <a:pt x="225" y="503"/>
                    </a:lnTo>
                    <a:lnTo>
                      <a:pt x="224" y="503"/>
                    </a:lnTo>
                    <a:lnTo>
                      <a:pt x="224" y="502"/>
                    </a:lnTo>
                    <a:lnTo>
                      <a:pt x="223" y="501"/>
                    </a:lnTo>
                    <a:lnTo>
                      <a:pt x="223" y="500"/>
                    </a:lnTo>
                    <a:lnTo>
                      <a:pt x="222" y="499"/>
                    </a:lnTo>
                    <a:lnTo>
                      <a:pt x="222" y="498"/>
                    </a:lnTo>
                    <a:lnTo>
                      <a:pt x="221" y="497"/>
                    </a:lnTo>
                    <a:lnTo>
                      <a:pt x="221" y="496"/>
                    </a:lnTo>
                    <a:lnTo>
                      <a:pt x="221" y="495"/>
                    </a:lnTo>
                    <a:lnTo>
                      <a:pt x="219" y="495"/>
                    </a:lnTo>
                    <a:lnTo>
                      <a:pt x="219" y="494"/>
                    </a:lnTo>
                    <a:lnTo>
                      <a:pt x="219" y="493"/>
                    </a:lnTo>
                    <a:lnTo>
                      <a:pt x="218" y="492"/>
                    </a:lnTo>
                    <a:lnTo>
                      <a:pt x="218" y="491"/>
                    </a:lnTo>
                    <a:lnTo>
                      <a:pt x="218" y="490"/>
                    </a:lnTo>
                    <a:lnTo>
                      <a:pt x="218" y="489"/>
                    </a:lnTo>
                    <a:lnTo>
                      <a:pt x="217" y="487"/>
                    </a:lnTo>
                    <a:lnTo>
                      <a:pt x="217" y="486"/>
                    </a:lnTo>
                    <a:lnTo>
                      <a:pt x="217" y="485"/>
                    </a:lnTo>
                    <a:lnTo>
                      <a:pt x="216" y="485"/>
                    </a:lnTo>
                    <a:lnTo>
                      <a:pt x="216" y="484"/>
                    </a:lnTo>
                    <a:lnTo>
                      <a:pt x="215" y="483"/>
                    </a:lnTo>
                    <a:lnTo>
                      <a:pt x="215" y="482"/>
                    </a:lnTo>
                    <a:lnTo>
                      <a:pt x="214" y="482"/>
                    </a:lnTo>
                    <a:lnTo>
                      <a:pt x="214" y="481"/>
                    </a:lnTo>
                    <a:lnTo>
                      <a:pt x="213" y="481"/>
                    </a:lnTo>
                    <a:lnTo>
                      <a:pt x="212" y="480"/>
                    </a:lnTo>
                    <a:lnTo>
                      <a:pt x="211" y="480"/>
                    </a:lnTo>
                    <a:lnTo>
                      <a:pt x="210" y="479"/>
                    </a:lnTo>
                    <a:lnTo>
                      <a:pt x="209" y="479"/>
                    </a:lnTo>
                    <a:lnTo>
                      <a:pt x="208" y="479"/>
                    </a:lnTo>
                    <a:lnTo>
                      <a:pt x="207" y="478"/>
                    </a:lnTo>
                    <a:lnTo>
                      <a:pt x="206" y="478"/>
                    </a:lnTo>
                    <a:lnTo>
                      <a:pt x="205" y="478"/>
                    </a:lnTo>
                    <a:lnTo>
                      <a:pt x="204" y="477"/>
                    </a:lnTo>
                    <a:lnTo>
                      <a:pt x="203" y="477"/>
                    </a:lnTo>
                    <a:lnTo>
                      <a:pt x="202" y="476"/>
                    </a:lnTo>
                    <a:lnTo>
                      <a:pt x="200" y="475"/>
                    </a:lnTo>
                    <a:lnTo>
                      <a:pt x="199" y="475"/>
                    </a:lnTo>
                    <a:lnTo>
                      <a:pt x="199" y="474"/>
                    </a:lnTo>
                    <a:lnTo>
                      <a:pt x="198" y="474"/>
                    </a:lnTo>
                    <a:lnTo>
                      <a:pt x="197" y="473"/>
                    </a:lnTo>
                    <a:lnTo>
                      <a:pt x="196" y="472"/>
                    </a:lnTo>
                    <a:lnTo>
                      <a:pt x="196" y="471"/>
                    </a:lnTo>
                    <a:lnTo>
                      <a:pt x="195" y="471"/>
                    </a:lnTo>
                    <a:lnTo>
                      <a:pt x="195" y="470"/>
                    </a:lnTo>
                    <a:lnTo>
                      <a:pt x="194" y="470"/>
                    </a:lnTo>
                    <a:lnTo>
                      <a:pt x="193" y="468"/>
                    </a:lnTo>
                    <a:lnTo>
                      <a:pt x="192" y="468"/>
                    </a:lnTo>
                    <a:lnTo>
                      <a:pt x="191" y="468"/>
                    </a:lnTo>
                    <a:lnTo>
                      <a:pt x="191" y="467"/>
                    </a:lnTo>
                    <a:lnTo>
                      <a:pt x="190" y="467"/>
                    </a:lnTo>
                    <a:lnTo>
                      <a:pt x="189" y="467"/>
                    </a:lnTo>
                    <a:lnTo>
                      <a:pt x="188" y="467"/>
                    </a:lnTo>
                    <a:lnTo>
                      <a:pt x="187" y="467"/>
                    </a:lnTo>
                    <a:lnTo>
                      <a:pt x="186" y="467"/>
                    </a:lnTo>
                    <a:lnTo>
                      <a:pt x="185" y="467"/>
                    </a:lnTo>
                    <a:lnTo>
                      <a:pt x="184" y="468"/>
                    </a:lnTo>
                    <a:lnTo>
                      <a:pt x="183" y="468"/>
                    </a:lnTo>
                    <a:lnTo>
                      <a:pt x="181" y="470"/>
                    </a:lnTo>
                    <a:lnTo>
                      <a:pt x="180" y="470"/>
                    </a:lnTo>
                    <a:lnTo>
                      <a:pt x="180" y="471"/>
                    </a:lnTo>
                    <a:lnTo>
                      <a:pt x="179" y="471"/>
                    </a:lnTo>
                    <a:lnTo>
                      <a:pt x="178" y="471"/>
                    </a:lnTo>
                    <a:lnTo>
                      <a:pt x="177" y="471"/>
                    </a:lnTo>
                    <a:lnTo>
                      <a:pt x="176" y="471"/>
                    </a:lnTo>
                    <a:lnTo>
                      <a:pt x="175" y="471"/>
                    </a:lnTo>
                    <a:lnTo>
                      <a:pt x="174" y="472"/>
                    </a:lnTo>
                    <a:lnTo>
                      <a:pt x="173" y="472"/>
                    </a:lnTo>
                    <a:lnTo>
                      <a:pt x="172" y="472"/>
                    </a:lnTo>
                    <a:lnTo>
                      <a:pt x="171" y="472"/>
                    </a:lnTo>
                    <a:lnTo>
                      <a:pt x="171" y="473"/>
                    </a:lnTo>
                    <a:lnTo>
                      <a:pt x="170" y="473"/>
                    </a:lnTo>
                    <a:lnTo>
                      <a:pt x="169" y="473"/>
                    </a:lnTo>
                    <a:lnTo>
                      <a:pt x="168" y="473"/>
                    </a:lnTo>
                    <a:lnTo>
                      <a:pt x="168" y="474"/>
                    </a:lnTo>
                    <a:lnTo>
                      <a:pt x="167" y="474"/>
                    </a:lnTo>
                    <a:lnTo>
                      <a:pt x="166" y="474"/>
                    </a:lnTo>
                    <a:lnTo>
                      <a:pt x="165" y="474"/>
                    </a:lnTo>
                    <a:lnTo>
                      <a:pt x="165" y="475"/>
                    </a:lnTo>
                    <a:lnTo>
                      <a:pt x="164" y="475"/>
                    </a:lnTo>
                    <a:lnTo>
                      <a:pt x="163" y="475"/>
                    </a:lnTo>
                    <a:lnTo>
                      <a:pt x="161" y="475"/>
                    </a:lnTo>
                    <a:lnTo>
                      <a:pt x="160" y="475"/>
                    </a:lnTo>
                    <a:lnTo>
                      <a:pt x="159" y="475"/>
                    </a:lnTo>
                    <a:lnTo>
                      <a:pt x="158" y="475"/>
                    </a:lnTo>
                    <a:lnTo>
                      <a:pt x="157" y="475"/>
                    </a:lnTo>
                    <a:lnTo>
                      <a:pt x="156" y="475"/>
                    </a:lnTo>
                    <a:lnTo>
                      <a:pt x="155" y="474"/>
                    </a:lnTo>
                    <a:lnTo>
                      <a:pt x="154" y="474"/>
                    </a:lnTo>
                    <a:lnTo>
                      <a:pt x="153" y="474"/>
                    </a:lnTo>
                    <a:lnTo>
                      <a:pt x="152" y="473"/>
                    </a:lnTo>
                    <a:lnTo>
                      <a:pt x="151" y="473"/>
                    </a:lnTo>
                    <a:lnTo>
                      <a:pt x="151" y="472"/>
                    </a:lnTo>
                    <a:lnTo>
                      <a:pt x="150" y="472"/>
                    </a:lnTo>
                    <a:lnTo>
                      <a:pt x="149" y="471"/>
                    </a:lnTo>
                    <a:lnTo>
                      <a:pt x="148" y="471"/>
                    </a:lnTo>
                    <a:lnTo>
                      <a:pt x="148" y="470"/>
                    </a:lnTo>
                    <a:lnTo>
                      <a:pt x="147" y="470"/>
                    </a:lnTo>
                    <a:lnTo>
                      <a:pt x="146" y="470"/>
                    </a:lnTo>
                    <a:lnTo>
                      <a:pt x="146" y="468"/>
                    </a:lnTo>
                    <a:lnTo>
                      <a:pt x="145" y="467"/>
                    </a:lnTo>
                    <a:lnTo>
                      <a:pt x="144" y="467"/>
                    </a:lnTo>
                    <a:lnTo>
                      <a:pt x="144" y="466"/>
                    </a:lnTo>
                    <a:lnTo>
                      <a:pt x="142" y="465"/>
                    </a:lnTo>
                    <a:lnTo>
                      <a:pt x="141" y="464"/>
                    </a:lnTo>
                    <a:lnTo>
                      <a:pt x="141" y="463"/>
                    </a:lnTo>
                    <a:lnTo>
                      <a:pt x="140" y="463"/>
                    </a:lnTo>
                    <a:lnTo>
                      <a:pt x="139" y="462"/>
                    </a:lnTo>
                    <a:lnTo>
                      <a:pt x="138" y="462"/>
                    </a:lnTo>
                    <a:lnTo>
                      <a:pt x="138" y="461"/>
                    </a:lnTo>
                    <a:lnTo>
                      <a:pt x="137" y="461"/>
                    </a:lnTo>
                    <a:lnTo>
                      <a:pt x="136" y="461"/>
                    </a:lnTo>
                    <a:lnTo>
                      <a:pt x="135" y="461"/>
                    </a:lnTo>
                    <a:lnTo>
                      <a:pt x="134" y="461"/>
                    </a:lnTo>
                    <a:lnTo>
                      <a:pt x="133" y="460"/>
                    </a:lnTo>
                    <a:lnTo>
                      <a:pt x="132" y="460"/>
                    </a:lnTo>
                    <a:lnTo>
                      <a:pt x="131" y="460"/>
                    </a:lnTo>
                    <a:lnTo>
                      <a:pt x="131" y="459"/>
                    </a:lnTo>
                    <a:lnTo>
                      <a:pt x="130" y="459"/>
                    </a:lnTo>
                    <a:lnTo>
                      <a:pt x="129" y="458"/>
                    </a:lnTo>
                    <a:lnTo>
                      <a:pt x="129" y="457"/>
                    </a:lnTo>
                    <a:lnTo>
                      <a:pt x="128" y="457"/>
                    </a:lnTo>
                    <a:lnTo>
                      <a:pt x="128" y="456"/>
                    </a:lnTo>
                    <a:lnTo>
                      <a:pt x="127" y="456"/>
                    </a:lnTo>
                    <a:lnTo>
                      <a:pt x="127" y="455"/>
                    </a:lnTo>
                    <a:lnTo>
                      <a:pt x="127" y="454"/>
                    </a:lnTo>
                    <a:lnTo>
                      <a:pt x="126" y="454"/>
                    </a:lnTo>
                    <a:lnTo>
                      <a:pt x="126" y="453"/>
                    </a:lnTo>
                    <a:lnTo>
                      <a:pt x="126" y="452"/>
                    </a:lnTo>
                    <a:lnTo>
                      <a:pt x="126" y="451"/>
                    </a:lnTo>
                    <a:lnTo>
                      <a:pt x="126" y="449"/>
                    </a:lnTo>
                    <a:lnTo>
                      <a:pt x="125" y="449"/>
                    </a:lnTo>
                    <a:lnTo>
                      <a:pt x="125" y="448"/>
                    </a:lnTo>
                    <a:lnTo>
                      <a:pt x="125" y="447"/>
                    </a:lnTo>
                    <a:lnTo>
                      <a:pt x="125" y="446"/>
                    </a:lnTo>
                    <a:lnTo>
                      <a:pt x="125" y="445"/>
                    </a:lnTo>
                    <a:lnTo>
                      <a:pt x="125" y="444"/>
                    </a:lnTo>
                    <a:lnTo>
                      <a:pt x="125" y="443"/>
                    </a:lnTo>
                    <a:lnTo>
                      <a:pt x="125" y="442"/>
                    </a:lnTo>
                    <a:lnTo>
                      <a:pt x="125" y="441"/>
                    </a:lnTo>
                    <a:lnTo>
                      <a:pt x="125" y="440"/>
                    </a:lnTo>
                    <a:lnTo>
                      <a:pt x="123" y="440"/>
                    </a:lnTo>
                    <a:lnTo>
                      <a:pt x="123" y="439"/>
                    </a:lnTo>
                    <a:lnTo>
                      <a:pt x="123" y="438"/>
                    </a:lnTo>
                    <a:lnTo>
                      <a:pt x="123" y="437"/>
                    </a:lnTo>
                    <a:lnTo>
                      <a:pt x="123" y="436"/>
                    </a:lnTo>
                    <a:lnTo>
                      <a:pt x="122" y="435"/>
                    </a:lnTo>
                    <a:lnTo>
                      <a:pt x="122" y="434"/>
                    </a:lnTo>
                    <a:lnTo>
                      <a:pt x="122" y="433"/>
                    </a:lnTo>
                    <a:lnTo>
                      <a:pt x="122" y="432"/>
                    </a:lnTo>
                    <a:lnTo>
                      <a:pt x="122" y="431"/>
                    </a:lnTo>
                    <a:lnTo>
                      <a:pt x="122" y="429"/>
                    </a:lnTo>
                    <a:lnTo>
                      <a:pt x="121" y="429"/>
                    </a:lnTo>
                    <a:lnTo>
                      <a:pt x="121" y="428"/>
                    </a:lnTo>
                    <a:lnTo>
                      <a:pt x="121" y="427"/>
                    </a:lnTo>
                    <a:lnTo>
                      <a:pt x="121" y="426"/>
                    </a:lnTo>
                    <a:lnTo>
                      <a:pt x="121" y="425"/>
                    </a:lnTo>
                    <a:lnTo>
                      <a:pt x="121" y="424"/>
                    </a:lnTo>
                    <a:lnTo>
                      <a:pt x="120" y="423"/>
                    </a:lnTo>
                    <a:lnTo>
                      <a:pt x="120" y="422"/>
                    </a:lnTo>
                    <a:lnTo>
                      <a:pt x="120" y="421"/>
                    </a:lnTo>
                    <a:lnTo>
                      <a:pt x="120" y="420"/>
                    </a:lnTo>
                    <a:lnTo>
                      <a:pt x="120" y="419"/>
                    </a:lnTo>
                    <a:lnTo>
                      <a:pt x="119" y="419"/>
                    </a:lnTo>
                    <a:lnTo>
                      <a:pt x="119" y="418"/>
                    </a:lnTo>
                    <a:lnTo>
                      <a:pt x="119" y="417"/>
                    </a:lnTo>
                    <a:lnTo>
                      <a:pt x="118" y="416"/>
                    </a:lnTo>
                    <a:lnTo>
                      <a:pt x="118" y="415"/>
                    </a:lnTo>
                    <a:lnTo>
                      <a:pt x="118" y="414"/>
                    </a:lnTo>
                    <a:lnTo>
                      <a:pt x="117" y="414"/>
                    </a:lnTo>
                    <a:lnTo>
                      <a:pt x="117" y="413"/>
                    </a:lnTo>
                    <a:lnTo>
                      <a:pt x="117" y="412"/>
                    </a:lnTo>
                    <a:lnTo>
                      <a:pt x="117" y="410"/>
                    </a:lnTo>
                    <a:lnTo>
                      <a:pt x="117" y="409"/>
                    </a:lnTo>
                    <a:lnTo>
                      <a:pt x="117" y="408"/>
                    </a:lnTo>
                    <a:lnTo>
                      <a:pt x="117" y="407"/>
                    </a:lnTo>
                    <a:lnTo>
                      <a:pt x="117" y="406"/>
                    </a:lnTo>
                    <a:lnTo>
                      <a:pt x="118" y="406"/>
                    </a:lnTo>
                    <a:lnTo>
                      <a:pt x="118" y="405"/>
                    </a:lnTo>
                    <a:lnTo>
                      <a:pt x="118" y="404"/>
                    </a:lnTo>
                    <a:lnTo>
                      <a:pt x="118" y="403"/>
                    </a:lnTo>
                    <a:lnTo>
                      <a:pt x="119" y="403"/>
                    </a:lnTo>
                    <a:lnTo>
                      <a:pt x="119" y="402"/>
                    </a:lnTo>
                    <a:lnTo>
                      <a:pt x="119" y="401"/>
                    </a:lnTo>
                    <a:lnTo>
                      <a:pt x="119" y="400"/>
                    </a:lnTo>
                    <a:lnTo>
                      <a:pt x="120" y="399"/>
                    </a:lnTo>
                    <a:lnTo>
                      <a:pt x="120" y="398"/>
                    </a:lnTo>
                    <a:lnTo>
                      <a:pt x="120" y="397"/>
                    </a:lnTo>
                    <a:lnTo>
                      <a:pt x="119" y="397"/>
                    </a:lnTo>
                    <a:lnTo>
                      <a:pt x="119" y="396"/>
                    </a:lnTo>
                    <a:lnTo>
                      <a:pt x="119" y="395"/>
                    </a:lnTo>
                    <a:lnTo>
                      <a:pt x="119" y="394"/>
                    </a:lnTo>
                    <a:lnTo>
                      <a:pt x="119" y="393"/>
                    </a:lnTo>
                    <a:lnTo>
                      <a:pt x="119" y="392"/>
                    </a:lnTo>
                    <a:lnTo>
                      <a:pt x="119" y="390"/>
                    </a:lnTo>
                    <a:lnTo>
                      <a:pt x="119" y="389"/>
                    </a:lnTo>
                    <a:lnTo>
                      <a:pt x="119" y="388"/>
                    </a:lnTo>
                    <a:lnTo>
                      <a:pt x="120" y="388"/>
                    </a:lnTo>
                    <a:lnTo>
                      <a:pt x="120" y="387"/>
                    </a:lnTo>
                    <a:lnTo>
                      <a:pt x="121" y="387"/>
                    </a:lnTo>
                    <a:lnTo>
                      <a:pt x="121" y="386"/>
                    </a:lnTo>
                    <a:lnTo>
                      <a:pt x="122" y="386"/>
                    </a:lnTo>
                    <a:lnTo>
                      <a:pt x="122" y="385"/>
                    </a:lnTo>
                    <a:lnTo>
                      <a:pt x="122" y="384"/>
                    </a:lnTo>
                    <a:lnTo>
                      <a:pt x="123" y="384"/>
                    </a:lnTo>
                    <a:lnTo>
                      <a:pt x="123" y="383"/>
                    </a:lnTo>
                    <a:lnTo>
                      <a:pt x="123" y="382"/>
                    </a:lnTo>
                    <a:lnTo>
                      <a:pt x="125" y="381"/>
                    </a:lnTo>
                    <a:lnTo>
                      <a:pt x="125" y="380"/>
                    </a:lnTo>
                    <a:lnTo>
                      <a:pt x="126" y="379"/>
                    </a:lnTo>
                    <a:lnTo>
                      <a:pt x="126" y="378"/>
                    </a:lnTo>
                    <a:lnTo>
                      <a:pt x="126" y="377"/>
                    </a:lnTo>
                    <a:lnTo>
                      <a:pt x="126" y="376"/>
                    </a:lnTo>
                    <a:lnTo>
                      <a:pt x="126" y="375"/>
                    </a:lnTo>
                    <a:lnTo>
                      <a:pt x="126" y="374"/>
                    </a:lnTo>
                    <a:lnTo>
                      <a:pt x="126" y="373"/>
                    </a:lnTo>
                    <a:lnTo>
                      <a:pt x="126" y="371"/>
                    </a:lnTo>
                    <a:lnTo>
                      <a:pt x="126" y="370"/>
                    </a:lnTo>
                    <a:lnTo>
                      <a:pt x="126" y="369"/>
                    </a:lnTo>
                    <a:lnTo>
                      <a:pt x="126" y="368"/>
                    </a:lnTo>
                    <a:lnTo>
                      <a:pt x="125" y="368"/>
                    </a:lnTo>
                    <a:lnTo>
                      <a:pt x="125" y="367"/>
                    </a:lnTo>
                    <a:lnTo>
                      <a:pt x="125" y="366"/>
                    </a:lnTo>
                    <a:lnTo>
                      <a:pt x="125" y="365"/>
                    </a:lnTo>
                    <a:lnTo>
                      <a:pt x="125" y="364"/>
                    </a:lnTo>
                    <a:lnTo>
                      <a:pt x="125" y="363"/>
                    </a:lnTo>
                    <a:lnTo>
                      <a:pt x="125" y="362"/>
                    </a:lnTo>
                    <a:lnTo>
                      <a:pt x="125" y="361"/>
                    </a:lnTo>
                    <a:lnTo>
                      <a:pt x="125" y="360"/>
                    </a:lnTo>
                    <a:lnTo>
                      <a:pt x="125" y="359"/>
                    </a:lnTo>
                    <a:lnTo>
                      <a:pt x="125" y="358"/>
                    </a:lnTo>
                    <a:lnTo>
                      <a:pt x="123" y="357"/>
                    </a:lnTo>
                    <a:lnTo>
                      <a:pt x="123" y="356"/>
                    </a:lnTo>
                    <a:lnTo>
                      <a:pt x="123" y="355"/>
                    </a:lnTo>
                    <a:lnTo>
                      <a:pt x="123" y="354"/>
                    </a:lnTo>
                    <a:lnTo>
                      <a:pt x="123" y="353"/>
                    </a:lnTo>
                    <a:lnTo>
                      <a:pt x="122" y="353"/>
                    </a:lnTo>
                    <a:lnTo>
                      <a:pt x="122" y="351"/>
                    </a:lnTo>
                    <a:lnTo>
                      <a:pt x="122" y="350"/>
                    </a:lnTo>
                    <a:lnTo>
                      <a:pt x="122" y="349"/>
                    </a:lnTo>
                    <a:lnTo>
                      <a:pt x="122" y="348"/>
                    </a:lnTo>
                    <a:lnTo>
                      <a:pt x="122" y="347"/>
                    </a:lnTo>
                    <a:lnTo>
                      <a:pt x="122" y="346"/>
                    </a:lnTo>
                    <a:lnTo>
                      <a:pt x="122" y="345"/>
                    </a:lnTo>
                    <a:lnTo>
                      <a:pt x="122" y="344"/>
                    </a:lnTo>
                    <a:lnTo>
                      <a:pt x="122" y="343"/>
                    </a:lnTo>
                    <a:lnTo>
                      <a:pt x="122" y="342"/>
                    </a:lnTo>
                    <a:lnTo>
                      <a:pt x="122" y="341"/>
                    </a:lnTo>
                    <a:lnTo>
                      <a:pt x="122" y="340"/>
                    </a:lnTo>
                    <a:lnTo>
                      <a:pt x="122" y="339"/>
                    </a:lnTo>
                    <a:lnTo>
                      <a:pt x="122" y="338"/>
                    </a:lnTo>
                    <a:lnTo>
                      <a:pt x="122" y="337"/>
                    </a:lnTo>
                    <a:lnTo>
                      <a:pt x="122" y="336"/>
                    </a:lnTo>
                    <a:lnTo>
                      <a:pt x="122" y="335"/>
                    </a:lnTo>
                    <a:lnTo>
                      <a:pt x="122" y="334"/>
                    </a:lnTo>
                    <a:lnTo>
                      <a:pt x="122" y="332"/>
                    </a:lnTo>
                    <a:lnTo>
                      <a:pt x="122" y="331"/>
                    </a:lnTo>
                    <a:lnTo>
                      <a:pt x="122" y="330"/>
                    </a:lnTo>
                    <a:lnTo>
                      <a:pt x="122" y="329"/>
                    </a:lnTo>
                    <a:lnTo>
                      <a:pt x="122" y="328"/>
                    </a:lnTo>
                    <a:lnTo>
                      <a:pt x="122" y="327"/>
                    </a:lnTo>
                    <a:lnTo>
                      <a:pt x="122" y="326"/>
                    </a:lnTo>
                    <a:lnTo>
                      <a:pt x="122" y="325"/>
                    </a:lnTo>
                    <a:lnTo>
                      <a:pt x="122" y="324"/>
                    </a:lnTo>
                    <a:lnTo>
                      <a:pt x="122" y="323"/>
                    </a:lnTo>
                    <a:lnTo>
                      <a:pt x="122" y="322"/>
                    </a:lnTo>
                    <a:lnTo>
                      <a:pt x="122" y="321"/>
                    </a:lnTo>
                    <a:lnTo>
                      <a:pt x="122" y="320"/>
                    </a:lnTo>
                    <a:lnTo>
                      <a:pt x="122" y="319"/>
                    </a:lnTo>
                    <a:lnTo>
                      <a:pt x="122" y="318"/>
                    </a:lnTo>
                    <a:lnTo>
                      <a:pt x="122" y="317"/>
                    </a:lnTo>
                    <a:lnTo>
                      <a:pt x="122" y="316"/>
                    </a:lnTo>
                    <a:lnTo>
                      <a:pt x="121" y="315"/>
                    </a:lnTo>
                    <a:lnTo>
                      <a:pt x="121" y="314"/>
                    </a:lnTo>
                    <a:lnTo>
                      <a:pt x="121" y="312"/>
                    </a:lnTo>
                    <a:lnTo>
                      <a:pt x="121" y="311"/>
                    </a:lnTo>
                    <a:lnTo>
                      <a:pt x="121" y="310"/>
                    </a:lnTo>
                    <a:lnTo>
                      <a:pt x="121" y="309"/>
                    </a:lnTo>
                    <a:lnTo>
                      <a:pt x="121" y="308"/>
                    </a:lnTo>
                    <a:lnTo>
                      <a:pt x="120" y="308"/>
                    </a:lnTo>
                    <a:lnTo>
                      <a:pt x="120" y="307"/>
                    </a:lnTo>
                    <a:lnTo>
                      <a:pt x="120" y="306"/>
                    </a:lnTo>
                    <a:lnTo>
                      <a:pt x="120" y="305"/>
                    </a:lnTo>
                    <a:lnTo>
                      <a:pt x="120" y="304"/>
                    </a:lnTo>
                    <a:lnTo>
                      <a:pt x="119" y="304"/>
                    </a:lnTo>
                    <a:lnTo>
                      <a:pt x="119" y="303"/>
                    </a:lnTo>
                    <a:lnTo>
                      <a:pt x="118" y="303"/>
                    </a:lnTo>
                    <a:lnTo>
                      <a:pt x="118" y="302"/>
                    </a:lnTo>
                    <a:lnTo>
                      <a:pt x="117" y="302"/>
                    </a:lnTo>
                    <a:lnTo>
                      <a:pt x="116" y="301"/>
                    </a:lnTo>
                    <a:lnTo>
                      <a:pt x="115" y="301"/>
                    </a:lnTo>
                    <a:lnTo>
                      <a:pt x="114" y="300"/>
                    </a:lnTo>
                    <a:lnTo>
                      <a:pt x="113" y="299"/>
                    </a:lnTo>
                    <a:lnTo>
                      <a:pt x="112" y="298"/>
                    </a:lnTo>
                    <a:lnTo>
                      <a:pt x="111" y="297"/>
                    </a:lnTo>
                    <a:lnTo>
                      <a:pt x="110" y="296"/>
                    </a:lnTo>
                    <a:lnTo>
                      <a:pt x="109" y="295"/>
                    </a:lnTo>
                    <a:lnTo>
                      <a:pt x="108" y="293"/>
                    </a:lnTo>
                    <a:lnTo>
                      <a:pt x="108" y="292"/>
                    </a:lnTo>
                    <a:lnTo>
                      <a:pt x="107" y="292"/>
                    </a:lnTo>
                    <a:lnTo>
                      <a:pt x="107" y="291"/>
                    </a:lnTo>
                    <a:lnTo>
                      <a:pt x="106" y="290"/>
                    </a:lnTo>
                    <a:lnTo>
                      <a:pt x="106" y="289"/>
                    </a:lnTo>
                    <a:lnTo>
                      <a:pt x="105" y="289"/>
                    </a:lnTo>
                    <a:lnTo>
                      <a:pt x="105" y="288"/>
                    </a:lnTo>
                    <a:lnTo>
                      <a:pt x="103" y="288"/>
                    </a:lnTo>
                    <a:lnTo>
                      <a:pt x="103" y="287"/>
                    </a:lnTo>
                    <a:lnTo>
                      <a:pt x="102" y="287"/>
                    </a:lnTo>
                    <a:lnTo>
                      <a:pt x="102" y="286"/>
                    </a:lnTo>
                    <a:lnTo>
                      <a:pt x="101" y="285"/>
                    </a:lnTo>
                    <a:lnTo>
                      <a:pt x="100" y="284"/>
                    </a:lnTo>
                    <a:lnTo>
                      <a:pt x="100" y="283"/>
                    </a:lnTo>
                    <a:lnTo>
                      <a:pt x="99" y="283"/>
                    </a:lnTo>
                    <a:lnTo>
                      <a:pt x="99" y="282"/>
                    </a:lnTo>
                    <a:lnTo>
                      <a:pt x="98" y="282"/>
                    </a:lnTo>
                    <a:lnTo>
                      <a:pt x="98" y="281"/>
                    </a:lnTo>
                    <a:lnTo>
                      <a:pt x="97" y="281"/>
                    </a:lnTo>
                    <a:lnTo>
                      <a:pt x="97" y="280"/>
                    </a:lnTo>
                    <a:lnTo>
                      <a:pt x="96" y="279"/>
                    </a:lnTo>
                    <a:lnTo>
                      <a:pt x="95" y="278"/>
                    </a:lnTo>
                    <a:lnTo>
                      <a:pt x="95" y="277"/>
                    </a:lnTo>
                    <a:lnTo>
                      <a:pt x="94" y="277"/>
                    </a:lnTo>
                    <a:lnTo>
                      <a:pt x="94" y="276"/>
                    </a:lnTo>
                    <a:lnTo>
                      <a:pt x="93" y="276"/>
                    </a:lnTo>
                    <a:lnTo>
                      <a:pt x="93" y="275"/>
                    </a:lnTo>
                    <a:lnTo>
                      <a:pt x="92" y="273"/>
                    </a:lnTo>
                    <a:lnTo>
                      <a:pt x="91" y="272"/>
                    </a:lnTo>
                    <a:lnTo>
                      <a:pt x="90" y="272"/>
                    </a:lnTo>
                    <a:lnTo>
                      <a:pt x="90" y="271"/>
                    </a:lnTo>
                    <a:lnTo>
                      <a:pt x="89" y="271"/>
                    </a:lnTo>
                    <a:lnTo>
                      <a:pt x="88" y="271"/>
                    </a:lnTo>
                    <a:lnTo>
                      <a:pt x="87" y="270"/>
                    </a:lnTo>
                    <a:lnTo>
                      <a:pt x="86" y="270"/>
                    </a:lnTo>
                    <a:lnTo>
                      <a:pt x="84" y="269"/>
                    </a:lnTo>
                    <a:lnTo>
                      <a:pt x="83" y="269"/>
                    </a:lnTo>
                    <a:lnTo>
                      <a:pt x="82" y="269"/>
                    </a:lnTo>
                    <a:lnTo>
                      <a:pt x="82" y="268"/>
                    </a:lnTo>
                    <a:lnTo>
                      <a:pt x="81" y="268"/>
                    </a:lnTo>
                    <a:lnTo>
                      <a:pt x="80" y="267"/>
                    </a:lnTo>
                    <a:lnTo>
                      <a:pt x="79" y="267"/>
                    </a:lnTo>
                    <a:lnTo>
                      <a:pt x="78" y="267"/>
                    </a:lnTo>
                    <a:lnTo>
                      <a:pt x="77" y="266"/>
                    </a:lnTo>
                    <a:lnTo>
                      <a:pt x="76" y="266"/>
                    </a:lnTo>
                    <a:lnTo>
                      <a:pt x="76" y="265"/>
                    </a:lnTo>
                    <a:lnTo>
                      <a:pt x="75" y="265"/>
                    </a:lnTo>
                    <a:lnTo>
                      <a:pt x="74" y="265"/>
                    </a:lnTo>
                    <a:lnTo>
                      <a:pt x="73" y="265"/>
                    </a:lnTo>
                    <a:lnTo>
                      <a:pt x="72" y="264"/>
                    </a:lnTo>
                    <a:lnTo>
                      <a:pt x="71" y="264"/>
                    </a:lnTo>
                    <a:lnTo>
                      <a:pt x="70" y="264"/>
                    </a:lnTo>
                    <a:lnTo>
                      <a:pt x="69" y="264"/>
                    </a:lnTo>
                    <a:lnTo>
                      <a:pt x="68" y="264"/>
                    </a:lnTo>
                    <a:lnTo>
                      <a:pt x="67" y="264"/>
                    </a:lnTo>
                    <a:lnTo>
                      <a:pt x="65" y="264"/>
                    </a:lnTo>
                    <a:lnTo>
                      <a:pt x="64" y="264"/>
                    </a:lnTo>
                    <a:lnTo>
                      <a:pt x="64" y="263"/>
                    </a:lnTo>
                    <a:lnTo>
                      <a:pt x="63" y="263"/>
                    </a:lnTo>
                    <a:lnTo>
                      <a:pt x="62" y="263"/>
                    </a:lnTo>
                    <a:lnTo>
                      <a:pt x="61" y="263"/>
                    </a:lnTo>
                    <a:lnTo>
                      <a:pt x="60" y="263"/>
                    </a:lnTo>
                    <a:lnTo>
                      <a:pt x="59" y="263"/>
                    </a:lnTo>
                    <a:lnTo>
                      <a:pt x="58" y="262"/>
                    </a:lnTo>
                    <a:lnTo>
                      <a:pt x="57" y="262"/>
                    </a:lnTo>
                    <a:lnTo>
                      <a:pt x="56" y="262"/>
                    </a:lnTo>
                    <a:lnTo>
                      <a:pt x="55" y="262"/>
                    </a:lnTo>
                    <a:lnTo>
                      <a:pt x="54" y="262"/>
                    </a:lnTo>
                    <a:lnTo>
                      <a:pt x="53" y="262"/>
                    </a:lnTo>
                    <a:lnTo>
                      <a:pt x="52" y="263"/>
                    </a:lnTo>
                    <a:lnTo>
                      <a:pt x="51" y="263"/>
                    </a:lnTo>
                    <a:lnTo>
                      <a:pt x="50" y="263"/>
                    </a:lnTo>
                    <a:lnTo>
                      <a:pt x="49" y="264"/>
                    </a:lnTo>
                    <a:lnTo>
                      <a:pt x="48" y="264"/>
                    </a:lnTo>
                    <a:lnTo>
                      <a:pt x="47" y="265"/>
                    </a:lnTo>
                    <a:lnTo>
                      <a:pt x="45" y="265"/>
                    </a:lnTo>
                    <a:lnTo>
                      <a:pt x="45" y="266"/>
                    </a:lnTo>
                    <a:lnTo>
                      <a:pt x="44" y="266"/>
                    </a:lnTo>
                    <a:lnTo>
                      <a:pt x="43" y="266"/>
                    </a:lnTo>
                    <a:lnTo>
                      <a:pt x="43" y="267"/>
                    </a:lnTo>
                    <a:lnTo>
                      <a:pt x="42" y="268"/>
                    </a:lnTo>
                    <a:lnTo>
                      <a:pt x="41" y="268"/>
                    </a:lnTo>
                    <a:lnTo>
                      <a:pt x="41" y="269"/>
                    </a:lnTo>
                    <a:lnTo>
                      <a:pt x="40" y="269"/>
                    </a:lnTo>
                    <a:lnTo>
                      <a:pt x="40" y="270"/>
                    </a:lnTo>
                    <a:lnTo>
                      <a:pt x="39" y="270"/>
                    </a:lnTo>
                    <a:lnTo>
                      <a:pt x="39" y="271"/>
                    </a:lnTo>
                    <a:lnTo>
                      <a:pt x="38" y="271"/>
                    </a:lnTo>
                    <a:lnTo>
                      <a:pt x="37" y="272"/>
                    </a:lnTo>
                    <a:lnTo>
                      <a:pt x="36" y="273"/>
                    </a:lnTo>
                    <a:lnTo>
                      <a:pt x="35" y="275"/>
                    </a:lnTo>
                    <a:lnTo>
                      <a:pt x="34" y="275"/>
                    </a:lnTo>
                    <a:lnTo>
                      <a:pt x="34" y="276"/>
                    </a:lnTo>
                    <a:lnTo>
                      <a:pt x="33" y="276"/>
                    </a:lnTo>
                    <a:lnTo>
                      <a:pt x="32" y="276"/>
                    </a:lnTo>
                    <a:lnTo>
                      <a:pt x="31" y="276"/>
                    </a:lnTo>
                    <a:lnTo>
                      <a:pt x="30" y="276"/>
                    </a:lnTo>
                    <a:lnTo>
                      <a:pt x="29" y="276"/>
                    </a:lnTo>
                    <a:lnTo>
                      <a:pt x="28" y="276"/>
                    </a:lnTo>
                    <a:lnTo>
                      <a:pt x="26" y="276"/>
                    </a:lnTo>
                    <a:lnTo>
                      <a:pt x="24" y="276"/>
                    </a:lnTo>
                    <a:lnTo>
                      <a:pt x="23" y="276"/>
                    </a:lnTo>
                    <a:lnTo>
                      <a:pt x="22" y="276"/>
                    </a:lnTo>
                    <a:lnTo>
                      <a:pt x="21" y="276"/>
                    </a:lnTo>
                    <a:lnTo>
                      <a:pt x="20" y="275"/>
                    </a:lnTo>
                    <a:lnTo>
                      <a:pt x="19" y="275"/>
                    </a:lnTo>
                    <a:lnTo>
                      <a:pt x="18" y="275"/>
                    </a:lnTo>
                    <a:lnTo>
                      <a:pt x="17" y="275"/>
                    </a:lnTo>
                    <a:lnTo>
                      <a:pt x="16" y="273"/>
                    </a:lnTo>
                    <a:lnTo>
                      <a:pt x="15" y="273"/>
                    </a:lnTo>
                    <a:lnTo>
                      <a:pt x="14" y="272"/>
                    </a:lnTo>
                    <a:lnTo>
                      <a:pt x="13" y="272"/>
                    </a:lnTo>
                    <a:lnTo>
                      <a:pt x="12" y="271"/>
                    </a:lnTo>
                    <a:lnTo>
                      <a:pt x="11" y="271"/>
                    </a:lnTo>
                    <a:lnTo>
                      <a:pt x="10" y="270"/>
                    </a:lnTo>
                    <a:lnTo>
                      <a:pt x="9" y="269"/>
                    </a:lnTo>
                    <a:lnTo>
                      <a:pt x="7" y="268"/>
                    </a:lnTo>
                    <a:lnTo>
                      <a:pt x="6" y="267"/>
                    </a:lnTo>
                    <a:lnTo>
                      <a:pt x="5" y="266"/>
                    </a:lnTo>
                    <a:lnTo>
                      <a:pt x="4" y="265"/>
                    </a:lnTo>
                    <a:lnTo>
                      <a:pt x="3" y="264"/>
                    </a:lnTo>
                    <a:lnTo>
                      <a:pt x="3" y="263"/>
                    </a:lnTo>
                    <a:lnTo>
                      <a:pt x="2" y="263"/>
                    </a:lnTo>
                    <a:lnTo>
                      <a:pt x="2" y="262"/>
                    </a:lnTo>
                    <a:lnTo>
                      <a:pt x="1" y="261"/>
                    </a:lnTo>
                    <a:lnTo>
                      <a:pt x="1" y="260"/>
                    </a:lnTo>
                    <a:lnTo>
                      <a:pt x="0" y="260"/>
                    </a:lnTo>
                    <a:lnTo>
                      <a:pt x="0" y="259"/>
                    </a:lnTo>
                    <a:lnTo>
                      <a:pt x="0" y="258"/>
                    </a:lnTo>
                    <a:lnTo>
                      <a:pt x="0" y="257"/>
                    </a:lnTo>
                    <a:lnTo>
                      <a:pt x="0" y="256"/>
                    </a:lnTo>
                    <a:lnTo>
                      <a:pt x="0" y="254"/>
                    </a:lnTo>
                    <a:lnTo>
                      <a:pt x="1" y="253"/>
                    </a:lnTo>
                    <a:lnTo>
                      <a:pt x="1" y="252"/>
                    </a:lnTo>
                    <a:lnTo>
                      <a:pt x="2" y="252"/>
                    </a:lnTo>
                    <a:lnTo>
                      <a:pt x="2" y="251"/>
                    </a:lnTo>
                    <a:lnTo>
                      <a:pt x="2" y="250"/>
                    </a:lnTo>
                    <a:lnTo>
                      <a:pt x="3" y="250"/>
                    </a:lnTo>
                    <a:lnTo>
                      <a:pt x="3" y="249"/>
                    </a:lnTo>
                    <a:lnTo>
                      <a:pt x="4" y="249"/>
                    </a:lnTo>
                    <a:lnTo>
                      <a:pt x="4" y="248"/>
                    </a:lnTo>
                    <a:lnTo>
                      <a:pt x="5" y="247"/>
                    </a:lnTo>
                    <a:lnTo>
                      <a:pt x="5" y="246"/>
                    </a:lnTo>
                    <a:lnTo>
                      <a:pt x="5" y="245"/>
                    </a:lnTo>
                    <a:lnTo>
                      <a:pt x="6" y="244"/>
                    </a:lnTo>
                    <a:lnTo>
                      <a:pt x="5" y="243"/>
                    </a:lnTo>
                    <a:lnTo>
                      <a:pt x="5" y="242"/>
                    </a:lnTo>
                    <a:lnTo>
                      <a:pt x="6" y="241"/>
                    </a:lnTo>
                    <a:lnTo>
                      <a:pt x="7" y="241"/>
                    </a:lnTo>
                    <a:lnTo>
                      <a:pt x="9" y="241"/>
                    </a:lnTo>
                    <a:lnTo>
                      <a:pt x="10" y="241"/>
                    </a:lnTo>
                    <a:lnTo>
                      <a:pt x="11" y="241"/>
                    </a:lnTo>
                    <a:lnTo>
                      <a:pt x="11" y="240"/>
                    </a:lnTo>
                    <a:lnTo>
                      <a:pt x="12" y="240"/>
                    </a:lnTo>
                    <a:lnTo>
                      <a:pt x="12" y="239"/>
                    </a:lnTo>
                    <a:lnTo>
                      <a:pt x="13" y="239"/>
                    </a:lnTo>
                    <a:lnTo>
                      <a:pt x="14" y="239"/>
                    </a:lnTo>
                    <a:lnTo>
                      <a:pt x="14" y="238"/>
                    </a:lnTo>
                    <a:lnTo>
                      <a:pt x="14" y="237"/>
                    </a:lnTo>
                    <a:lnTo>
                      <a:pt x="14" y="235"/>
                    </a:lnTo>
                    <a:lnTo>
                      <a:pt x="14" y="234"/>
                    </a:lnTo>
                    <a:lnTo>
                      <a:pt x="15" y="234"/>
                    </a:lnTo>
                    <a:lnTo>
                      <a:pt x="16" y="234"/>
                    </a:lnTo>
                    <a:lnTo>
                      <a:pt x="17" y="234"/>
                    </a:lnTo>
                    <a:lnTo>
                      <a:pt x="17" y="233"/>
                    </a:lnTo>
                    <a:lnTo>
                      <a:pt x="18" y="233"/>
                    </a:lnTo>
                    <a:lnTo>
                      <a:pt x="19" y="233"/>
                    </a:lnTo>
                    <a:lnTo>
                      <a:pt x="20" y="233"/>
                    </a:lnTo>
                    <a:lnTo>
                      <a:pt x="20" y="232"/>
                    </a:lnTo>
                    <a:lnTo>
                      <a:pt x="20" y="231"/>
                    </a:lnTo>
                    <a:lnTo>
                      <a:pt x="20" y="230"/>
                    </a:lnTo>
                    <a:lnTo>
                      <a:pt x="20" y="229"/>
                    </a:lnTo>
                    <a:lnTo>
                      <a:pt x="21" y="228"/>
                    </a:lnTo>
                    <a:lnTo>
                      <a:pt x="21" y="227"/>
                    </a:lnTo>
                    <a:lnTo>
                      <a:pt x="21" y="226"/>
                    </a:lnTo>
                    <a:lnTo>
                      <a:pt x="22" y="226"/>
                    </a:lnTo>
                    <a:lnTo>
                      <a:pt x="22" y="225"/>
                    </a:lnTo>
                    <a:lnTo>
                      <a:pt x="23" y="225"/>
                    </a:lnTo>
                    <a:lnTo>
                      <a:pt x="24" y="224"/>
                    </a:lnTo>
                    <a:lnTo>
                      <a:pt x="25" y="224"/>
                    </a:lnTo>
                    <a:lnTo>
                      <a:pt x="25" y="223"/>
                    </a:lnTo>
                    <a:lnTo>
                      <a:pt x="26" y="223"/>
                    </a:lnTo>
                    <a:lnTo>
                      <a:pt x="26" y="222"/>
                    </a:lnTo>
                    <a:lnTo>
                      <a:pt x="28" y="222"/>
                    </a:lnTo>
                    <a:lnTo>
                      <a:pt x="28" y="221"/>
                    </a:lnTo>
                    <a:lnTo>
                      <a:pt x="28" y="220"/>
                    </a:lnTo>
                    <a:lnTo>
                      <a:pt x="29" y="220"/>
                    </a:lnTo>
                    <a:lnTo>
                      <a:pt x="29" y="219"/>
                    </a:lnTo>
                    <a:lnTo>
                      <a:pt x="30" y="219"/>
                    </a:lnTo>
                    <a:lnTo>
                      <a:pt x="31" y="219"/>
                    </a:lnTo>
                    <a:lnTo>
                      <a:pt x="31" y="218"/>
                    </a:lnTo>
                    <a:lnTo>
                      <a:pt x="31" y="217"/>
                    </a:lnTo>
                    <a:lnTo>
                      <a:pt x="32" y="217"/>
                    </a:lnTo>
                    <a:lnTo>
                      <a:pt x="32" y="215"/>
                    </a:lnTo>
                    <a:lnTo>
                      <a:pt x="32" y="214"/>
                    </a:lnTo>
                    <a:lnTo>
                      <a:pt x="33" y="213"/>
                    </a:lnTo>
                    <a:lnTo>
                      <a:pt x="33" y="212"/>
                    </a:lnTo>
                    <a:lnTo>
                      <a:pt x="33" y="211"/>
                    </a:lnTo>
                    <a:lnTo>
                      <a:pt x="32" y="211"/>
                    </a:lnTo>
                    <a:lnTo>
                      <a:pt x="32" y="210"/>
                    </a:lnTo>
                    <a:lnTo>
                      <a:pt x="33" y="209"/>
                    </a:lnTo>
                    <a:lnTo>
                      <a:pt x="34" y="209"/>
                    </a:lnTo>
                    <a:lnTo>
                      <a:pt x="35" y="208"/>
                    </a:lnTo>
                    <a:lnTo>
                      <a:pt x="36" y="208"/>
                    </a:lnTo>
                    <a:lnTo>
                      <a:pt x="36" y="207"/>
                    </a:lnTo>
                    <a:lnTo>
                      <a:pt x="37" y="207"/>
                    </a:lnTo>
                    <a:lnTo>
                      <a:pt x="38" y="207"/>
                    </a:lnTo>
                    <a:lnTo>
                      <a:pt x="38" y="206"/>
                    </a:lnTo>
                    <a:lnTo>
                      <a:pt x="39" y="205"/>
                    </a:lnTo>
                    <a:lnTo>
                      <a:pt x="40" y="205"/>
                    </a:lnTo>
                    <a:lnTo>
                      <a:pt x="41" y="205"/>
                    </a:lnTo>
                    <a:lnTo>
                      <a:pt x="41" y="206"/>
                    </a:lnTo>
                    <a:lnTo>
                      <a:pt x="42" y="206"/>
                    </a:lnTo>
                    <a:lnTo>
                      <a:pt x="43" y="206"/>
                    </a:lnTo>
                    <a:lnTo>
                      <a:pt x="44" y="206"/>
                    </a:lnTo>
                    <a:lnTo>
                      <a:pt x="44" y="205"/>
                    </a:lnTo>
                    <a:lnTo>
                      <a:pt x="45" y="205"/>
                    </a:lnTo>
                    <a:lnTo>
                      <a:pt x="45" y="204"/>
                    </a:lnTo>
                    <a:lnTo>
                      <a:pt x="45" y="203"/>
                    </a:lnTo>
                    <a:lnTo>
                      <a:pt x="45" y="202"/>
                    </a:lnTo>
                    <a:lnTo>
                      <a:pt x="45" y="201"/>
                    </a:lnTo>
                    <a:lnTo>
                      <a:pt x="45" y="200"/>
                    </a:lnTo>
                    <a:lnTo>
                      <a:pt x="45" y="199"/>
                    </a:lnTo>
                    <a:lnTo>
                      <a:pt x="47" y="198"/>
                    </a:lnTo>
                    <a:lnTo>
                      <a:pt x="47" y="196"/>
                    </a:lnTo>
                    <a:lnTo>
                      <a:pt x="48" y="196"/>
                    </a:lnTo>
                    <a:lnTo>
                      <a:pt x="48" y="195"/>
                    </a:lnTo>
                    <a:lnTo>
                      <a:pt x="49" y="195"/>
                    </a:lnTo>
                    <a:lnTo>
                      <a:pt x="50" y="195"/>
                    </a:lnTo>
                    <a:lnTo>
                      <a:pt x="51" y="195"/>
                    </a:lnTo>
                    <a:lnTo>
                      <a:pt x="52" y="195"/>
                    </a:lnTo>
                    <a:lnTo>
                      <a:pt x="53" y="195"/>
                    </a:lnTo>
                    <a:lnTo>
                      <a:pt x="54" y="195"/>
                    </a:lnTo>
                    <a:lnTo>
                      <a:pt x="55" y="195"/>
                    </a:lnTo>
                    <a:lnTo>
                      <a:pt x="56" y="194"/>
                    </a:lnTo>
                    <a:lnTo>
                      <a:pt x="57" y="194"/>
                    </a:lnTo>
                    <a:lnTo>
                      <a:pt x="58" y="194"/>
                    </a:lnTo>
                    <a:lnTo>
                      <a:pt x="58" y="193"/>
                    </a:lnTo>
                    <a:lnTo>
                      <a:pt x="59" y="193"/>
                    </a:lnTo>
                    <a:lnTo>
                      <a:pt x="60" y="192"/>
                    </a:lnTo>
                    <a:lnTo>
                      <a:pt x="61" y="192"/>
                    </a:lnTo>
                    <a:lnTo>
                      <a:pt x="62" y="192"/>
                    </a:lnTo>
                    <a:lnTo>
                      <a:pt x="62" y="191"/>
                    </a:lnTo>
                    <a:lnTo>
                      <a:pt x="63" y="191"/>
                    </a:lnTo>
                    <a:lnTo>
                      <a:pt x="63" y="190"/>
                    </a:lnTo>
                    <a:lnTo>
                      <a:pt x="64" y="189"/>
                    </a:lnTo>
                    <a:lnTo>
                      <a:pt x="65" y="189"/>
                    </a:lnTo>
                    <a:lnTo>
                      <a:pt x="67" y="189"/>
                    </a:lnTo>
                    <a:lnTo>
                      <a:pt x="68" y="188"/>
                    </a:lnTo>
                    <a:lnTo>
                      <a:pt x="69" y="188"/>
                    </a:lnTo>
                    <a:lnTo>
                      <a:pt x="70" y="188"/>
                    </a:lnTo>
                    <a:lnTo>
                      <a:pt x="71" y="188"/>
                    </a:lnTo>
                    <a:lnTo>
                      <a:pt x="71" y="187"/>
                    </a:lnTo>
                    <a:lnTo>
                      <a:pt x="72" y="187"/>
                    </a:lnTo>
                    <a:lnTo>
                      <a:pt x="73" y="187"/>
                    </a:lnTo>
                    <a:lnTo>
                      <a:pt x="74" y="187"/>
                    </a:lnTo>
                    <a:lnTo>
                      <a:pt x="75" y="187"/>
                    </a:lnTo>
                    <a:lnTo>
                      <a:pt x="76" y="186"/>
                    </a:lnTo>
                    <a:lnTo>
                      <a:pt x="77" y="186"/>
                    </a:lnTo>
                    <a:lnTo>
                      <a:pt x="78" y="186"/>
                    </a:lnTo>
                    <a:lnTo>
                      <a:pt x="78" y="185"/>
                    </a:lnTo>
                    <a:lnTo>
                      <a:pt x="79" y="185"/>
                    </a:lnTo>
                    <a:lnTo>
                      <a:pt x="80" y="185"/>
                    </a:lnTo>
                    <a:lnTo>
                      <a:pt x="80" y="184"/>
                    </a:lnTo>
                    <a:lnTo>
                      <a:pt x="81" y="184"/>
                    </a:lnTo>
                    <a:lnTo>
                      <a:pt x="82" y="183"/>
                    </a:lnTo>
                    <a:lnTo>
                      <a:pt x="82" y="182"/>
                    </a:lnTo>
                    <a:lnTo>
                      <a:pt x="82" y="181"/>
                    </a:lnTo>
                    <a:lnTo>
                      <a:pt x="82" y="180"/>
                    </a:lnTo>
                    <a:lnTo>
                      <a:pt x="83" y="180"/>
                    </a:lnTo>
                    <a:lnTo>
                      <a:pt x="83" y="179"/>
                    </a:lnTo>
                    <a:lnTo>
                      <a:pt x="84" y="178"/>
                    </a:lnTo>
                    <a:lnTo>
                      <a:pt x="86" y="176"/>
                    </a:lnTo>
                    <a:lnTo>
                      <a:pt x="87" y="176"/>
                    </a:lnTo>
                    <a:lnTo>
                      <a:pt x="88" y="176"/>
                    </a:lnTo>
                    <a:lnTo>
                      <a:pt x="89" y="175"/>
                    </a:lnTo>
                    <a:lnTo>
                      <a:pt x="90" y="174"/>
                    </a:lnTo>
                    <a:lnTo>
                      <a:pt x="91" y="174"/>
                    </a:lnTo>
                    <a:lnTo>
                      <a:pt x="92" y="173"/>
                    </a:lnTo>
                    <a:lnTo>
                      <a:pt x="93" y="173"/>
                    </a:lnTo>
                    <a:lnTo>
                      <a:pt x="94" y="173"/>
                    </a:lnTo>
                    <a:lnTo>
                      <a:pt x="94" y="172"/>
                    </a:lnTo>
                    <a:lnTo>
                      <a:pt x="95" y="172"/>
                    </a:lnTo>
                    <a:lnTo>
                      <a:pt x="242" y="56"/>
                    </a:lnTo>
                    <a:lnTo>
                      <a:pt x="234" y="66"/>
                    </a:lnTo>
                    <a:lnTo>
                      <a:pt x="213" y="95"/>
                    </a:lnTo>
                    <a:lnTo>
                      <a:pt x="144" y="134"/>
                    </a:lnTo>
                    <a:lnTo>
                      <a:pt x="97" y="170"/>
                    </a:lnTo>
                  </a:path>
                </a:pathLst>
              </a:custGeom>
              <a:solidFill>
                <a:srgbClr val="6666FF"/>
              </a:solidFill>
              <a:ln w="19050" cap="flat">
                <a:solidFill>
                  <a:srgbClr val="6666FF"/>
                </a:solidFill>
                <a:prstDash val="solid"/>
                <a:miter lim="800000"/>
                <a:headEnd/>
                <a:tailEnd/>
              </a:ln>
            </p:spPr>
            <p:txBody>
              <a:bodyPr/>
              <a:lstStyle/>
              <a:p>
                <a:endParaRPr lang="en-US" sz="1013" dirty="0"/>
              </a:p>
            </p:txBody>
          </p:sp>
          <p:sp>
            <p:nvSpPr>
              <p:cNvPr id="1128503" name="Freeform 55"/>
              <p:cNvSpPr>
                <a:spLocks/>
              </p:cNvSpPr>
              <p:nvPr/>
            </p:nvSpPr>
            <p:spPr bwMode="auto">
              <a:xfrm>
                <a:off x="1935" y="1269"/>
                <a:ext cx="585" cy="540"/>
              </a:xfrm>
              <a:custGeom>
                <a:avLst/>
                <a:gdLst>
                  <a:gd name="T0" fmla="*/ 378 w 585"/>
                  <a:gd name="T1" fmla="*/ 12 h 540"/>
                  <a:gd name="T2" fmla="*/ 363 w 585"/>
                  <a:gd name="T3" fmla="*/ 40 h 540"/>
                  <a:gd name="T4" fmla="*/ 374 w 585"/>
                  <a:gd name="T5" fmla="*/ 60 h 540"/>
                  <a:gd name="T6" fmla="*/ 423 w 585"/>
                  <a:gd name="T7" fmla="*/ 52 h 540"/>
                  <a:gd name="T8" fmla="*/ 440 w 585"/>
                  <a:gd name="T9" fmla="*/ 72 h 540"/>
                  <a:gd name="T10" fmla="*/ 465 w 585"/>
                  <a:gd name="T11" fmla="*/ 85 h 540"/>
                  <a:gd name="T12" fmla="*/ 509 w 585"/>
                  <a:gd name="T13" fmla="*/ 100 h 540"/>
                  <a:gd name="T14" fmla="*/ 554 w 585"/>
                  <a:gd name="T15" fmla="*/ 106 h 540"/>
                  <a:gd name="T16" fmla="*/ 570 w 585"/>
                  <a:gd name="T17" fmla="*/ 130 h 540"/>
                  <a:gd name="T18" fmla="*/ 570 w 585"/>
                  <a:gd name="T19" fmla="*/ 178 h 540"/>
                  <a:gd name="T20" fmla="*/ 572 w 585"/>
                  <a:gd name="T21" fmla="*/ 207 h 540"/>
                  <a:gd name="T22" fmla="*/ 570 w 585"/>
                  <a:gd name="T23" fmla="*/ 239 h 540"/>
                  <a:gd name="T24" fmla="*/ 540 w 585"/>
                  <a:gd name="T25" fmla="*/ 225 h 540"/>
                  <a:gd name="T26" fmla="*/ 513 w 585"/>
                  <a:gd name="T27" fmla="*/ 226 h 540"/>
                  <a:gd name="T28" fmla="*/ 513 w 585"/>
                  <a:gd name="T29" fmla="*/ 258 h 540"/>
                  <a:gd name="T30" fmla="*/ 524 w 585"/>
                  <a:gd name="T31" fmla="*/ 288 h 540"/>
                  <a:gd name="T32" fmla="*/ 517 w 585"/>
                  <a:gd name="T33" fmla="*/ 324 h 540"/>
                  <a:gd name="T34" fmla="*/ 493 w 585"/>
                  <a:gd name="T35" fmla="*/ 366 h 540"/>
                  <a:gd name="T36" fmla="*/ 483 w 585"/>
                  <a:gd name="T37" fmla="*/ 406 h 540"/>
                  <a:gd name="T38" fmla="*/ 483 w 585"/>
                  <a:gd name="T39" fmla="*/ 424 h 540"/>
                  <a:gd name="T40" fmla="*/ 465 w 585"/>
                  <a:gd name="T41" fmla="*/ 447 h 540"/>
                  <a:gd name="T42" fmla="*/ 438 w 585"/>
                  <a:gd name="T43" fmla="*/ 471 h 540"/>
                  <a:gd name="T44" fmla="*/ 407 w 585"/>
                  <a:gd name="T45" fmla="*/ 498 h 540"/>
                  <a:gd name="T46" fmla="*/ 366 w 585"/>
                  <a:gd name="T47" fmla="*/ 523 h 540"/>
                  <a:gd name="T48" fmla="*/ 336 w 585"/>
                  <a:gd name="T49" fmla="*/ 531 h 540"/>
                  <a:gd name="T50" fmla="*/ 348 w 585"/>
                  <a:gd name="T51" fmla="*/ 492 h 540"/>
                  <a:gd name="T52" fmla="*/ 339 w 585"/>
                  <a:gd name="T53" fmla="*/ 466 h 540"/>
                  <a:gd name="T54" fmla="*/ 321 w 585"/>
                  <a:gd name="T55" fmla="*/ 435 h 540"/>
                  <a:gd name="T56" fmla="*/ 297 w 585"/>
                  <a:gd name="T57" fmla="*/ 411 h 540"/>
                  <a:gd name="T58" fmla="*/ 124 w 585"/>
                  <a:gd name="T59" fmla="*/ 446 h 540"/>
                  <a:gd name="T60" fmla="*/ 62 w 585"/>
                  <a:gd name="T61" fmla="*/ 424 h 540"/>
                  <a:gd name="T62" fmla="*/ 0 w 585"/>
                  <a:gd name="T63" fmla="*/ 367 h 540"/>
                  <a:gd name="T64" fmla="*/ 39 w 585"/>
                  <a:gd name="T65" fmla="*/ 339 h 540"/>
                  <a:gd name="T66" fmla="*/ 56 w 585"/>
                  <a:gd name="T67" fmla="*/ 310 h 540"/>
                  <a:gd name="T68" fmla="*/ 84 w 585"/>
                  <a:gd name="T69" fmla="*/ 249 h 540"/>
                  <a:gd name="T70" fmla="*/ 122 w 585"/>
                  <a:gd name="T71" fmla="*/ 210 h 540"/>
                  <a:gd name="T72" fmla="*/ 159 w 585"/>
                  <a:gd name="T73" fmla="*/ 217 h 540"/>
                  <a:gd name="T74" fmla="*/ 191 w 585"/>
                  <a:gd name="T75" fmla="*/ 219 h 540"/>
                  <a:gd name="T76" fmla="*/ 218 w 585"/>
                  <a:gd name="T77" fmla="*/ 198 h 540"/>
                  <a:gd name="T78" fmla="*/ 230 w 585"/>
                  <a:gd name="T79" fmla="*/ 159 h 540"/>
                  <a:gd name="T80" fmla="*/ 249 w 585"/>
                  <a:gd name="T81" fmla="*/ 129 h 540"/>
                  <a:gd name="T82" fmla="*/ 290 w 585"/>
                  <a:gd name="T83" fmla="*/ 81 h 540"/>
                  <a:gd name="T84" fmla="*/ 318 w 585"/>
                  <a:gd name="T85" fmla="*/ 49 h 540"/>
                  <a:gd name="T86" fmla="*/ 356 w 585"/>
                  <a:gd name="T87" fmla="*/ 1 h 54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85" h="540">
                    <a:moveTo>
                      <a:pt x="360" y="1"/>
                    </a:moveTo>
                    <a:cubicBezTo>
                      <a:pt x="367" y="4"/>
                      <a:pt x="372" y="8"/>
                      <a:pt x="378" y="12"/>
                    </a:cubicBezTo>
                    <a:cubicBezTo>
                      <a:pt x="377" y="19"/>
                      <a:pt x="377" y="23"/>
                      <a:pt x="371" y="27"/>
                    </a:cubicBezTo>
                    <a:cubicBezTo>
                      <a:pt x="369" y="32"/>
                      <a:pt x="366" y="36"/>
                      <a:pt x="363" y="40"/>
                    </a:cubicBezTo>
                    <a:cubicBezTo>
                      <a:pt x="362" y="47"/>
                      <a:pt x="359" y="48"/>
                      <a:pt x="362" y="54"/>
                    </a:cubicBezTo>
                    <a:cubicBezTo>
                      <a:pt x="363" y="67"/>
                      <a:pt x="364" y="66"/>
                      <a:pt x="374" y="60"/>
                    </a:cubicBezTo>
                    <a:cubicBezTo>
                      <a:pt x="376" y="50"/>
                      <a:pt x="388" y="44"/>
                      <a:pt x="398" y="42"/>
                    </a:cubicBezTo>
                    <a:cubicBezTo>
                      <a:pt x="409" y="36"/>
                      <a:pt x="414" y="45"/>
                      <a:pt x="423" y="52"/>
                    </a:cubicBezTo>
                    <a:cubicBezTo>
                      <a:pt x="428" y="60"/>
                      <a:pt x="432" y="57"/>
                      <a:pt x="429" y="67"/>
                    </a:cubicBezTo>
                    <a:cubicBezTo>
                      <a:pt x="432" y="81"/>
                      <a:pt x="430" y="74"/>
                      <a:pt x="440" y="72"/>
                    </a:cubicBezTo>
                    <a:cubicBezTo>
                      <a:pt x="450" y="74"/>
                      <a:pt x="443" y="77"/>
                      <a:pt x="452" y="79"/>
                    </a:cubicBezTo>
                    <a:cubicBezTo>
                      <a:pt x="457" y="81"/>
                      <a:pt x="461" y="82"/>
                      <a:pt x="465" y="85"/>
                    </a:cubicBezTo>
                    <a:cubicBezTo>
                      <a:pt x="473" y="98"/>
                      <a:pt x="487" y="90"/>
                      <a:pt x="500" y="87"/>
                    </a:cubicBezTo>
                    <a:cubicBezTo>
                      <a:pt x="504" y="93"/>
                      <a:pt x="502" y="96"/>
                      <a:pt x="509" y="100"/>
                    </a:cubicBezTo>
                    <a:cubicBezTo>
                      <a:pt x="518" y="93"/>
                      <a:pt x="529" y="105"/>
                      <a:pt x="542" y="106"/>
                    </a:cubicBezTo>
                    <a:cubicBezTo>
                      <a:pt x="549" y="105"/>
                      <a:pt x="551" y="100"/>
                      <a:pt x="554" y="106"/>
                    </a:cubicBezTo>
                    <a:cubicBezTo>
                      <a:pt x="555" y="113"/>
                      <a:pt x="555" y="116"/>
                      <a:pt x="561" y="120"/>
                    </a:cubicBezTo>
                    <a:cubicBezTo>
                      <a:pt x="543" y="123"/>
                      <a:pt x="564" y="129"/>
                      <a:pt x="570" y="130"/>
                    </a:cubicBezTo>
                    <a:cubicBezTo>
                      <a:pt x="573" y="141"/>
                      <a:pt x="566" y="158"/>
                      <a:pt x="578" y="160"/>
                    </a:cubicBezTo>
                    <a:cubicBezTo>
                      <a:pt x="571" y="164"/>
                      <a:pt x="573" y="170"/>
                      <a:pt x="570" y="178"/>
                    </a:cubicBezTo>
                    <a:cubicBezTo>
                      <a:pt x="569" y="186"/>
                      <a:pt x="568" y="189"/>
                      <a:pt x="564" y="196"/>
                    </a:cubicBezTo>
                    <a:cubicBezTo>
                      <a:pt x="563" y="203"/>
                      <a:pt x="566" y="203"/>
                      <a:pt x="572" y="207"/>
                    </a:cubicBezTo>
                    <a:cubicBezTo>
                      <a:pt x="577" y="214"/>
                      <a:pt x="581" y="210"/>
                      <a:pt x="582" y="219"/>
                    </a:cubicBezTo>
                    <a:cubicBezTo>
                      <a:pt x="580" y="232"/>
                      <a:pt x="585" y="238"/>
                      <a:pt x="570" y="239"/>
                    </a:cubicBezTo>
                    <a:cubicBezTo>
                      <a:pt x="560" y="233"/>
                      <a:pt x="566" y="224"/>
                      <a:pt x="551" y="222"/>
                    </a:cubicBezTo>
                    <a:cubicBezTo>
                      <a:pt x="547" y="221"/>
                      <a:pt x="543" y="225"/>
                      <a:pt x="540" y="225"/>
                    </a:cubicBezTo>
                    <a:cubicBezTo>
                      <a:pt x="537" y="225"/>
                      <a:pt x="535" y="219"/>
                      <a:pt x="531" y="219"/>
                    </a:cubicBezTo>
                    <a:cubicBezTo>
                      <a:pt x="522" y="220"/>
                      <a:pt x="521" y="221"/>
                      <a:pt x="513" y="226"/>
                    </a:cubicBezTo>
                    <a:cubicBezTo>
                      <a:pt x="513" y="231"/>
                      <a:pt x="510" y="236"/>
                      <a:pt x="510" y="241"/>
                    </a:cubicBezTo>
                    <a:cubicBezTo>
                      <a:pt x="510" y="247"/>
                      <a:pt x="513" y="258"/>
                      <a:pt x="513" y="258"/>
                    </a:cubicBezTo>
                    <a:cubicBezTo>
                      <a:pt x="510" y="274"/>
                      <a:pt x="511" y="273"/>
                      <a:pt x="528" y="276"/>
                    </a:cubicBezTo>
                    <a:cubicBezTo>
                      <a:pt x="533" y="282"/>
                      <a:pt x="529" y="284"/>
                      <a:pt x="524" y="288"/>
                    </a:cubicBezTo>
                    <a:cubicBezTo>
                      <a:pt x="522" y="295"/>
                      <a:pt x="522" y="302"/>
                      <a:pt x="519" y="309"/>
                    </a:cubicBezTo>
                    <a:cubicBezTo>
                      <a:pt x="522" y="315"/>
                      <a:pt x="520" y="319"/>
                      <a:pt x="517" y="324"/>
                    </a:cubicBezTo>
                    <a:cubicBezTo>
                      <a:pt x="515" y="333"/>
                      <a:pt x="517" y="336"/>
                      <a:pt x="508" y="338"/>
                    </a:cubicBezTo>
                    <a:cubicBezTo>
                      <a:pt x="502" y="347"/>
                      <a:pt x="497" y="356"/>
                      <a:pt x="493" y="366"/>
                    </a:cubicBezTo>
                    <a:cubicBezTo>
                      <a:pt x="492" y="373"/>
                      <a:pt x="487" y="379"/>
                      <a:pt x="484" y="386"/>
                    </a:cubicBezTo>
                    <a:cubicBezTo>
                      <a:pt x="483" y="395"/>
                      <a:pt x="470" y="404"/>
                      <a:pt x="483" y="406"/>
                    </a:cubicBezTo>
                    <a:cubicBezTo>
                      <a:pt x="489" y="408"/>
                      <a:pt x="491" y="410"/>
                      <a:pt x="494" y="415"/>
                    </a:cubicBezTo>
                    <a:cubicBezTo>
                      <a:pt x="486" y="418"/>
                      <a:pt x="492" y="422"/>
                      <a:pt x="483" y="424"/>
                    </a:cubicBezTo>
                    <a:cubicBezTo>
                      <a:pt x="482" y="433"/>
                      <a:pt x="482" y="435"/>
                      <a:pt x="474" y="438"/>
                    </a:cubicBezTo>
                    <a:cubicBezTo>
                      <a:pt x="473" y="446"/>
                      <a:pt x="474" y="448"/>
                      <a:pt x="465" y="447"/>
                    </a:cubicBezTo>
                    <a:cubicBezTo>
                      <a:pt x="464" y="455"/>
                      <a:pt x="461" y="456"/>
                      <a:pt x="453" y="457"/>
                    </a:cubicBezTo>
                    <a:cubicBezTo>
                      <a:pt x="449" y="463"/>
                      <a:pt x="445" y="468"/>
                      <a:pt x="438" y="471"/>
                    </a:cubicBezTo>
                    <a:cubicBezTo>
                      <a:pt x="434" y="477"/>
                      <a:pt x="428" y="480"/>
                      <a:pt x="422" y="484"/>
                    </a:cubicBezTo>
                    <a:cubicBezTo>
                      <a:pt x="419" y="491"/>
                      <a:pt x="413" y="493"/>
                      <a:pt x="407" y="498"/>
                    </a:cubicBezTo>
                    <a:cubicBezTo>
                      <a:pt x="403" y="505"/>
                      <a:pt x="398" y="512"/>
                      <a:pt x="390" y="514"/>
                    </a:cubicBezTo>
                    <a:cubicBezTo>
                      <a:pt x="384" y="519"/>
                      <a:pt x="374" y="522"/>
                      <a:pt x="366" y="523"/>
                    </a:cubicBezTo>
                    <a:cubicBezTo>
                      <a:pt x="361" y="525"/>
                      <a:pt x="359" y="529"/>
                      <a:pt x="354" y="532"/>
                    </a:cubicBezTo>
                    <a:cubicBezTo>
                      <a:pt x="349" y="540"/>
                      <a:pt x="341" y="538"/>
                      <a:pt x="336" y="531"/>
                    </a:cubicBezTo>
                    <a:cubicBezTo>
                      <a:pt x="334" y="523"/>
                      <a:pt x="330" y="525"/>
                      <a:pt x="329" y="517"/>
                    </a:cubicBezTo>
                    <a:cubicBezTo>
                      <a:pt x="338" y="510"/>
                      <a:pt x="339" y="499"/>
                      <a:pt x="348" y="492"/>
                    </a:cubicBezTo>
                    <a:cubicBezTo>
                      <a:pt x="351" y="485"/>
                      <a:pt x="347" y="485"/>
                      <a:pt x="350" y="478"/>
                    </a:cubicBezTo>
                    <a:cubicBezTo>
                      <a:pt x="343" y="474"/>
                      <a:pt x="346" y="470"/>
                      <a:pt x="339" y="466"/>
                    </a:cubicBezTo>
                    <a:cubicBezTo>
                      <a:pt x="338" y="461"/>
                      <a:pt x="337" y="449"/>
                      <a:pt x="335" y="445"/>
                    </a:cubicBezTo>
                    <a:cubicBezTo>
                      <a:pt x="332" y="440"/>
                      <a:pt x="321" y="435"/>
                      <a:pt x="321" y="435"/>
                    </a:cubicBezTo>
                    <a:cubicBezTo>
                      <a:pt x="317" y="429"/>
                      <a:pt x="318" y="423"/>
                      <a:pt x="315" y="417"/>
                    </a:cubicBezTo>
                    <a:cubicBezTo>
                      <a:pt x="312" y="404"/>
                      <a:pt x="313" y="410"/>
                      <a:pt x="297" y="411"/>
                    </a:cubicBezTo>
                    <a:cubicBezTo>
                      <a:pt x="270" y="417"/>
                      <a:pt x="184" y="451"/>
                      <a:pt x="157" y="456"/>
                    </a:cubicBezTo>
                    <a:cubicBezTo>
                      <a:pt x="145" y="455"/>
                      <a:pt x="135" y="448"/>
                      <a:pt x="124" y="446"/>
                    </a:cubicBezTo>
                    <a:cubicBezTo>
                      <a:pt x="116" y="440"/>
                      <a:pt x="107" y="433"/>
                      <a:pt x="96" y="431"/>
                    </a:cubicBezTo>
                    <a:cubicBezTo>
                      <a:pt x="82" y="424"/>
                      <a:pt x="75" y="425"/>
                      <a:pt x="62" y="424"/>
                    </a:cubicBezTo>
                    <a:cubicBezTo>
                      <a:pt x="59" y="419"/>
                      <a:pt x="56" y="425"/>
                      <a:pt x="51" y="422"/>
                    </a:cubicBezTo>
                    <a:cubicBezTo>
                      <a:pt x="41" y="413"/>
                      <a:pt x="6" y="378"/>
                      <a:pt x="0" y="367"/>
                    </a:cubicBezTo>
                    <a:cubicBezTo>
                      <a:pt x="4" y="361"/>
                      <a:pt x="10" y="355"/>
                      <a:pt x="17" y="354"/>
                    </a:cubicBezTo>
                    <a:cubicBezTo>
                      <a:pt x="24" y="349"/>
                      <a:pt x="32" y="344"/>
                      <a:pt x="39" y="339"/>
                    </a:cubicBezTo>
                    <a:cubicBezTo>
                      <a:pt x="42" y="333"/>
                      <a:pt x="44" y="331"/>
                      <a:pt x="50" y="328"/>
                    </a:cubicBezTo>
                    <a:cubicBezTo>
                      <a:pt x="54" y="322"/>
                      <a:pt x="53" y="316"/>
                      <a:pt x="56" y="310"/>
                    </a:cubicBezTo>
                    <a:cubicBezTo>
                      <a:pt x="57" y="301"/>
                      <a:pt x="65" y="288"/>
                      <a:pt x="72" y="283"/>
                    </a:cubicBezTo>
                    <a:cubicBezTo>
                      <a:pt x="79" y="270"/>
                      <a:pt x="71" y="259"/>
                      <a:pt x="84" y="249"/>
                    </a:cubicBezTo>
                    <a:cubicBezTo>
                      <a:pt x="87" y="241"/>
                      <a:pt x="90" y="232"/>
                      <a:pt x="98" y="229"/>
                    </a:cubicBezTo>
                    <a:cubicBezTo>
                      <a:pt x="105" y="220"/>
                      <a:pt x="111" y="212"/>
                      <a:pt x="122" y="210"/>
                    </a:cubicBezTo>
                    <a:cubicBezTo>
                      <a:pt x="130" y="207"/>
                      <a:pt x="135" y="202"/>
                      <a:pt x="141" y="205"/>
                    </a:cubicBezTo>
                    <a:cubicBezTo>
                      <a:pt x="147" y="206"/>
                      <a:pt x="156" y="214"/>
                      <a:pt x="159" y="217"/>
                    </a:cubicBezTo>
                    <a:cubicBezTo>
                      <a:pt x="162" y="220"/>
                      <a:pt x="156" y="226"/>
                      <a:pt x="161" y="226"/>
                    </a:cubicBezTo>
                    <a:cubicBezTo>
                      <a:pt x="175" y="225"/>
                      <a:pt x="176" y="220"/>
                      <a:pt x="191" y="219"/>
                    </a:cubicBezTo>
                    <a:cubicBezTo>
                      <a:pt x="196" y="215"/>
                      <a:pt x="203" y="213"/>
                      <a:pt x="209" y="211"/>
                    </a:cubicBezTo>
                    <a:cubicBezTo>
                      <a:pt x="213" y="207"/>
                      <a:pt x="215" y="203"/>
                      <a:pt x="218" y="198"/>
                    </a:cubicBezTo>
                    <a:cubicBezTo>
                      <a:pt x="219" y="192"/>
                      <a:pt x="227" y="190"/>
                      <a:pt x="233" y="187"/>
                    </a:cubicBezTo>
                    <a:cubicBezTo>
                      <a:pt x="241" y="177"/>
                      <a:pt x="241" y="167"/>
                      <a:pt x="230" y="159"/>
                    </a:cubicBezTo>
                    <a:cubicBezTo>
                      <a:pt x="231" y="148"/>
                      <a:pt x="230" y="146"/>
                      <a:pt x="239" y="141"/>
                    </a:cubicBezTo>
                    <a:cubicBezTo>
                      <a:pt x="242" y="136"/>
                      <a:pt x="244" y="133"/>
                      <a:pt x="249" y="129"/>
                    </a:cubicBezTo>
                    <a:cubicBezTo>
                      <a:pt x="252" y="121"/>
                      <a:pt x="257" y="113"/>
                      <a:pt x="264" y="108"/>
                    </a:cubicBezTo>
                    <a:cubicBezTo>
                      <a:pt x="269" y="99"/>
                      <a:pt x="281" y="87"/>
                      <a:pt x="290" y="81"/>
                    </a:cubicBezTo>
                    <a:cubicBezTo>
                      <a:pt x="293" y="76"/>
                      <a:pt x="298" y="70"/>
                      <a:pt x="303" y="66"/>
                    </a:cubicBezTo>
                    <a:cubicBezTo>
                      <a:pt x="307" y="60"/>
                      <a:pt x="312" y="53"/>
                      <a:pt x="318" y="49"/>
                    </a:cubicBezTo>
                    <a:cubicBezTo>
                      <a:pt x="321" y="42"/>
                      <a:pt x="347" y="7"/>
                      <a:pt x="353" y="6"/>
                    </a:cubicBezTo>
                    <a:cubicBezTo>
                      <a:pt x="354" y="4"/>
                      <a:pt x="354" y="2"/>
                      <a:pt x="356" y="1"/>
                    </a:cubicBezTo>
                    <a:cubicBezTo>
                      <a:pt x="361" y="0"/>
                      <a:pt x="360" y="9"/>
                      <a:pt x="360" y="1"/>
                    </a:cubicBezTo>
                    <a:close/>
                  </a:path>
                </a:pathLst>
              </a:custGeom>
              <a:solidFill>
                <a:srgbClr val="6666FF"/>
              </a:solidFill>
              <a:ln w="19050" cap="flat" cmpd="sng">
                <a:solidFill>
                  <a:srgbClr val="6666FF"/>
                </a:solidFill>
                <a:prstDash val="solid"/>
                <a:round/>
                <a:headEnd/>
                <a:tailEn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a:lstStyle/>
              <a:p>
                <a:pPr>
                  <a:defRPr/>
                </a:pPr>
                <a:endParaRPr lang="en-US" sz="1013" dirty="0"/>
              </a:p>
            </p:txBody>
          </p:sp>
        </p:grpSp>
      </p:grpSp>
      <p:sp>
        <p:nvSpPr>
          <p:cNvPr id="7222" name="Freeform 57"/>
          <p:cNvSpPr>
            <a:spLocks/>
          </p:cNvSpPr>
          <p:nvPr/>
        </p:nvSpPr>
        <p:spPr bwMode="auto">
          <a:xfrm>
            <a:off x="6312099" y="2833392"/>
            <a:ext cx="261641" cy="152698"/>
          </a:xfrm>
          <a:custGeom>
            <a:avLst/>
            <a:gdLst>
              <a:gd name="T0" fmla="*/ 2147483646 w 308"/>
              <a:gd name="T1" fmla="*/ 2147483646 h 182"/>
              <a:gd name="T2" fmla="*/ 2147483646 w 308"/>
              <a:gd name="T3" fmla="*/ 2147483646 h 182"/>
              <a:gd name="T4" fmla="*/ 2147483646 w 308"/>
              <a:gd name="T5" fmla="*/ 2147483646 h 182"/>
              <a:gd name="T6" fmla="*/ 2147483646 w 308"/>
              <a:gd name="T7" fmla="*/ 2147483646 h 182"/>
              <a:gd name="T8" fmla="*/ 2147483646 w 308"/>
              <a:gd name="T9" fmla="*/ 2147483646 h 182"/>
              <a:gd name="T10" fmla="*/ 2147483646 w 308"/>
              <a:gd name="T11" fmla="*/ 2147483646 h 182"/>
              <a:gd name="T12" fmla="*/ 2147483646 w 308"/>
              <a:gd name="T13" fmla="*/ 2147483646 h 182"/>
              <a:gd name="T14" fmla="*/ 2147483646 w 308"/>
              <a:gd name="T15" fmla="*/ 2147483646 h 182"/>
              <a:gd name="T16" fmla="*/ 2147483646 w 308"/>
              <a:gd name="T17" fmla="*/ 2147483646 h 182"/>
              <a:gd name="T18" fmla="*/ 2147483646 w 308"/>
              <a:gd name="T19" fmla="*/ 2147483646 h 182"/>
              <a:gd name="T20" fmla="*/ 2147483646 w 308"/>
              <a:gd name="T21" fmla="*/ 2147483646 h 182"/>
              <a:gd name="T22" fmla="*/ 2147483646 w 308"/>
              <a:gd name="T23" fmla="*/ 2147483646 h 182"/>
              <a:gd name="T24" fmla="*/ 2147483646 w 308"/>
              <a:gd name="T25" fmla="*/ 2147483646 h 182"/>
              <a:gd name="T26" fmla="*/ 2147483646 w 308"/>
              <a:gd name="T27" fmla="*/ 2147483646 h 182"/>
              <a:gd name="T28" fmla="*/ 2147483646 w 308"/>
              <a:gd name="T29" fmla="*/ 2147483646 h 182"/>
              <a:gd name="T30" fmla="*/ 2147483646 w 308"/>
              <a:gd name="T31" fmla="*/ 2147483646 h 182"/>
              <a:gd name="T32" fmla="*/ 2147483646 w 308"/>
              <a:gd name="T33" fmla="*/ 2147483646 h 182"/>
              <a:gd name="T34" fmla="*/ 2147483646 w 308"/>
              <a:gd name="T35" fmla="*/ 2147483646 h 182"/>
              <a:gd name="T36" fmla="*/ 2147483646 w 308"/>
              <a:gd name="T37" fmla="*/ 2147483646 h 182"/>
              <a:gd name="T38" fmla="*/ 2147483646 w 308"/>
              <a:gd name="T39" fmla="*/ 2147483646 h 182"/>
              <a:gd name="T40" fmla="*/ 2147483646 w 308"/>
              <a:gd name="T41" fmla="*/ 2147483646 h 182"/>
              <a:gd name="T42" fmla="*/ 2147483646 w 308"/>
              <a:gd name="T43" fmla="*/ 2147483646 h 182"/>
              <a:gd name="T44" fmla="*/ 2147483646 w 308"/>
              <a:gd name="T45" fmla="*/ 2147483646 h 182"/>
              <a:gd name="T46" fmla="*/ 2147483646 w 308"/>
              <a:gd name="T47" fmla="*/ 2147483646 h 182"/>
              <a:gd name="T48" fmla="*/ 2147483646 w 308"/>
              <a:gd name="T49" fmla="*/ 2147483646 h 182"/>
              <a:gd name="T50" fmla="*/ 2147483646 w 308"/>
              <a:gd name="T51" fmla="*/ 2147483646 h 182"/>
              <a:gd name="T52" fmla="*/ 2147483646 w 308"/>
              <a:gd name="T53" fmla="*/ 2147483646 h 182"/>
              <a:gd name="T54" fmla="*/ 2147483646 w 308"/>
              <a:gd name="T55" fmla="*/ 2147483646 h 182"/>
              <a:gd name="T56" fmla="*/ 2147483646 w 308"/>
              <a:gd name="T57" fmla="*/ 2147483646 h 182"/>
              <a:gd name="T58" fmla="*/ 2147483646 w 308"/>
              <a:gd name="T59" fmla="*/ 2147483646 h 182"/>
              <a:gd name="T60" fmla="*/ 2147483646 w 308"/>
              <a:gd name="T61" fmla="*/ 2147483646 h 182"/>
              <a:gd name="T62" fmla="*/ 2147483646 w 308"/>
              <a:gd name="T63" fmla="*/ 2147483646 h 182"/>
              <a:gd name="T64" fmla="*/ 2147483646 w 308"/>
              <a:gd name="T65" fmla="*/ 2147483646 h 182"/>
              <a:gd name="T66" fmla="*/ 2147483646 w 308"/>
              <a:gd name="T67" fmla="*/ 2147483646 h 182"/>
              <a:gd name="T68" fmla="*/ 2147483646 w 308"/>
              <a:gd name="T69" fmla="*/ 2147483646 h 182"/>
              <a:gd name="T70" fmla="*/ 2147483646 w 308"/>
              <a:gd name="T71" fmla="*/ 2147483646 h 182"/>
              <a:gd name="T72" fmla="*/ 2147483646 w 308"/>
              <a:gd name="T73" fmla="*/ 2147483646 h 182"/>
              <a:gd name="T74" fmla="*/ 2147483646 w 308"/>
              <a:gd name="T75" fmla="*/ 2147483646 h 182"/>
              <a:gd name="T76" fmla="*/ 2147483646 w 308"/>
              <a:gd name="T77" fmla="*/ 2147483646 h 182"/>
              <a:gd name="T78" fmla="*/ 2147483646 w 308"/>
              <a:gd name="T79" fmla="*/ 2147483646 h 182"/>
              <a:gd name="T80" fmla="*/ 2147483646 w 308"/>
              <a:gd name="T81" fmla="*/ 2147483646 h 182"/>
              <a:gd name="T82" fmla="*/ 2147483646 w 308"/>
              <a:gd name="T83" fmla="*/ 2147483646 h 182"/>
              <a:gd name="T84" fmla="*/ 2147483646 w 308"/>
              <a:gd name="T85" fmla="*/ 2147483646 h 182"/>
              <a:gd name="T86" fmla="*/ 2147483646 w 308"/>
              <a:gd name="T87" fmla="*/ 2147483646 h 182"/>
              <a:gd name="T88" fmla="*/ 2147483646 w 308"/>
              <a:gd name="T89" fmla="*/ 2147483646 h 182"/>
              <a:gd name="T90" fmla="*/ 2147483646 w 308"/>
              <a:gd name="T91" fmla="*/ 2147483646 h 182"/>
              <a:gd name="T92" fmla="*/ 2147483646 w 308"/>
              <a:gd name="T93" fmla="*/ 2147483646 h 182"/>
              <a:gd name="T94" fmla="*/ 2147483646 w 308"/>
              <a:gd name="T95" fmla="*/ 2147483646 h 182"/>
              <a:gd name="T96" fmla="*/ 2147483646 w 308"/>
              <a:gd name="T97" fmla="*/ 2147483646 h 182"/>
              <a:gd name="T98" fmla="*/ 2147483646 w 308"/>
              <a:gd name="T99" fmla="*/ 2147483646 h 182"/>
              <a:gd name="T100" fmla="*/ 2147483646 w 308"/>
              <a:gd name="T101" fmla="*/ 2147483646 h 182"/>
              <a:gd name="T102" fmla="*/ 2147483646 w 308"/>
              <a:gd name="T103" fmla="*/ 2147483646 h 182"/>
              <a:gd name="T104" fmla="*/ 2147483646 w 308"/>
              <a:gd name="T105" fmla="*/ 2147483646 h 182"/>
              <a:gd name="T106" fmla="*/ 2147483646 w 308"/>
              <a:gd name="T107" fmla="*/ 2147483646 h 182"/>
              <a:gd name="T108" fmla="*/ 2147483646 w 308"/>
              <a:gd name="T109" fmla="*/ 2147483646 h 182"/>
              <a:gd name="T110" fmla="*/ 2147483646 w 308"/>
              <a:gd name="T111" fmla="*/ 2147483646 h 182"/>
              <a:gd name="T112" fmla="*/ 2147483646 w 308"/>
              <a:gd name="T113" fmla="*/ 2147483646 h 182"/>
              <a:gd name="T114" fmla="*/ 2147483646 w 308"/>
              <a:gd name="T115" fmla="*/ 2147483646 h 182"/>
              <a:gd name="T116" fmla="*/ 2147483646 w 308"/>
              <a:gd name="T117" fmla="*/ 2147483646 h 182"/>
              <a:gd name="T118" fmla="*/ 2147483646 w 308"/>
              <a:gd name="T119" fmla="*/ 2147483646 h 182"/>
              <a:gd name="T120" fmla="*/ 2147483646 w 308"/>
              <a:gd name="T121" fmla="*/ 2147483646 h 182"/>
              <a:gd name="T122" fmla="*/ 2147483646 w 308"/>
              <a:gd name="T123" fmla="*/ 2147483646 h 182"/>
              <a:gd name="T124" fmla="*/ 2147483646 w 308"/>
              <a:gd name="T125" fmla="*/ 2147483646 h 18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8" h="182">
                <a:moveTo>
                  <a:pt x="86" y="0"/>
                </a:moveTo>
                <a:lnTo>
                  <a:pt x="87" y="0"/>
                </a:lnTo>
                <a:lnTo>
                  <a:pt x="91" y="1"/>
                </a:lnTo>
                <a:lnTo>
                  <a:pt x="95" y="2"/>
                </a:lnTo>
                <a:lnTo>
                  <a:pt x="96" y="3"/>
                </a:lnTo>
                <a:lnTo>
                  <a:pt x="99" y="4"/>
                </a:lnTo>
                <a:lnTo>
                  <a:pt x="100" y="4"/>
                </a:lnTo>
                <a:lnTo>
                  <a:pt x="100" y="5"/>
                </a:lnTo>
                <a:lnTo>
                  <a:pt x="101" y="6"/>
                </a:lnTo>
                <a:lnTo>
                  <a:pt x="102" y="7"/>
                </a:lnTo>
                <a:lnTo>
                  <a:pt x="105" y="9"/>
                </a:lnTo>
                <a:lnTo>
                  <a:pt x="107" y="10"/>
                </a:lnTo>
                <a:lnTo>
                  <a:pt x="107" y="11"/>
                </a:lnTo>
                <a:lnTo>
                  <a:pt x="108" y="11"/>
                </a:lnTo>
                <a:lnTo>
                  <a:pt x="108" y="12"/>
                </a:lnTo>
                <a:lnTo>
                  <a:pt x="109" y="13"/>
                </a:lnTo>
                <a:lnTo>
                  <a:pt x="109" y="14"/>
                </a:lnTo>
                <a:lnTo>
                  <a:pt x="111" y="14"/>
                </a:lnTo>
                <a:lnTo>
                  <a:pt x="112" y="15"/>
                </a:lnTo>
                <a:lnTo>
                  <a:pt x="112" y="16"/>
                </a:lnTo>
                <a:lnTo>
                  <a:pt x="113" y="16"/>
                </a:lnTo>
                <a:lnTo>
                  <a:pt x="113" y="17"/>
                </a:lnTo>
                <a:lnTo>
                  <a:pt x="114" y="17"/>
                </a:lnTo>
                <a:lnTo>
                  <a:pt x="115" y="17"/>
                </a:lnTo>
                <a:lnTo>
                  <a:pt x="116" y="19"/>
                </a:lnTo>
                <a:lnTo>
                  <a:pt x="117" y="20"/>
                </a:lnTo>
                <a:lnTo>
                  <a:pt x="118" y="20"/>
                </a:lnTo>
                <a:lnTo>
                  <a:pt x="119" y="21"/>
                </a:lnTo>
                <a:lnTo>
                  <a:pt x="120" y="21"/>
                </a:lnTo>
                <a:lnTo>
                  <a:pt x="120" y="22"/>
                </a:lnTo>
                <a:lnTo>
                  <a:pt x="121" y="22"/>
                </a:lnTo>
                <a:lnTo>
                  <a:pt x="122" y="23"/>
                </a:lnTo>
                <a:lnTo>
                  <a:pt x="123" y="23"/>
                </a:lnTo>
                <a:lnTo>
                  <a:pt x="125" y="25"/>
                </a:lnTo>
                <a:lnTo>
                  <a:pt x="126" y="25"/>
                </a:lnTo>
                <a:lnTo>
                  <a:pt x="128" y="26"/>
                </a:lnTo>
                <a:lnTo>
                  <a:pt x="130" y="27"/>
                </a:lnTo>
                <a:lnTo>
                  <a:pt x="134" y="24"/>
                </a:lnTo>
                <a:lnTo>
                  <a:pt x="135" y="25"/>
                </a:lnTo>
                <a:lnTo>
                  <a:pt x="136" y="25"/>
                </a:lnTo>
                <a:lnTo>
                  <a:pt x="136" y="24"/>
                </a:lnTo>
                <a:lnTo>
                  <a:pt x="137" y="24"/>
                </a:lnTo>
                <a:lnTo>
                  <a:pt x="137" y="25"/>
                </a:lnTo>
                <a:lnTo>
                  <a:pt x="138" y="24"/>
                </a:lnTo>
                <a:lnTo>
                  <a:pt x="139" y="24"/>
                </a:lnTo>
                <a:lnTo>
                  <a:pt x="139" y="25"/>
                </a:lnTo>
                <a:lnTo>
                  <a:pt x="140" y="25"/>
                </a:lnTo>
                <a:lnTo>
                  <a:pt x="140" y="26"/>
                </a:lnTo>
                <a:lnTo>
                  <a:pt x="141" y="26"/>
                </a:lnTo>
                <a:lnTo>
                  <a:pt x="141" y="27"/>
                </a:lnTo>
                <a:lnTo>
                  <a:pt x="142" y="27"/>
                </a:lnTo>
                <a:lnTo>
                  <a:pt x="142" y="28"/>
                </a:lnTo>
                <a:lnTo>
                  <a:pt x="143" y="29"/>
                </a:lnTo>
                <a:lnTo>
                  <a:pt x="144" y="29"/>
                </a:lnTo>
                <a:lnTo>
                  <a:pt x="145" y="29"/>
                </a:lnTo>
                <a:lnTo>
                  <a:pt x="145" y="30"/>
                </a:lnTo>
                <a:lnTo>
                  <a:pt x="146" y="30"/>
                </a:lnTo>
                <a:lnTo>
                  <a:pt x="147" y="31"/>
                </a:lnTo>
                <a:lnTo>
                  <a:pt x="149" y="31"/>
                </a:lnTo>
                <a:lnTo>
                  <a:pt x="150" y="31"/>
                </a:lnTo>
                <a:lnTo>
                  <a:pt x="151" y="31"/>
                </a:lnTo>
                <a:lnTo>
                  <a:pt x="152" y="31"/>
                </a:lnTo>
                <a:lnTo>
                  <a:pt x="156" y="29"/>
                </a:lnTo>
                <a:lnTo>
                  <a:pt x="156" y="28"/>
                </a:lnTo>
                <a:lnTo>
                  <a:pt x="157" y="28"/>
                </a:lnTo>
                <a:lnTo>
                  <a:pt x="157" y="27"/>
                </a:lnTo>
                <a:lnTo>
                  <a:pt x="158" y="27"/>
                </a:lnTo>
                <a:lnTo>
                  <a:pt x="158" y="26"/>
                </a:lnTo>
                <a:lnTo>
                  <a:pt x="159" y="26"/>
                </a:lnTo>
                <a:lnTo>
                  <a:pt x="159" y="25"/>
                </a:lnTo>
                <a:lnTo>
                  <a:pt x="159" y="24"/>
                </a:lnTo>
                <a:lnTo>
                  <a:pt x="160" y="23"/>
                </a:lnTo>
                <a:lnTo>
                  <a:pt x="161" y="22"/>
                </a:lnTo>
                <a:lnTo>
                  <a:pt x="162" y="22"/>
                </a:lnTo>
                <a:lnTo>
                  <a:pt x="163" y="22"/>
                </a:lnTo>
                <a:lnTo>
                  <a:pt x="164" y="22"/>
                </a:lnTo>
                <a:lnTo>
                  <a:pt x="164" y="21"/>
                </a:lnTo>
                <a:lnTo>
                  <a:pt x="165" y="21"/>
                </a:lnTo>
                <a:lnTo>
                  <a:pt x="166" y="21"/>
                </a:lnTo>
                <a:lnTo>
                  <a:pt x="167" y="21"/>
                </a:lnTo>
                <a:lnTo>
                  <a:pt x="177" y="24"/>
                </a:lnTo>
                <a:lnTo>
                  <a:pt x="185" y="27"/>
                </a:lnTo>
                <a:lnTo>
                  <a:pt x="190" y="29"/>
                </a:lnTo>
                <a:lnTo>
                  <a:pt x="192" y="30"/>
                </a:lnTo>
                <a:lnTo>
                  <a:pt x="194" y="31"/>
                </a:lnTo>
                <a:lnTo>
                  <a:pt x="195" y="31"/>
                </a:lnTo>
                <a:lnTo>
                  <a:pt x="196" y="31"/>
                </a:lnTo>
                <a:lnTo>
                  <a:pt x="199" y="32"/>
                </a:lnTo>
                <a:lnTo>
                  <a:pt x="201" y="33"/>
                </a:lnTo>
                <a:lnTo>
                  <a:pt x="205" y="33"/>
                </a:lnTo>
                <a:lnTo>
                  <a:pt x="212" y="35"/>
                </a:lnTo>
                <a:lnTo>
                  <a:pt x="220" y="38"/>
                </a:lnTo>
                <a:lnTo>
                  <a:pt x="227" y="39"/>
                </a:lnTo>
                <a:lnTo>
                  <a:pt x="232" y="44"/>
                </a:lnTo>
                <a:lnTo>
                  <a:pt x="236" y="47"/>
                </a:lnTo>
                <a:lnTo>
                  <a:pt x="237" y="52"/>
                </a:lnTo>
                <a:lnTo>
                  <a:pt x="239" y="60"/>
                </a:lnTo>
                <a:lnTo>
                  <a:pt x="247" y="64"/>
                </a:lnTo>
                <a:lnTo>
                  <a:pt x="258" y="63"/>
                </a:lnTo>
                <a:lnTo>
                  <a:pt x="272" y="62"/>
                </a:lnTo>
                <a:lnTo>
                  <a:pt x="277" y="62"/>
                </a:lnTo>
                <a:lnTo>
                  <a:pt x="277" y="61"/>
                </a:lnTo>
                <a:lnTo>
                  <a:pt x="278" y="61"/>
                </a:lnTo>
                <a:lnTo>
                  <a:pt x="278" y="60"/>
                </a:lnTo>
                <a:lnTo>
                  <a:pt x="279" y="60"/>
                </a:lnTo>
                <a:lnTo>
                  <a:pt x="280" y="60"/>
                </a:lnTo>
                <a:lnTo>
                  <a:pt x="281" y="60"/>
                </a:lnTo>
                <a:lnTo>
                  <a:pt x="282" y="61"/>
                </a:lnTo>
                <a:lnTo>
                  <a:pt x="283" y="61"/>
                </a:lnTo>
                <a:lnTo>
                  <a:pt x="285" y="61"/>
                </a:lnTo>
                <a:lnTo>
                  <a:pt x="285" y="62"/>
                </a:lnTo>
                <a:lnTo>
                  <a:pt x="286" y="63"/>
                </a:lnTo>
                <a:lnTo>
                  <a:pt x="286" y="64"/>
                </a:lnTo>
                <a:lnTo>
                  <a:pt x="287" y="64"/>
                </a:lnTo>
                <a:lnTo>
                  <a:pt x="287" y="65"/>
                </a:lnTo>
                <a:lnTo>
                  <a:pt x="288" y="65"/>
                </a:lnTo>
                <a:lnTo>
                  <a:pt x="289" y="65"/>
                </a:lnTo>
                <a:lnTo>
                  <a:pt x="290" y="65"/>
                </a:lnTo>
                <a:lnTo>
                  <a:pt x="291" y="65"/>
                </a:lnTo>
                <a:lnTo>
                  <a:pt x="292" y="65"/>
                </a:lnTo>
                <a:lnTo>
                  <a:pt x="292" y="66"/>
                </a:lnTo>
                <a:lnTo>
                  <a:pt x="293" y="66"/>
                </a:lnTo>
                <a:lnTo>
                  <a:pt x="293" y="67"/>
                </a:lnTo>
                <a:lnTo>
                  <a:pt x="294" y="67"/>
                </a:lnTo>
                <a:lnTo>
                  <a:pt x="294" y="68"/>
                </a:lnTo>
                <a:lnTo>
                  <a:pt x="295" y="69"/>
                </a:lnTo>
                <a:lnTo>
                  <a:pt x="302" y="74"/>
                </a:lnTo>
                <a:lnTo>
                  <a:pt x="308" y="79"/>
                </a:lnTo>
                <a:lnTo>
                  <a:pt x="305" y="85"/>
                </a:lnTo>
                <a:lnTo>
                  <a:pt x="300" y="91"/>
                </a:lnTo>
                <a:lnTo>
                  <a:pt x="297" y="95"/>
                </a:lnTo>
                <a:lnTo>
                  <a:pt x="297" y="97"/>
                </a:lnTo>
                <a:lnTo>
                  <a:pt x="296" y="98"/>
                </a:lnTo>
                <a:lnTo>
                  <a:pt x="294" y="101"/>
                </a:lnTo>
                <a:lnTo>
                  <a:pt x="291" y="106"/>
                </a:lnTo>
                <a:lnTo>
                  <a:pt x="288" y="111"/>
                </a:lnTo>
                <a:lnTo>
                  <a:pt x="286" y="114"/>
                </a:lnTo>
                <a:lnTo>
                  <a:pt x="286" y="116"/>
                </a:lnTo>
                <a:lnTo>
                  <a:pt x="285" y="117"/>
                </a:lnTo>
                <a:lnTo>
                  <a:pt x="277" y="116"/>
                </a:lnTo>
                <a:lnTo>
                  <a:pt x="272" y="114"/>
                </a:lnTo>
                <a:lnTo>
                  <a:pt x="266" y="113"/>
                </a:lnTo>
                <a:lnTo>
                  <a:pt x="261" y="114"/>
                </a:lnTo>
                <a:lnTo>
                  <a:pt x="256" y="119"/>
                </a:lnTo>
                <a:lnTo>
                  <a:pt x="256" y="120"/>
                </a:lnTo>
                <a:lnTo>
                  <a:pt x="255" y="121"/>
                </a:lnTo>
                <a:lnTo>
                  <a:pt x="255" y="122"/>
                </a:lnTo>
                <a:lnTo>
                  <a:pt x="254" y="122"/>
                </a:lnTo>
                <a:lnTo>
                  <a:pt x="253" y="124"/>
                </a:lnTo>
                <a:lnTo>
                  <a:pt x="252" y="125"/>
                </a:lnTo>
                <a:lnTo>
                  <a:pt x="250" y="128"/>
                </a:lnTo>
                <a:lnTo>
                  <a:pt x="249" y="129"/>
                </a:lnTo>
                <a:lnTo>
                  <a:pt x="248" y="130"/>
                </a:lnTo>
                <a:lnTo>
                  <a:pt x="246" y="132"/>
                </a:lnTo>
                <a:lnTo>
                  <a:pt x="246" y="136"/>
                </a:lnTo>
                <a:lnTo>
                  <a:pt x="246" y="137"/>
                </a:lnTo>
                <a:lnTo>
                  <a:pt x="246" y="138"/>
                </a:lnTo>
                <a:lnTo>
                  <a:pt x="244" y="141"/>
                </a:lnTo>
                <a:lnTo>
                  <a:pt x="244" y="142"/>
                </a:lnTo>
                <a:lnTo>
                  <a:pt x="244" y="143"/>
                </a:lnTo>
                <a:lnTo>
                  <a:pt x="244" y="144"/>
                </a:lnTo>
                <a:lnTo>
                  <a:pt x="246" y="146"/>
                </a:lnTo>
                <a:lnTo>
                  <a:pt x="246" y="147"/>
                </a:lnTo>
                <a:lnTo>
                  <a:pt x="246" y="148"/>
                </a:lnTo>
                <a:lnTo>
                  <a:pt x="246" y="149"/>
                </a:lnTo>
                <a:lnTo>
                  <a:pt x="246" y="150"/>
                </a:lnTo>
                <a:lnTo>
                  <a:pt x="246" y="151"/>
                </a:lnTo>
                <a:lnTo>
                  <a:pt x="244" y="152"/>
                </a:lnTo>
                <a:lnTo>
                  <a:pt x="244" y="153"/>
                </a:lnTo>
                <a:lnTo>
                  <a:pt x="244" y="155"/>
                </a:lnTo>
                <a:lnTo>
                  <a:pt x="244" y="157"/>
                </a:lnTo>
                <a:lnTo>
                  <a:pt x="244" y="158"/>
                </a:lnTo>
                <a:lnTo>
                  <a:pt x="244" y="161"/>
                </a:lnTo>
                <a:lnTo>
                  <a:pt x="243" y="163"/>
                </a:lnTo>
                <a:lnTo>
                  <a:pt x="243" y="164"/>
                </a:lnTo>
                <a:lnTo>
                  <a:pt x="244" y="165"/>
                </a:lnTo>
                <a:lnTo>
                  <a:pt x="246" y="166"/>
                </a:lnTo>
                <a:lnTo>
                  <a:pt x="246" y="167"/>
                </a:lnTo>
                <a:lnTo>
                  <a:pt x="247" y="168"/>
                </a:lnTo>
                <a:lnTo>
                  <a:pt x="248" y="169"/>
                </a:lnTo>
                <a:lnTo>
                  <a:pt x="248" y="170"/>
                </a:lnTo>
                <a:lnTo>
                  <a:pt x="249" y="170"/>
                </a:lnTo>
                <a:lnTo>
                  <a:pt x="249" y="171"/>
                </a:lnTo>
                <a:lnTo>
                  <a:pt x="249" y="172"/>
                </a:lnTo>
                <a:lnTo>
                  <a:pt x="249" y="173"/>
                </a:lnTo>
                <a:lnTo>
                  <a:pt x="249" y="175"/>
                </a:lnTo>
                <a:lnTo>
                  <a:pt x="248" y="177"/>
                </a:lnTo>
                <a:lnTo>
                  <a:pt x="246" y="179"/>
                </a:lnTo>
                <a:lnTo>
                  <a:pt x="246" y="180"/>
                </a:lnTo>
                <a:lnTo>
                  <a:pt x="246" y="181"/>
                </a:lnTo>
                <a:lnTo>
                  <a:pt x="244" y="180"/>
                </a:lnTo>
                <a:lnTo>
                  <a:pt x="243" y="179"/>
                </a:lnTo>
                <a:lnTo>
                  <a:pt x="242" y="179"/>
                </a:lnTo>
                <a:lnTo>
                  <a:pt x="241" y="178"/>
                </a:lnTo>
                <a:lnTo>
                  <a:pt x="240" y="177"/>
                </a:lnTo>
                <a:lnTo>
                  <a:pt x="239" y="176"/>
                </a:lnTo>
                <a:lnTo>
                  <a:pt x="238" y="175"/>
                </a:lnTo>
                <a:lnTo>
                  <a:pt x="238" y="173"/>
                </a:lnTo>
                <a:lnTo>
                  <a:pt x="237" y="173"/>
                </a:lnTo>
                <a:lnTo>
                  <a:pt x="237" y="172"/>
                </a:lnTo>
                <a:lnTo>
                  <a:pt x="237" y="171"/>
                </a:lnTo>
                <a:lnTo>
                  <a:pt x="237" y="170"/>
                </a:lnTo>
                <a:lnTo>
                  <a:pt x="237" y="169"/>
                </a:lnTo>
                <a:lnTo>
                  <a:pt x="237" y="168"/>
                </a:lnTo>
                <a:lnTo>
                  <a:pt x="236" y="168"/>
                </a:lnTo>
                <a:lnTo>
                  <a:pt x="236" y="167"/>
                </a:lnTo>
                <a:lnTo>
                  <a:pt x="235" y="167"/>
                </a:lnTo>
                <a:lnTo>
                  <a:pt x="235" y="166"/>
                </a:lnTo>
                <a:lnTo>
                  <a:pt x="234" y="166"/>
                </a:lnTo>
                <a:lnTo>
                  <a:pt x="233" y="167"/>
                </a:lnTo>
                <a:lnTo>
                  <a:pt x="233" y="168"/>
                </a:lnTo>
                <a:lnTo>
                  <a:pt x="232" y="168"/>
                </a:lnTo>
                <a:lnTo>
                  <a:pt x="232" y="169"/>
                </a:lnTo>
                <a:lnTo>
                  <a:pt x="231" y="169"/>
                </a:lnTo>
                <a:lnTo>
                  <a:pt x="231" y="170"/>
                </a:lnTo>
                <a:lnTo>
                  <a:pt x="230" y="171"/>
                </a:lnTo>
                <a:lnTo>
                  <a:pt x="229" y="171"/>
                </a:lnTo>
                <a:lnTo>
                  <a:pt x="228" y="171"/>
                </a:lnTo>
                <a:lnTo>
                  <a:pt x="227" y="171"/>
                </a:lnTo>
                <a:lnTo>
                  <a:pt x="225" y="171"/>
                </a:lnTo>
                <a:lnTo>
                  <a:pt x="224" y="171"/>
                </a:lnTo>
                <a:lnTo>
                  <a:pt x="223" y="171"/>
                </a:lnTo>
                <a:lnTo>
                  <a:pt x="222" y="172"/>
                </a:lnTo>
                <a:lnTo>
                  <a:pt x="221" y="172"/>
                </a:lnTo>
                <a:lnTo>
                  <a:pt x="220" y="172"/>
                </a:lnTo>
                <a:lnTo>
                  <a:pt x="219" y="172"/>
                </a:lnTo>
                <a:lnTo>
                  <a:pt x="218" y="172"/>
                </a:lnTo>
                <a:lnTo>
                  <a:pt x="217" y="172"/>
                </a:lnTo>
                <a:lnTo>
                  <a:pt x="217" y="171"/>
                </a:lnTo>
                <a:lnTo>
                  <a:pt x="216" y="171"/>
                </a:lnTo>
                <a:lnTo>
                  <a:pt x="216" y="170"/>
                </a:lnTo>
                <a:lnTo>
                  <a:pt x="216" y="169"/>
                </a:lnTo>
                <a:lnTo>
                  <a:pt x="215" y="169"/>
                </a:lnTo>
                <a:lnTo>
                  <a:pt x="215" y="168"/>
                </a:lnTo>
                <a:lnTo>
                  <a:pt x="214" y="168"/>
                </a:lnTo>
                <a:lnTo>
                  <a:pt x="213" y="168"/>
                </a:lnTo>
                <a:lnTo>
                  <a:pt x="213" y="169"/>
                </a:lnTo>
                <a:lnTo>
                  <a:pt x="212" y="169"/>
                </a:lnTo>
                <a:lnTo>
                  <a:pt x="212" y="170"/>
                </a:lnTo>
                <a:lnTo>
                  <a:pt x="211" y="171"/>
                </a:lnTo>
                <a:lnTo>
                  <a:pt x="210" y="171"/>
                </a:lnTo>
                <a:lnTo>
                  <a:pt x="210" y="172"/>
                </a:lnTo>
                <a:lnTo>
                  <a:pt x="209" y="172"/>
                </a:lnTo>
                <a:lnTo>
                  <a:pt x="208" y="172"/>
                </a:lnTo>
                <a:lnTo>
                  <a:pt x="207" y="172"/>
                </a:lnTo>
                <a:lnTo>
                  <a:pt x="205" y="172"/>
                </a:lnTo>
                <a:lnTo>
                  <a:pt x="204" y="172"/>
                </a:lnTo>
                <a:lnTo>
                  <a:pt x="204" y="171"/>
                </a:lnTo>
                <a:lnTo>
                  <a:pt x="203" y="171"/>
                </a:lnTo>
                <a:lnTo>
                  <a:pt x="202" y="171"/>
                </a:lnTo>
                <a:lnTo>
                  <a:pt x="201" y="171"/>
                </a:lnTo>
                <a:lnTo>
                  <a:pt x="201" y="170"/>
                </a:lnTo>
                <a:lnTo>
                  <a:pt x="200" y="170"/>
                </a:lnTo>
                <a:lnTo>
                  <a:pt x="199" y="170"/>
                </a:lnTo>
                <a:lnTo>
                  <a:pt x="198" y="170"/>
                </a:lnTo>
                <a:lnTo>
                  <a:pt x="197" y="170"/>
                </a:lnTo>
                <a:lnTo>
                  <a:pt x="197" y="169"/>
                </a:lnTo>
                <a:lnTo>
                  <a:pt x="196" y="169"/>
                </a:lnTo>
                <a:lnTo>
                  <a:pt x="195" y="169"/>
                </a:lnTo>
                <a:lnTo>
                  <a:pt x="194" y="169"/>
                </a:lnTo>
                <a:lnTo>
                  <a:pt x="194" y="168"/>
                </a:lnTo>
                <a:lnTo>
                  <a:pt x="194" y="169"/>
                </a:lnTo>
                <a:lnTo>
                  <a:pt x="193" y="171"/>
                </a:lnTo>
                <a:lnTo>
                  <a:pt x="192" y="175"/>
                </a:lnTo>
                <a:lnTo>
                  <a:pt x="190" y="176"/>
                </a:lnTo>
                <a:lnTo>
                  <a:pt x="185" y="177"/>
                </a:lnTo>
                <a:lnTo>
                  <a:pt x="180" y="178"/>
                </a:lnTo>
                <a:lnTo>
                  <a:pt x="175" y="179"/>
                </a:lnTo>
                <a:lnTo>
                  <a:pt x="171" y="180"/>
                </a:lnTo>
                <a:lnTo>
                  <a:pt x="165" y="181"/>
                </a:lnTo>
                <a:lnTo>
                  <a:pt x="162" y="182"/>
                </a:lnTo>
                <a:lnTo>
                  <a:pt x="160" y="180"/>
                </a:lnTo>
                <a:lnTo>
                  <a:pt x="158" y="178"/>
                </a:lnTo>
                <a:lnTo>
                  <a:pt x="155" y="176"/>
                </a:lnTo>
                <a:lnTo>
                  <a:pt x="154" y="175"/>
                </a:lnTo>
                <a:lnTo>
                  <a:pt x="154" y="173"/>
                </a:lnTo>
                <a:lnTo>
                  <a:pt x="153" y="173"/>
                </a:lnTo>
                <a:lnTo>
                  <a:pt x="152" y="173"/>
                </a:lnTo>
                <a:lnTo>
                  <a:pt x="151" y="172"/>
                </a:lnTo>
                <a:lnTo>
                  <a:pt x="149" y="171"/>
                </a:lnTo>
                <a:lnTo>
                  <a:pt x="149" y="170"/>
                </a:lnTo>
                <a:lnTo>
                  <a:pt x="150" y="168"/>
                </a:lnTo>
                <a:lnTo>
                  <a:pt x="151" y="166"/>
                </a:lnTo>
                <a:lnTo>
                  <a:pt x="151" y="165"/>
                </a:lnTo>
                <a:lnTo>
                  <a:pt x="151" y="164"/>
                </a:lnTo>
                <a:lnTo>
                  <a:pt x="150" y="164"/>
                </a:lnTo>
                <a:lnTo>
                  <a:pt x="150" y="163"/>
                </a:lnTo>
                <a:lnTo>
                  <a:pt x="151" y="163"/>
                </a:lnTo>
                <a:lnTo>
                  <a:pt x="151" y="161"/>
                </a:lnTo>
                <a:lnTo>
                  <a:pt x="150" y="161"/>
                </a:lnTo>
                <a:lnTo>
                  <a:pt x="147" y="161"/>
                </a:lnTo>
                <a:lnTo>
                  <a:pt x="143" y="162"/>
                </a:lnTo>
                <a:lnTo>
                  <a:pt x="141" y="162"/>
                </a:lnTo>
                <a:lnTo>
                  <a:pt x="137" y="162"/>
                </a:lnTo>
                <a:lnTo>
                  <a:pt x="135" y="163"/>
                </a:lnTo>
                <a:lnTo>
                  <a:pt x="132" y="163"/>
                </a:lnTo>
                <a:lnTo>
                  <a:pt x="128" y="163"/>
                </a:lnTo>
                <a:lnTo>
                  <a:pt x="123" y="164"/>
                </a:lnTo>
                <a:lnTo>
                  <a:pt x="120" y="164"/>
                </a:lnTo>
                <a:lnTo>
                  <a:pt x="118" y="165"/>
                </a:lnTo>
                <a:lnTo>
                  <a:pt x="116" y="165"/>
                </a:lnTo>
                <a:lnTo>
                  <a:pt x="112" y="165"/>
                </a:lnTo>
                <a:lnTo>
                  <a:pt x="105" y="166"/>
                </a:lnTo>
                <a:lnTo>
                  <a:pt x="101" y="166"/>
                </a:lnTo>
                <a:lnTo>
                  <a:pt x="99" y="167"/>
                </a:lnTo>
                <a:lnTo>
                  <a:pt x="95" y="167"/>
                </a:lnTo>
                <a:lnTo>
                  <a:pt x="89" y="168"/>
                </a:lnTo>
                <a:lnTo>
                  <a:pt x="86" y="168"/>
                </a:lnTo>
                <a:lnTo>
                  <a:pt x="83" y="168"/>
                </a:lnTo>
                <a:lnTo>
                  <a:pt x="81" y="169"/>
                </a:lnTo>
                <a:lnTo>
                  <a:pt x="72" y="169"/>
                </a:lnTo>
                <a:lnTo>
                  <a:pt x="66" y="170"/>
                </a:lnTo>
                <a:lnTo>
                  <a:pt x="64" y="170"/>
                </a:lnTo>
                <a:lnTo>
                  <a:pt x="62" y="170"/>
                </a:lnTo>
                <a:lnTo>
                  <a:pt x="55" y="171"/>
                </a:lnTo>
                <a:lnTo>
                  <a:pt x="48" y="172"/>
                </a:lnTo>
                <a:lnTo>
                  <a:pt x="42" y="172"/>
                </a:lnTo>
                <a:lnTo>
                  <a:pt x="37" y="173"/>
                </a:lnTo>
                <a:lnTo>
                  <a:pt x="33" y="173"/>
                </a:lnTo>
                <a:lnTo>
                  <a:pt x="28" y="175"/>
                </a:lnTo>
                <a:lnTo>
                  <a:pt x="26" y="175"/>
                </a:lnTo>
                <a:lnTo>
                  <a:pt x="25" y="175"/>
                </a:lnTo>
                <a:lnTo>
                  <a:pt x="22" y="176"/>
                </a:lnTo>
                <a:lnTo>
                  <a:pt x="18" y="176"/>
                </a:lnTo>
                <a:lnTo>
                  <a:pt x="12" y="177"/>
                </a:lnTo>
                <a:lnTo>
                  <a:pt x="8" y="177"/>
                </a:lnTo>
                <a:lnTo>
                  <a:pt x="7" y="177"/>
                </a:lnTo>
                <a:lnTo>
                  <a:pt x="6" y="177"/>
                </a:lnTo>
                <a:lnTo>
                  <a:pt x="5" y="178"/>
                </a:lnTo>
                <a:lnTo>
                  <a:pt x="4" y="178"/>
                </a:lnTo>
                <a:lnTo>
                  <a:pt x="1" y="173"/>
                </a:lnTo>
                <a:lnTo>
                  <a:pt x="0" y="172"/>
                </a:lnTo>
                <a:lnTo>
                  <a:pt x="1" y="172"/>
                </a:lnTo>
                <a:lnTo>
                  <a:pt x="2" y="172"/>
                </a:lnTo>
                <a:lnTo>
                  <a:pt x="3" y="172"/>
                </a:lnTo>
                <a:lnTo>
                  <a:pt x="3" y="171"/>
                </a:lnTo>
                <a:lnTo>
                  <a:pt x="3" y="170"/>
                </a:lnTo>
                <a:lnTo>
                  <a:pt x="4" y="170"/>
                </a:lnTo>
                <a:lnTo>
                  <a:pt x="5" y="169"/>
                </a:lnTo>
                <a:lnTo>
                  <a:pt x="6" y="169"/>
                </a:lnTo>
                <a:lnTo>
                  <a:pt x="7" y="169"/>
                </a:lnTo>
                <a:lnTo>
                  <a:pt x="7" y="168"/>
                </a:lnTo>
                <a:lnTo>
                  <a:pt x="8" y="168"/>
                </a:lnTo>
                <a:lnTo>
                  <a:pt x="8" y="167"/>
                </a:lnTo>
                <a:lnTo>
                  <a:pt x="9" y="167"/>
                </a:lnTo>
                <a:lnTo>
                  <a:pt x="10" y="167"/>
                </a:lnTo>
                <a:lnTo>
                  <a:pt x="11" y="167"/>
                </a:lnTo>
                <a:lnTo>
                  <a:pt x="11" y="166"/>
                </a:lnTo>
                <a:lnTo>
                  <a:pt x="11" y="167"/>
                </a:lnTo>
                <a:lnTo>
                  <a:pt x="12" y="167"/>
                </a:lnTo>
                <a:lnTo>
                  <a:pt x="12" y="166"/>
                </a:lnTo>
                <a:lnTo>
                  <a:pt x="12" y="165"/>
                </a:lnTo>
                <a:lnTo>
                  <a:pt x="14" y="165"/>
                </a:lnTo>
                <a:lnTo>
                  <a:pt x="14" y="164"/>
                </a:lnTo>
                <a:lnTo>
                  <a:pt x="14" y="163"/>
                </a:lnTo>
                <a:lnTo>
                  <a:pt x="15" y="162"/>
                </a:lnTo>
                <a:lnTo>
                  <a:pt x="16" y="162"/>
                </a:lnTo>
                <a:lnTo>
                  <a:pt x="17" y="161"/>
                </a:lnTo>
                <a:lnTo>
                  <a:pt x="18" y="161"/>
                </a:lnTo>
                <a:lnTo>
                  <a:pt x="19" y="161"/>
                </a:lnTo>
                <a:lnTo>
                  <a:pt x="20" y="161"/>
                </a:lnTo>
                <a:lnTo>
                  <a:pt x="20" y="160"/>
                </a:lnTo>
                <a:lnTo>
                  <a:pt x="21" y="160"/>
                </a:lnTo>
                <a:lnTo>
                  <a:pt x="21" y="161"/>
                </a:lnTo>
                <a:lnTo>
                  <a:pt x="22" y="161"/>
                </a:lnTo>
                <a:lnTo>
                  <a:pt x="22" y="160"/>
                </a:lnTo>
                <a:lnTo>
                  <a:pt x="23" y="160"/>
                </a:lnTo>
                <a:lnTo>
                  <a:pt x="24" y="160"/>
                </a:lnTo>
                <a:lnTo>
                  <a:pt x="25" y="160"/>
                </a:lnTo>
                <a:lnTo>
                  <a:pt x="25" y="159"/>
                </a:lnTo>
                <a:lnTo>
                  <a:pt x="25" y="158"/>
                </a:lnTo>
                <a:lnTo>
                  <a:pt x="25" y="157"/>
                </a:lnTo>
                <a:lnTo>
                  <a:pt x="26" y="157"/>
                </a:lnTo>
                <a:lnTo>
                  <a:pt x="26" y="156"/>
                </a:lnTo>
                <a:lnTo>
                  <a:pt x="27" y="156"/>
                </a:lnTo>
                <a:lnTo>
                  <a:pt x="28" y="156"/>
                </a:lnTo>
                <a:lnTo>
                  <a:pt x="28" y="155"/>
                </a:lnTo>
                <a:lnTo>
                  <a:pt x="29" y="155"/>
                </a:lnTo>
                <a:lnTo>
                  <a:pt x="29" y="153"/>
                </a:lnTo>
                <a:lnTo>
                  <a:pt x="30" y="152"/>
                </a:lnTo>
                <a:lnTo>
                  <a:pt x="31" y="152"/>
                </a:lnTo>
                <a:lnTo>
                  <a:pt x="33" y="151"/>
                </a:lnTo>
                <a:lnTo>
                  <a:pt x="34" y="151"/>
                </a:lnTo>
                <a:lnTo>
                  <a:pt x="35" y="150"/>
                </a:lnTo>
                <a:lnTo>
                  <a:pt x="35" y="149"/>
                </a:lnTo>
                <a:lnTo>
                  <a:pt x="36" y="149"/>
                </a:lnTo>
                <a:lnTo>
                  <a:pt x="36" y="148"/>
                </a:lnTo>
                <a:lnTo>
                  <a:pt x="37" y="148"/>
                </a:lnTo>
                <a:lnTo>
                  <a:pt x="37" y="147"/>
                </a:lnTo>
                <a:lnTo>
                  <a:pt x="37" y="146"/>
                </a:lnTo>
                <a:lnTo>
                  <a:pt x="38" y="146"/>
                </a:lnTo>
                <a:lnTo>
                  <a:pt x="38" y="145"/>
                </a:lnTo>
                <a:lnTo>
                  <a:pt x="38" y="144"/>
                </a:lnTo>
                <a:lnTo>
                  <a:pt x="38" y="143"/>
                </a:lnTo>
                <a:lnTo>
                  <a:pt x="38" y="142"/>
                </a:lnTo>
                <a:lnTo>
                  <a:pt x="38" y="141"/>
                </a:lnTo>
                <a:lnTo>
                  <a:pt x="39" y="141"/>
                </a:lnTo>
                <a:lnTo>
                  <a:pt x="39" y="140"/>
                </a:lnTo>
                <a:lnTo>
                  <a:pt x="40" y="140"/>
                </a:lnTo>
                <a:lnTo>
                  <a:pt x="40" y="139"/>
                </a:lnTo>
                <a:lnTo>
                  <a:pt x="41" y="139"/>
                </a:lnTo>
                <a:lnTo>
                  <a:pt x="42" y="139"/>
                </a:lnTo>
                <a:lnTo>
                  <a:pt x="42" y="138"/>
                </a:lnTo>
                <a:lnTo>
                  <a:pt x="43" y="138"/>
                </a:lnTo>
                <a:lnTo>
                  <a:pt x="43" y="137"/>
                </a:lnTo>
                <a:lnTo>
                  <a:pt x="44" y="137"/>
                </a:lnTo>
                <a:lnTo>
                  <a:pt x="44" y="136"/>
                </a:lnTo>
                <a:lnTo>
                  <a:pt x="44" y="134"/>
                </a:lnTo>
                <a:lnTo>
                  <a:pt x="44" y="133"/>
                </a:lnTo>
                <a:lnTo>
                  <a:pt x="44" y="132"/>
                </a:lnTo>
                <a:lnTo>
                  <a:pt x="45" y="132"/>
                </a:lnTo>
                <a:lnTo>
                  <a:pt x="45" y="131"/>
                </a:lnTo>
                <a:lnTo>
                  <a:pt x="45" y="130"/>
                </a:lnTo>
                <a:lnTo>
                  <a:pt x="45" y="129"/>
                </a:lnTo>
                <a:lnTo>
                  <a:pt x="45" y="128"/>
                </a:lnTo>
                <a:lnTo>
                  <a:pt x="45" y="127"/>
                </a:lnTo>
                <a:lnTo>
                  <a:pt x="45" y="126"/>
                </a:lnTo>
                <a:lnTo>
                  <a:pt x="45" y="125"/>
                </a:lnTo>
                <a:lnTo>
                  <a:pt x="45" y="124"/>
                </a:lnTo>
                <a:lnTo>
                  <a:pt x="46" y="124"/>
                </a:lnTo>
                <a:lnTo>
                  <a:pt x="46" y="123"/>
                </a:lnTo>
                <a:lnTo>
                  <a:pt x="46" y="124"/>
                </a:lnTo>
                <a:lnTo>
                  <a:pt x="46" y="123"/>
                </a:lnTo>
                <a:lnTo>
                  <a:pt x="46" y="122"/>
                </a:lnTo>
                <a:lnTo>
                  <a:pt x="46" y="121"/>
                </a:lnTo>
                <a:lnTo>
                  <a:pt x="47" y="121"/>
                </a:lnTo>
                <a:lnTo>
                  <a:pt x="47" y="120"/>
                </a:lnTo>
                <a:lnTo>
                  <a:pt x="48" y="120"/>
                </a:lnTo>
                <a:lnTo>
                  <a:pt x="49" y="119"/>
                </a:lnTo>
                <a:lnTo>
                  <a:pt x="50" y="119"/>
                </a:lnTo>
                <a:lnTo>
                  <a:pt x="51" y="119"/>
                </a:lnTo>
                <a:lnTo>
                  <a:pt x="51" y="118"/>
                </a:lnTo>
                <a:lnTo>
                  <a:pt x="51" y="117"/>
                </a:lnTo>
                <a:lnTo>
                  <a:pt x="53" y="117"/>
                </a:lnTo>
                <a:lnTo>
                  <a:pt x="53" y="116"/>
                </a:lnTo>
                <a:lnTo>
                  <a:pt x="53" y="114"/>
                </a:lnTo>
                <a:lnTo>
                  <a:pt x="54" y="113"/>
                </a:lnTo>
                <a:lnTo>
                  <a:pt x="54" y="112"/>
                </a:lnTo>
                <a:lnTo>
                  <a:pt x="54" y="111"/>
                </a:lnTo>
                <a:lnTo>
                  <a:pt x="53" y="110"/>
                </a:lnTo>
                <a:lnTo>
                  <a:pt x="53" y="109"/>
                </a:lnTo>
                <a:lnTo>
                  <a:pt x="54" y="109"/>
                </a:lnTo>
                <a:lnTo>
                  <a:pt x="53" y="109"/>
                </a:lnTo>
                <a:lnTo>
                  <a:pt x="54" y="109"/>
                </a:lnTo>
                <a:lnTo>
                  <a:pt x="54" y="108"/>
                </a:lnTo>
                <a:lnTo>
                  <a:pt x="55" y="108"/>
                </a:lnTo>
                <a:lnTo>
                  <a:pt x="55" y="107"/>
                </a:lnTo>
                <a:lnTo>
                  <a:pt x="55" y="106"/>
                </a:lnTo>
                <a:lnTo>
                  <a:pt x="56" y="105"/>
                </a:lnTo>
                <a:lnTo>
                  <a:pt x="56" y="104"/>
                </a:lnTo>
                <a:lnTo>
                  <a:pt x="57" y="104"/>
                </a:lnTo>
                <a:lnTo>
                  <a:pt x="56" y="104"/>
                </a:lnTo>
                <a:lnTo>
                  <a:pt x="56" y="103"/>
                </a:lnTo>
                <a:lnTo>
                  <a:pt x="57" y="103"/>
                </a:lnTo>
                <a:lnTo>
                  <a:pt x="57" y="102"/>
                </a:lnTo>
                <a:lnTo>
                  <a:pt x="57" y="101"/>
                </a:lnTo>
                <a:lnTo>
                  <a:pt x="57" y="100"/>
                </a:lnTo>
                <a:lnTo>
                  <a:pt x="57" y="99"/>
                </a:lnTo>
                <a:lnTo>
                  <a:pt x="57" y="98"/>
                </a:lnTo>
                <a:lnTo>
                  <a:pt x="57" y="97"/>
                </a:lnTo>
                <a:lnTo>
                  <a:pt x="57" y="95"/>
                </a:lnTo>
                <a:lnTo>
                  <a:pt x="58" y="94"/>
                </a:lnTo>
                <a:lnTo>
                  <a:pt x="58" y="93"/>
                </a:lnTo>
                <a:lnTo>
                  <a:pt x="58" y="92"/>
                </a:lnTo>
                <a:lnTo>
                  <a:pt x="58" y="91"/>
                </a:lnTo>
                <a:lnTo>
                  <a:pt x="57" y="91"/>
                </a:lnTo>
                <a:lnTo>
                  <a:pt x="57" y="90"/>
                </a:lnTo>
                <a:lnTo>
                  <a:pt x="57" y="89"/>
                </a:lnTo>
                <a:lnTo>
                  <a:pt x="56" y="89"/>
                </a:lnTo>
                <a:lnTo>
                  <a:pt x="55" y="88"/>
                </a:lnTo>
                <a:lnTo>
                  <a:pt x="54" y="88"/>
                </a:lnTo>
                <a:lnTo>
                  <a:pt x="54" y="89"/>
                </a:lnTo>
                <a:lnTo>
                  <a:pt x="53" y="89"/>
                </a:lnTo>
                <a:lnTo>
                  <a:pt x="51" y="89"/>
                </a:lnTo>
                <a:lnTo>
                  <a:pt x="51" y="90"/>
                </a:lnTo>
                <a:lnTo>
                  <a:pt x="50" y="90"/>
                </a:lnTo>
                <a:lnTo>
                  <a:pt x="50" y="91"/>
                </a:lnTo>
                <a:lnTo>
                  <a:pt x="49" y="92"/>
                </a:lnTo>
                <a:lnTo>
                  <a:pt x="49" y="93"/>
                </a:lnTo>
                <a:lnTo>
                  <a:pt x="48" y="93"/>
                </a:lnTo>
                <a:lnTo>
                  <a:pt x="48" y="94"/>
                </a:lnTo>
                <a:lnTo>
                  <a:pt x="47" y="94"/>
                </a:lnTo>
                <a:lnTo>
                  <a:pt x="47" y="95"/>
                </a:lnTo>
                <a:lnTo>
                  <a:pt x="46" y="95"/>
                </a:lnTo>
                <a:lnTo>
                  <a:pt x="46" y="94"/>
                </a:lnTo>
                <a:lnTo>
                  <a:pt x="46" y="95"/>
                </a:lnTo>
                <a:lnTo>
                  <a:pt x="45" y="95"/>
                </a:lnTo>
                <a:lnTo>
                  <a:pt x="44" y="95"/>
                </a:lnTo>
                <a:lnTo>
                  <a:pt x="44" y="97"/>
                </a:lnTo>
                <a:lnTo>
                  <a:pt x="43" y="97"/>
                </a:lnTo>
                <a:lnTo>
                  <a:pt x="43" y="98"/>
                </a:lnTo>
                <a:lnTo>
                  <a:pt x="43" y="99"/>
                </a:lnTo>
                <a:lnTo>
                  <a:pt x="42" y="99"/>
                </a:lnTo>
                <a:lnTo>
                  <a:pt x="42" y="100"/>
                </a:lnTo>
                <a:lnTo>
                  <a:pt x="41" y="100"/>
                </a:lnTo>
                <a:lnTo>
                  <a:pt x="41" y="101"/>
                </a:lnTo>
                <a:lnTo>
                  <a:pt x="40" y="101"/>
                </a:lnTo>
                <a:lnTo>
                  <a:pt x="40" y="100"/>
                </a:lnTo>
                <a:lnTo>
                  <a:pt x="39" y="100"/>
                </a:lnTo>
                <a:lnTo>
                  <a:pt x="39" y="99"/>
                </a:lnTo>
                <a:lnTo>
                  <a:pt x="38" y="99"/>
                </a:lnTo>
                <a:lnTo>
                  <a:pt x="38" y="98"/>
                </a:lnTo>
                <a:lnTo>
                  <a:pt x="37" y="98"/>
                </a:lnTo>
                <a:lnTo>
                  <a:pt x="37" y="97"/>
                </a:lnTo>
                <a:lnTo>
                  <a:pt x="36" y="95"/>
                </a:lnTo>
                <a:lnTo>
                  <a:pt x="36" y="94"/>
                </a:lnTo>
                <a:lnTo>
                  <a:pt x="35" y="94"/>
                </a:lnTo>
                <a:lnTo>
                  <a:pt x="35" y="93"/>
                </a:lnTo>
                <a:lnTo>
                  <a:pt x="34" y="93"/>
                </a:lnTo>
                <a:lnTo>
                  <a:pt x="33" y="93"/>
                </a:lnTo>
                <a:lnTo>
                  <a:pt x="33" y="92"/>
                </a:lnTo>
                <a:lnTo>
                  <a:pt x="31" y="91"/>
                </a:lnTo>
                <a:lnTo>
                  <a:pt x="30" y="91"/>
                </a:lnTo>
                <a:lnTo>
                  <a:pt x="29" y="91"/>
                </a:lnTo>
                <a:lnTo>
                  <a:pt x="28" y="91"/>
                </a:lnTo>
                <a:lnTo>
                  <a:pt x="28" y="92"/>
                </a:lnTo>
                <a:lnTo>
                  <a:pt x="27" y="92"/>
                </a:lnTo>
                <a:lnTo>
                  <a:pt x="27" y="93"/>
                </a:lnTo>
                <a:lnTo>
                  <a:pt x="26" y="93"/>
                </a:lnTo>
                <a:lnTo>
                  <a:pt x="25" y="93"/>
                </a:lnTo>
                <a:lnTo>
                  <a:pt x="25" y="94"/>
                </a:lnTo>
                <a:lnTo>
                  <a:pt x="24" y="94"/>
                </a:lnTo>
                <a:lnTo>
                  <a:pt x="24" y="95"/>
                </a:lnTo>
                <a:lnTo>
                  <a:pt x="23" y="95"/>
                </a:lnTo>
                <a:lnTo>
                  <a:pt x="23" y="97"/>
                </a:lnTo>
                <a:lnTo>
                  <a:pt x="22" y="97"/>
                </a:lnTo>
                <a:lnTo>
                  <a:pt x="22" y="98"/>
                </a:lnTo>
                <a:lnTo>
                  <a:pt x="21" y="98"/>
                </a:lnTo>
                <a:lnTo>
                  <a:pt x="21" y="99"/>
                </a:lnTo>
                <a:lnTo>
                  <a:pt x="20" y="100"/>
                </a:lnTo>
                <a:lnTo>
                  <a:pt x="19" y="100"/>
                </a:lnTo>
                <a:lnTo>
                  <a:pt x="19" y="101"/>
                </a:lnTo>
                <a:lnTo>
                  <a:pt x="18" y="101"/>
                </a:lnTo>
                <a:lnTo>
                  <a:pt x="11" y="105"/>
                </a:lnTo>
                <a:lnTo>
                  <a:pt x="10" y="104"/>
                </a:lnTo>
                <a:lnTo>
                  <a:pt x="8" y="98"/>
                </a:lnTo>
                <a:lnTo>
                  <a:pt x="5" y="88"/>
                </a:lnTo>
                <a:lnTo>
                  <a:pt x="3" y="80"/>
                </a:lnTo>
                <a:lnTo>
                  <a:pt x="4" y="80"/>
                </a:lnTo>
                <a:lnTo>
                  <a:pt x="5" y="80"/>
                </a:lnTo>
                <a:lnTo>
                  <a:pt x="6" y="80"/>
                </a:lnTo>
                <a:lnTo>
                  <a:pt x="7" y="80"/>
                </a:lnTo>
                <a:lnTo>
                  <a:pt x="8" y="81"/>
                </a:lnTo>
                <a:lnTo>
                  <a:pt x="8" y="80"/>
                </a:lnTo>
                <a:lnTo>
                  <a:pt x="9" y="80"/>
                </a:lnTo>
                <a:lnTo>
                  <a:pt x="9" y="79"/>
                </a:lnTo>
                <a:lnTo>
                  <a:pt x="9" y="78"/>
                </a:lnTo>
                <a:lnTo>
                  <a:pt x="10" y="78"/>
                </a:lnTo>
                <a:lnTo>
                  <a:pt x="9" y="77"/>
                </a:lnTo>
                <a:lnTo>
                  <a:pt x="9" y="75"/>
                </a:lnTo>
                <a:lnTo>
                  <a:pt x="10" y="75"/>
                </a:lnTo>
                <a:lnTo>
                  <a:pt x="10" y="74"/>
                </a:lnTo>
                <a:lnTo>
                  <a:pt x="11" y="74"/>
                </a:lnTo>
                <a:lnTo>
                  <a:pt x="11" y="73"/>
                </a:lnTo>
                <a:lnTo>
                  <a:pt x="10" y="73"/>
                </a:lnTo>
                <a:lnTo>
                  <a:pt x="10" y="72"/>
                </a:lnTo>
                <a:lnTo>
                  <a:pt x="10" y="71"/>
                </a:lnTo>
                <a:lnTo>
                  <a:pt x="9" y="71"/>
                </a:lnTo>
                <a:lnTo>
                  <a:pt x="9" y="70"/>
                </a:lnTo>
                <a:lnTo>
                  <a:pt x="9" y="69"/>
                </a:lnTo>
                <a:lnTo>
                  <a:pt x="10" y="68"/>
                </a:lnTo>
                <a:lnTo>
                  <a:pt x="10" y="67"/>
                </a:lnTo>
                <a:lnTo>
                  <a:pt x="10" y="66"/>
                </a:lnTo>
                <a:lnTo>
                  <a:pt x="11" y="66"/>
                </a:lnTo>
                <a:lnTo>
                  <a:pt x="12" y="66"/>
                </a:lnTo>
                <a:lnTo>
                  <a:pt x="14" y="66"/>
                </a:lnTo>
                <a:lnTo>
                  <a:pt x="15" y="66"/>
                </a:lnTo>
                <a:lnTo>
                  <a:pt x="16" y="65"/>
                </a:lnTo>
                <a:lnTo>
                  <a:pt x="17" y="65"/>
                </a:lnTo>
                <a:lnTo>
                  <a:pt x="17" y="64"/>
                </a:lnTo>
                <a:lnTo>
                  <a:pt x="17" y="63"/>
                </a:lnTo>
                <a:lnTo>
                  <a:pt x="18" y="63"/>
                </a:lnTo>
                <a:lnTo>
                  <a:pt x="19" y="63"/>
                </a:lnTo>
                <a:lnTo>
                  <a:pt x="19" y="62"/>
                </a:lnTo>
                <a:lnTo>
                  <a:pt x="20" y="62"/>
                </a:lnTo>
                <a:lnTo>
                  <a:pt x="21" y="62"/>
                </a:lnTo>
                <a:lnTo>
                  <a:pt x="21" y="61"/>
                </a:lnTo>
                <a:lnTo>
                  <a:pt x="22" y="61"/>
                </a:lnTo>
                <a:lnTo>
                  <a:pt x="23" y="61"/>
                </a:lnTo>
                <a:lnTo>
                  <a:pt x="24" y="61"/>
                </a:lnTo>
                <a:lnTo>
                  <a:pt x="24" y="60"/>
                </a:lnTo>
                <a:lnTo>
                  <a:pt x="24" y="59"/>
                </a:lnTo>
                <a:lnTo>
                  <a:pt x="24" y="58"/>
                </a:lnTo>
                <a:lnTo>
                  <a:pt x="25" y="58"/>
                </a:lnTo>
                <a:lnTo>
                  <a:pt x="26" y="58"/>
                </a:lnTo>
                <a:lnTo>
                  <a:pt x="26" y="56"/>
                </a:lnTo>
                <a:lnTo>
                  <a:pt x="27" y="56"/>
                </a:lnTo>
                <a:lnTo>
                  <a:pt x="28" y="56"/>
                </a:lnTo>
                <a:lnTo>
                  <a:pt x="29" y="56"/>
                </a:lnTo>
                <a:lnTo>
                  <a:pt x="30" y="56"/>
                </a:lnTo>
                <a:lnTo>
                  <a:pt x="30" y="55"/>
                </a:lnTo>
                <a:lnTo>
                  <a:pt x="30" y="54"/>
                </a:lnTo>
                <a:lnTo>
                  <a:pt x="30" y="53"/>
                </a:lnTo>
                <a:lnTo>
                  <a:pt x="31" y="53"/>
                </a:lnTo>
                <a:lnTo>
                  <a:pt x="31" y="52"/>
                </a:lnTo>
                <a:lnTo>
                  <a:pt x="31" y="51"/>
                </a:lnTo>
                <a:lnTo>
                  <a:pt x="31" y="50"/>
                </a:lnTo>
                <a:lnTo>
                  <a:pt x="33" y="50"/>
                </a:lnTo>
                <a:lnTo>
                  <a:pt x="33" y="49"/>
                </a:lnTo>
                <a:lnTo>
                  <a:pt x="34" y="49"/>
                </a:lnTo>
                <a:lnTo>
                  <a:pt x="34" y="48"/>
                </a:lnTo>
                <a:lnTo>
                  <a:pt x="34" y="47"/>
                </a:lnTo>
                <a:lnTo>
                  <a:pt x="35" y="47"/>
                </a:lnTo>
                <a:lnTo>
                  <a:pt x="35" y="46"/>
                </a:lnTo>
                <a:lnTo>
                  <a:pt x="36" y="46"/>
                </a:lnTo>
                <a:lnTo>
                  <a:pt x="37" y="46"/>
                </a:lnTo>
                <a:lnTo>
                  <a:pt x="37" y="45"/>
                </a:lnTo>
                <a:lnTo>
                  <a:pt x="38" y="44"/>
                </a:lnTo>
                <a:lnTo>
                  <a:pt x="39" y="44"/>
                </a:lnTo>
                <a:lnTo>
                  <a:pt x="40" y="44"/>
                </a:lnTo>
                <a:lnTo>
                  <a:pt x="40" y="43"/>
                </a:lnTo>
                <a:lnTo>
                  <a:pt x="41" y="43"/>
                </a:lnTo>
                <a:lnTo>
                  <a:pt x="42" y="43"/>
                </a:lnTo>
                <a:lnTo>
                  <a:pt x="42" y="42"/>
                </a:lnTo>
                <a:lnTo>
                  <a:pt x="43" y="42"/>
                </a:lnTo>
                <a:lnTo>
                  <a:pt x="44" y="42"/>
                </a:lnTo>
                <a:lnTo>
                  <a:pt x="45" y="41"/>
                </a:lnTo>
                <a:lnTo>
                  <a:pt x="46" y="40"/>
                </a:lnTo>
                <a:lnTo>
                  <a:pt x="46" y="39"/>
                </a:lnTo>
                <a:lnTo>
                  <a:pt x="46" y="38"/>
                </a:lnTo>
                <a:lnTo>
                  <a:pt x="47" y="36"/>
                </a:lnTo>
                <a:lnTo>
                  <a:pt x="47" y="35"/>
                </a:lnTo>
                <a:lnTo>
                  <a:pt x="48" y="35"/>
                </a:lnTo>
                <a:lnTo>
                  <a:pt x="49" y="36"/>
                </a:lnTo>
                <a:lnTo>
                  <a:pt x="50" y="36"/>
                </a:lnTo>
                <a:lnTo>
                  <a:pt x="51" y="35"/>
                </a:lnTo>
                <a:lnTo>
                  <a:pt x="51" y="34"/>
                </a:lnTo>
                <a:lnTo>
                  <a:pt x="53" y="33"/>
                </a:lnTo>
                <a:lnTo>
                  <a:pt x="53" y="32"/>
                </a:lnTo>
                <a:lnTo>
                  <a:pt x="53" y="31"/>
                </a:lnTo>
                <a:lnTo>
                  <a:pt x="54" y="30"/>
                </a:lnTo>
                <a:lnTo>
                  <a:pt x="55" y="30"/>
                </a:lnTo>
                <a:lnTo>
                  <a:pt x="55" y="29"/>
                </a:lnTo>
                <a:lnTo>
                  <a:pt x="56" y="29"/>
                </a:lnTo>
                <a:lnTo>
                  <a:pt x="56" y="28"/>
                </a:lnTo>
                <a:lnTo>
                  <a:pt x="57" y="27"/>
                </a:lnTo>
                <a:lnTo>
                  <a:pt x="57" y="26"/>
                </a:lnTo>
                <a:lnTo>
                  <a:pt x="58" y="26"/>
                </a:lnTo>
                <a:lnTo>
                  <a:pt x="59" y="26"/>
                </a:lnTo>
                <a:lnTo>
                  <a:pt x="60" y="26"/>
                </a:lnTo>
                <a:lnTo>
                  <a:pt x="61" y="26"/>
                </a:lnTo>
                <a:lnTo>
                  <a:pt x="62" y="26"/>
                </a:lnTo>
                <a:lnTo>
                  <a:pt x="63" y="27"/>
                </a:lnTo>
                <a:lnTo>
                  <a:pt x="64" y="27"/>
                </a:lnTo>
                <a:lnTo>
                  <a:pt x="65" y="26"/>
                </a:lnTo>
                <a:lnTo>
                  <a:pt x="66" y="26"/>
                </a:lnTo>
                <a:lnTo>
                  <a:pt x="67" y="26"/>
                </a:lnTo>
                <a:lnTo>
                  <a:pt x="68" y="26"/>
                </a:lnTo>
                <a:lnTo>
                  <a:pt x="68" y="25"/>
                </a:lnTo>
                <a:lnTo>
                  <a:pt x="68" y="24"/>
                </a:lnTo>
                <a:lnTo>
                  <a:pt x="68" y="23"/>
                </a:lnTo>
                <a:lnTo>
                  <a:pt x="67" y="23"/>
                </a:lnTo>
                <a:lnTo>
                  <a:pt x="67" y="22"/>
                </a:lnTo>
                <a:lnTo>
                  <a:pt x="68" y="21"/>
                </a:lnTo>
                <a:lnTo>
                  <a:pt x="68" y="20"/>
                </a:lnTo>
                <a:lnTo>
                  <a:pt x="67" y="20"/>
                </a:lnTo>
                <a:lnTo>
                  <a:pt x="67" y="19"/>
                </a:lnTo>
                <a:lnTo>
                  <a:pt x="68" y="19"/>
                </a:lnTo>
                <a:lnTo>
                  <a:pt x="68" y="17"/>
                </a:lnTo>
                <a:lnTo>
                  <a:pt x="68" y="16"/>
                </a:lnTo>
                <a:lnTo>
                  <a:pt x="69" y="15"/>
                </a:lnTo>
                <a:lnTo>
                  <a:pt x="70" y="15"/>
                </a:lnTo>
                <a:lnTo>
                  <a:pt x="72" y="15"/>
                </a:lnTo>
                <a:lnTo>
                  <a:pt x="72" y="16"/>
                </a:lnTo>
                <a:lnTo>
                  <a:pt x="73" y="17"/>
                </a:lnTo>
                <a:lnTo>
                  <a:pt x="74" y="19"/>
                </a:lnTo>
                <a:lnTo>
                  <a:pt x="74" y="17"/>
                </a:lnTo>
                <a:lnTo>
                  <a:pt x="75" y="17"/>
                </a:lnTo>
                <a:lnTo>
                  <a:pt x="75" y="16"/>
                </a:lnTo>
                <a:lnTo>
                  <a:pt x="76" y="16"/>
                </a:lnTo>
                <a:lnTo>
                  <a:pt x="77" y="15"/>
                </a:lnTo>
                <a:lnTo>
                  <a:pt x="77" y="14"/>
                </a:lnTo>
                <a:lnTo>
                  <a:pt x="78" y="14"/>
                </a:lnTo>
                <a:lnTo>
                  <a:pt x="78" y="13"/>
                </a:lnTo>
                <a:lnTo>
                  <a:pt x="79" y="13"/>
                </a:lnTo>
                <a:lnTo>
                  <a:pt x="79" y="12"/>
                </a:lnTo>
                <a:lnTo>
                  <a:pt x="79" y="11"/>
                </a:lnTo>
                <a:lnTo>
                  <a:pt x="80" y="11"/>
                </a:lnTo>
                <a:lnTo>
                  <a:pt x="80" y="10"/>
                </a:lnTo>
                <a:lnTo>
                  <a:pt x="80" y="9"/>
                </a:lnTo>
                <a:lnTo>
                  <a:pt x="79" y="9"/>
                </a:lnTo>
                <a:lnTo>
                  <a:pt x="79" y="8"/>
                </a:lnTo>
                <a:lnTo>
                  <a:pt x="78" y="8"/>
                </a:lnTo>
                <a:lnTo>
                  <a:pt x="78" y="7"/>
                </a:lnTo>
                <a:lnTo>
                  <a:pt x="78" y="6"/>
                </a:lnTo>
                <a:lnTo>
                  <a:pt x="79" y="6"/>
                </a:lnTo>
                <a:lnTo>
                  <a:pt x="80" y="6"/>
                </a:lnTo>
                <a:lnTo>
                  <a:pt x="81" y="6"/>
                </a:lnTo>
                <a:lnTo>
                  <a:pt x="82" y="6"/>
                </a:lnTo>
                <a:lnTo>
                  <a:pt x="82" y="7"/>
                </a:lnTo>
                <a:lnTo>
                  <a:pt x="83" y="7"/>
                </a:lnTo>
                <a:lnTo>
                  <a:pt x="84" y="7"/>
                </a:lnTo>
                <a:lnTo>
                  <a:pt x="85" y="6"/>
                </a:lnTo>
                <a:lnTo>
                  <a:pt x="86" y="6"/>
                </a:lnTo>
                <a:lnTo>
                  <a:pt x="86" y="5"/>
                </a:lnTo>
                <a:lnTo>
                  <a:pt x="87" y="4"/>
                </a:lnTo>
                <a:lnTo>
                  <a:pt x="86" y="3"/>
                </a:lnTo>
                <a:lnTo>
                  <a:pt x="86" y="2"/>
                </a:lnTo>
                <a:lnTo>
                  <a:pt x="86" y="1"/>
                </a:lnTo>
                <a:lnTo>
                  <a:pt x="86" y="0"/>
                </a:lnTo>
              </a:path>
            </a:pathLst>
          </a:custGeom>
          <a:solidFill>
            <a:schemeClr val="accent6">
              <a:lumMod val="50000"/>
            </a:schemeClr>
          </a:solidFill>
          <a:ln w="19050" cap="flat">
            <a:solidFill>
              <a:schemeClr val="tx1"/>
            </a:solidFill>
            <a:prstDash val="solid"/>
            <a:miter lim="800000"/>
            <a:headEnd/>
            <a:tailEnd/>
          </a:ln>
        </p:spPr>
        <p:txBody>
          <a:bodyPr/>
          <a:lstStyle/>
          <a:p>
            <a:endParaRPr lang="en-US" sz="1013" dirty="0"/>
          </a:p>
        </p:txBody>
      </p:sp>
      <p:grpSp>
        <p:nvGrpSpPr>
          <p:cNvPr id="2" name="Group 1"/>
          <p:cNvGrpSpPr>
            <a:grpSpLocks/>
          </p:cNvGrpSpPr>
          <p:nvPr/>
        </p:nvGrpSpPr>
        <p:grpSpPr bwMode="auto">
          <a:xfrm>
            <a:off x="5835254" y="3406677"/>
            <a:ext cx="536675" cy="666155"/>
            <a:chOff x="4107846" y="3388817"/>
            <a:chExt cx="954012" cy="1184672"/>
          </a:xfrm>
          <a:solidFill>
            <a:schemeClr val="accent5">
              <a:lumMod val="60000"/>
              <a:lumOff val="40000"/>
            </a:schemeClr>
          </a:solidFill>
        </p:grpSpPr>
        <p:sp>
          <p:nvSpPr>
            <p:cNvPr id="19500" name="Freeform 59"/>
            <p:cNvSpPr>
              <a:spLocks/>
            </p:cNvSpPr>
            <p:nvPr/>
          </p:nvSpPr>
          <p:spPr bwMode="auto">
            <a:xfrm>
              <a:off x="4466167" y="3420071"/>
              <a:ext cx="595691" cy="1153418"/>
            </a:xfrm>
            <a:custGeom>
              <a:avLst/>
              <a:gdLst>
                <a:gd name="T0" fmla="*/ 2147483646 w 394"/>
                <a:gd name="T1" fmla="*/ 2147483646 h 775"/>
                <a:gd name="T2" fmla="*/ 2147483646 w 394"/>
                <a:gd name="T3" fmla="*/ 2147483646 h 775"/>
                <a:gd name="T4" fmla="*/ 2147483646 w 394"/>
                <a:gd name="T5" fmla="*/ 2147483646 h 775"/>
                <a:gd name="T6" fmla="*/ 2147483646 w 394"/>
                <a:gd name="T7" fmla="*/ 2147483646 h 775"/>
                <a:gd name="T8" fmla="*/ 2147483646 w 394"/>
                <a:gd name="T9" fmla="*/ 2147483646 h 775"/>
                <a:gd name="T10" fmla="*/ 2147483646 w 394"/>
                <a:gd name="T11" fmla="*/ 2147483646 h 775"/>
                <a:gd name="T12" fmla="*/ 2147483646 w 394"/>
                <a:gd name="T13" fmla="*/ 2147483646 h 775"/>
                <a:gd name="T14" fmla="*/ 2147483646 w 394"/>
                <a:gd name="T15" fmla="*/ 2147483646 h 775"/>
                <a:gd name="T16" fmla="*/ 2147483646 w 394"/>
                <a:gd name="T17" fmla="*/ 2147483646 h 775"/>
                <a:gd name="T18" fmla="*/ 2147483646 w 394"/>
                <a:gd name="T19" fmla="*/ 2147483646 h 775"/>
                <a:gd name="T20" fmla="*/ 2147483646 w 394"/>
                <a:gd name="T21" fmla="*/ 2147483646 h 775"/>
                <a:gd name="T22" fmla="*/ 2147483646 w 394"/>
                <a:gd name="T23" fmla="*/ 2147483646 h 775"/>
                <a:gd name="T24" fmla="*/ 2147483646 w 394"/>
                <a:gd name="T25" fmla="*/ 2147483646 h 775"/>
                <a:gd name="T26" fmla="*/ 2147483646 w 394"/>
                <a:gd name="T27" fmla="*/ 2147483646 h 775"/>
                <a:gd name="T28" fmla="*/ 2147483646 w 394"/>
                <a:gd name="T29" fmla="*/ 2147483646 h 775"/>
                <a:gd name="T30" fmla="*/ 2147483646 w 394"/>
                <a:gd name="T31" fmla="*/ 2147483646 h 775"/>
                <a:gd name="T32" fmla="*/ 2147483646 w 394"/>
                <a:gd name="T33" fmla="*/ 2147483646 h 775"/>
                <a:gd name="T34" fmla="*/ 2147483646 w 394"/>
                <a:gd name="T35" fmla="*/ 2147483646 h 775"/>
                <a:gd name="T36" fmla="*/ 2147483646 w 394"/>
                <a:gd name="T37" fmla="*/ 2147483646 h 775"/>
                <a:gd name="T38" fmla="*/ 2147483646 w 394"/>
                <a:gd name="T39" fmla="*/ 2147483646 h 775"/>
                <a:gd name="T40" fmla="*/ 2147483646 w 394"/>
                <a:gd name="T41" fmla="*/ 2147483646 h 775"/>
                <a:gd name="T42" fmla="*/ 2147483646 w 394"/>
                <a:gd name="T43" fmla="*/ 2147483646 h 775"/>
                <a:gd name="T44" fmla="*/ 2147483646 w 394"/>
                <a:gd name="T45" fmla="*/ 2147483646 h 775"/>
                <a:gd name="T46" fmla="*/ 2147483646 w 394"/>
                <a:gd name="T47" fmla="*/ 2147483646 h 775"/>
                <a:gd name="T48" fmla="*/ 2147483646 w 394"/>
                <a:gd name="T49" fmla="*/ 2147483646 h 775"/>
                <a:gd name="T50" fmla="*/ 2147483646 w 394"/>
                <a:gd name="T51" fmla="*/ 2147483646 h 775"/>
                <a:gd name="T52" fmla="*/ 2147483646 w 394"/>
                <a:gd name="T53" fmla="*/ 2147483646 h 775"/>
                <a:gd name="T54" fmla="*/ 2147483646 w 394"/>
                <a:gd name="T55" fmla="*/ 2147483646 h 775"/>
                <a:gd name="T56" fmla="*/ 2147483646 w 394"/>
                <a:gd name="T57" fmla="*/ 2147483646 h 775"/>
                <a:gd name="T58" fmla="*/ 2147483646 w 394"/>
                <a:gd name="T59" fmla="*/ 2147483646 h 775"/>
                <a:gd name="T60" fmla="*/ 2147483646 w 394"/>
                <a:gd name="T61" fmla="*/ 2147483646 h 775"/>
                <a:gd name="T62" fmla="*/ 2147483646 w 394"/>
                <a:gd name="T63" fmla="*/ 2147483646 h 775"/>
                <a:gd name="T64" fmla="*/ 2147483646 w 394"/>
                <a:gd name="T65" fmla="*/ 2147483646 h 775"/>
                <a:gd name="T66" fmla="*/ 2147483646 w 394"/>
                <a:gd name="T67" fmla="*/ 2147483646 h 775"/>
                <a:gd name="T68" fmla="*/ 2147483646 w 394"/>
                <a:gd name="T69" fmla="*/ 2147483646 h 775"/>
                <a:gd name="T70" fmla="*/ 2147483646 w 394"/>
                <a:gd name="T71" fmla="*/ 2147483646 h 775"/>
                <a:gd name="T72" fmla="*/ 2147483646 w 394"/>
                <a:gd name="T73" fmla="*/ 2147483646 h 775"/>
                <a:gd name="T74" fmla="*/ 2147483646 w 394"/>
                <a:gd name="T75" fmla="*/ 2147483646 h 775"/>
                <a:gd name="T76" fmla="*/ 2147483646 w 394"/>
                <a:gd name="T77" fmla="*/ 2147483646 h 775"/>
                <a:gd name="T78" fmla="*/ 2147483646 w 394"/>
                <a:gd name="T79" fmla="*/ 2147483646 h 775"/>
                <a:gd name="T80" fmla="*/ 2147483646 w 394"/>
                <a:gd name="T81" fmla="*/ 2147483646 h 775"/>
                <a:gd name="T82" fmla="*/ 2147483646 w 394"/>
                <a:gd name="T83" fmla="*/ 2147483646 h 775"/>
                <a:gd name="T84" fmla="*/ 2147483646 w 394"/>
                <a:gd name="T85" fmla="*/ 2147483646 h 775"/>
                <a:gd name="T86" fmla="*/ 2147483646 w 394"/>
                <a:gd name="T87" fmla="*/ 2147483646 h 775"/>
                <a:gd name="T88" fmla="*/ 2147483646 w 394"/>
                <a:gd name="T89" fmla="*/ 2147483646 h 775"/>
                <a:gd name="T90" fmla="*/ 2147483646 w 394"/>
                <a:gd name="T91" fmla="*/ 2147483646 h 775"/>
                <a:gd name="T92" fmla="*/ 2147483646 w 394"/>
                <a:gd name="T93" fmla="*/ 2147483646 h 775"/>
                <a:gd name="T94" fmla="*/ 2147483646 w 394"/>
                <a:gd name="T95" fmla="*/ 2147483646 h 775"/>
                <a:gd name="T96" fmla="*/ 2147483646 w 394"/>
                <a:gd name="T97" fmla="*/ 2147483646 h 775"/>
                <a:gd name="T98" fmla="*/ 2147483646 w 394"/>
                <a:gd name="T99" fmla="*/ 2147483646 h 775"/>
                <a:gd name="T100" fmla="*/ 2147483646 w 394"/>
                <a:gd name="T101" fmla="*/ 2147483646 h 775"/>
                <a:gd name="T102" fmla="*/ 2147483646 w 394"/>
                <a:gd name="T103" fmla="*/ 2147483646 h 775"/>
                <a:gd name="T104" fmla="*/ 2147483646 w 394"/>
                <a:gd name="T105" fmla="*/ 2147483646 h 775"/>
                <a:gd name="T106" fmla="*/ 2147483646 w 394"/>
                <a:gd name="T107" fmla="*/ 2147483646 h 775"/>
                <a:gd name="T108" fmla="*/ 2147483646 w 394"/>
                <a:gd name="T109" fmla="*/ 2147483646 h 775"/>
                <a:gd name="T110" fmla="*/ 2147483646 w 394"/>
                <a:gd name="T111" fmla="*/ 2147483646 h 775"/>
                <a:gd name="T112" fmla="*/ 2147483646 w 394"/>
                <a:gd name="T113" fmla="*/ 2147483646 h 775"/>
                <a:gd name="T114" fmla="*/ 2147483646 w 394"/>
                <a:gd name="T115" fmla="*/ 2147483646 h 775"/>
                <a:gd name="T116" fmla="*/ 2147483646 w 394"/>
                <a:gd name="T117" fmla="*/ 2147483646 h 775"/>
                <a:gd name="T118" fmla="*/ 2147483646 w 394"/>
                <a:gd name="T119" fmla="*/ 2147483646 h 77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94" h="775">
                  <a:moveTo>
                    <a:pt x="122" y="2"/>
                  </a:moveTo>
                  <a:lnTo>
                    <a:pt x="123" y="2"/>
                  </a:lnTo>
                  <a:lnTo>
                    <a:pt x="125" y="1"/>
                  </a:lnTo>
                  <a:lnTo>
                    <a:pt x="125" y="0"/>
                  </a:lnTo>
                  <a:lnTo>
                    <a:pt x="126" y="1"/>
                  </a:lnTo>
                  <a:lnTo>
                    <a:pt x="127" y="1"/>
                  </a:lnTo>
                  <a:lnTo>
                    <a:pt x="127" y="0"/>
                  </a:lnTo>
                  <a:lnTo>
                    <a:pt x="127" y="1"/>
                  </a:lnTo>
                  <a:lnTo>
                    <a:pt x="127" y="2"/>
                  </a:lnTo>
                  <a:lnTo>
                    <a:pt x="128" y="2"/>
                  </a:lnTo>
                  <a:lnTo>
                    <a:pt x="128" y="3"/>
                  </a:lnTo>
                  <a:lnTo>
                    <a:pt x="129" y="3"/>
                  </a:lnTo>
                  <a:lnTo>
                    <a:pt x="129" y="2"/>
                  </a:lnTo>
                  <a:lnTo>
                    <a:pt x="129" y="1"/>
                  </a:lnTo>
                  <a:lnTo>
                    <a:pt x="130" y="1"/>
                  </a:lnTo>
                  <a:lnTo>
                    <a:pt x="131" y="1"/>
                  </a:lnTo>
                  <a:lnTo>
                    <a:pt x="131" y="2"/>
                  </a:lnTo>
                  <a:lnTo>
                    <a:pt x="132" y="2"/>
                  </a:lnTo>
                  <a:lnTo>
                    <a:pt x="133" y="2"/>
                  </a:lnTo>
                  <a:lnTo>
                    <a:pt x="132" y="3"/>
                  </a:lnTo>
                  <a:lnTo>
                    <a:pt x="133" y="3"/>
                  </a:lnTo>
                  <a:lnTo>
                    <a:pt x="134" y="2"/>
                  </a:lnTo>
                  <a:lnTo>
                    <a:pt x="135" y="2"/>
                  </a:lnTo>
                  <a:lnTo>
                    <a:pt x="135" y="3"/>
                  </a:lnTo>
                  <a:lnTo>
                    <a:pt x="135" y="4"/>
                  </a:lnTo>
                  <a:lnTo>
                    <a:pt x="136" y="4"/>
                  </a:lnTo>
                  <a:lnTo>
                    <a:pt x="136" y="5"/>
                  </a:lnTo>
                  <a:lnTo>
                    <a:pt x="136" y="6"/>
                  </a:lnTo>
                  <a:lnTo>
                    <a:pt x="137" y="6"/>
                  </a:lnTo>
                  <a:lnTo>
                    <a:pt x="138" y="6"/>
                  </a:lnTo>
                  <a:lnTo>
                    <a:pt x="138" y="7"/>
                  </a:lnTo>
                  <a:lnTo>
                    <a:pt x="139" y="7"/>
                  </a:lnTo>
                  <a:lnTo>
                    <a:pt x="139" y="8"/>
                  </a:lnTo>
                  <a:lnTo>
                    <a:pt x="140" y="8"/>
                  </a:lnTo>
                  <a:lnTo>
                    <a:pt x="141" y="8"/>
                  </a:lnTo>
                  <a:lnTo>
                    <a:pt x="141" y="9"/>
                  </a:lnTo>
                  <a:lnTo>
                    <a:pt x="142" y="9"/>
                  </a:lnTo>
                  <a:lnTo>
                    <a:pt x="142" y="10"/>
                  </a:lnTo>
                  <a:lnTo>
                    <a:pt x="142" y="12"/>
                  </a:lnTo>
                  <a:lnTo>
                    <a:pt x="143" y="12"/>
                  </a:lnTo>
                  <a:lnTo>
                    <a:pt x="143" y="10"/>
                  </a:lnTo>
                  <a:lnTo>
                    <a:pt x="145" y="10"/>
                  </a:lnTo>
                  <a:lnTo>
                    <a:pt x="146" y="10"/>
                  </a:lnTo>
                  <a:lnTo>
                    <a:pt x="146" y="12"/>
                  </a:lnTo>
                  <a:lnTo>
                    <a:pt x="147" y="12"/>
                  </a:lnTo>
                  <a:lnTo>
                    <a:pt x="147" y="13"/>
                  </a:lnTo>
                  <a:lnTo>
                    <a:pt x="148" y="13"/>
                  </a:lnTo>
                  <a:lnTo>
                    <a:pt x="148" y="14"/>
                  </a:lnTo>
                  <a:lnTo>
                    <a:pt x="148" y="15"/>
                  </a:lnTo>
                  <a:lnTo>
                    <a:pt x="149" y="15"/>
                  </a:lnTo>
                  <a:lnTo>
                    <a:pt x="150" y="15"/>
                  </a:lnTo>
                  <a:lnTo>
                    <a:pt x="151" y="15"/>
                  </a:lnTo>
                  <a:lnTo>
                    <a:pt x="152" y="15"/>
                  </a:lnTo>
                  <a:lnTo>
                    <a:pt x="152" y="16"/>
                  </a:lnTo>
                  <a:lnTo>
                    <a:pt x="153" y="16"/>
                  </a:lnTo>
                  <a:lnTo>
                    <a:pt x="153" y="17"/>
                  </a:lnTo>
                  <a:lnTo>
                    <a:pt x="154" y="17"/>
                  </a:lnTo>
                  <a:lnTo>
                    <a:pt x="154" y="16"/>
                  </a:lnTo>
                  <a:lnTo>
                    <a:pt x="155" y="15"/>
                  </a:lnTo>
                  <a:lnTo>
                    <a:pt x="155" y="16"/>
                  </a:lnTo>
                  <a:lnTo>
                    <a:pt x="156" y="16"/>
                  </a:lnTo>
                  <a:lnTo>
                    <a:pt x="157" y="16"/>
                  </a:lnTo>
                  <a:lnTo>
                    <a:pt x="157" y="17"/>
                  </a:lnTo>
                  <a:lnTo>
                    <a:pt x="158" y="17"/>
                  </a:lnTo>
                  <a:lnTo>
                    <a:pt x="158" y="18"/>
                  </a:lnTo>
                  <a:lnTo>
                    <a:pt x="158" y="19"/>
                  </a:lnTo>
                  <a:lnTo>
                    <a:pt x="159" y="19"/>
                  </a:lnTo>
                  <a:lnTo>
                    <a:pt x="160" y="19"/>
                  </a:lnTo>
                  <a:lnTo>
                    <a:pt x="159" y="19"/>
                  </a:lnTo>
                  <a:lnTo>
                    <a:pt x="159" y="20"/>
                  </a:lnTo>
                  <a:lnTo>
                    <a:pt x="160" y="20"/>
                  </a:lnTo>
                  <a:lnTo>
                    <a:pt x="161" y="20"/>
                  </a:lnTo>
                  <a:lnTo>
                    <a:pt x="161" y="21"/>
                  </a:lnTo>
                  <a:lnTo>
                    <a:pt x="162" y="21"/>
                  </a:lnTo>
                  <a:lnTo>
                    <a:pt x="161" y="21"/>
                  </a:lnTo>
                  <a:lnTo>
                    <a:pt x="161" y="22"/>
                  </a:lnTo>
                  <a:lnTo>
                    <a:pt x="162" y="23"/>
                  </a:lnTo>
                  <a:lnTo>
                    <a:pt x="164" y="22"/>
                  </a:lnTo>
                  <a:lnTo>
                    <a:pt x="164" y="21"/>
                  </a:lnTo>
                  <a:lnTo>
                    <a:pt x="165" y="21"/>
                  </a:lnTo>
                  <a:lnTo>
                    <a:pt x="166" y="21"/>
                  </a:lnTo>
                  <a:lnTo>
                    <a:pt x="165" y="22"/>
                  </a:lnTo>
                  <a:lnTo>
                    <a:pt x="166" y="22"/>
                  </a:lnTo>
                  <a:lnTo>
                    <a:pt x="166" y="23"/>
                  </a:lnTo>
                  <a:lnTo>
                    <a:pt x="167" y="23"/>
                  </a:lnTo>
                  <a:lnTo>
                    <a:pt x="168" y="23"/>
                  </a:lnTo>
                  <a:lnTo>
                    <a:pt x="169" y="23"/>
                  </a:lnTo>
                  <a:lnTo>
                    <a:pt x="169" y="22"/>
                  </a:lnTo>
                  <a:lnTo>
                    <a:pt x="170" y="22"/>
                  </a:lnTo>
                  <a:lnTo>
                    <a:pt x="171" y="22"/>
                  </a:lnTo>
                  <a:lnTo>
                    <a:pt x="171" y="23"/>
                  </a:lnTo>
                  <a:lnTo>
                    <a:pt x="172" y="23"/>
                  </a:lnTo>
                  <a:lnTo>
                    <a:pt x="172" y="24"/>
                  </a:lnTo>
                  <a:lnTo>
                    <a:pt x="172" y="25"/>
                  </a:lnTo>
                  <a:lnTo>
                    <a:pt x="172" y="26"/>
                  </a:lnTo>
                  <a:lnTo>
                    <a:pt x="173" y="27"/>
                  </a:lnTo>
                  <a:lnTo>
                    <a:pt x="173" y="28"/>
                  </a:lnTo>
                  <a:lnTo>
                    <a:pt x="173" y="29"/>
                  </a:lnTo>
                  <a:lnTo>
                    <a:pt x="173" y="30"/>
                  </a:lnTo>
                  <a:lnTo>
                    <a:pt x="172" y="30"/>
                  </a:lnTo>
                  <a:lnTo>
                    <a:pt x="172" y="32"/>
                  </a:lnTo>
                  <a:lnTo>
                    <a:pt x="173" y="32"/>
                  </a:lnTo>
                  <a:lnTo>
                    <a:pt x="173" y="33"/>
                  </a:lnTo>
                  <a:lnTo>
                    <a:pt x="174" y="33"/>
                  </a:lnTo>
                  <a:lnTo>
                    <a:pt x="175" y="33"/>
                  </a:lnTo>
                  <a:lnTo>
                    <a:pt x="176" y="33"/>
                  </a:lnTo>
                  <a:lnTo>
                    <a:pt x="176" y="34"/>
                  </a:lnTo>
                  <a:lnTo>
                    <a:pt x="177" y="34"/>
                  </a:lnTo>
                  <a:lnTo>
                    <a:pt x="177" y="33"/>
                  </a:lnTo>
                  <a:lnTo>
                    <a:pt x="178" y="33"/>
                  </a:lnTo>
                  <a:lnTo>
                    <a:pt x="178" y="32"/>
                  </a:lnTo>
                  <a:lnTo>
                    <a:pt x="179" y="32"/>
                  </a:lnTo>
                  <a:lnTo>
                    <a:pt x="179" y="33"/>
                  </a:lnTo>
                  <a:lnTo>
                    <a:pt x="179" y="34"/>
                  </a:lnTo>
                  <a:lnTo>
                    <a:pt x="180" y="34"/>
                  </a:lnTo>
                  <a:lnTo>
                    <a:pt x="181" y="33"/>
                  </a:lnTo>
                  <a:lnTo>
                    <a:pt x="181" y="34"/>
                  </a:lnTo>
                  <a:lnTo>
                    <a:pt x="183" y="34"/>
                  </a:lnTo>
                  <a:lnTo>
                    <a:pt x="184" y="34"/>
                  </a:lnTo>
                  <a:lnTo>
                    <a:pt x="184" y="35"/>
                  </a:lnTo>
                  <a:lnTo>
                    <a:pt x="185" y="35"/>
                  </a:lnTo>
                  <a:lnTo>
                    <a:pt x="186" y="34"/>
                  </a:lnTo>
                  <a:lnTo>
                    <a:pt x="187" y="34"/>
                  </a:lnTo>
                  <a:lnTo>
                    <a:pt x="188" y="34"/>
                  </a:lnTo>
                  <a:lnTo>
                    <a:pt x="188" y="35"/>
                  </a:lnTo>
                  <a:lnTo>
                    <a:pt x="187" y="35"/>
                  </a:lnTo>
                  <a:lnTo>
                    <a:pt x="187" y="36"/>
                  </a:lnTo>
                  <a:lnTo>
                    <a:pt x="188" y="36"/>
                  </a:lnTo>
                  <a:lnTo>
                    <a:pt x="189" y="36"/>
                  </a:lnTo>
                  <a:lnTo>
                    <a:pt x="190" y="36"/>
                  </a:lnTo>
                  <a:lnTo>
                    <a:pt x="191" y="36"/>
                  </a:lnTo>
                  <a:lnTo>
                    <a:pt x="192" y="36"/>
                  </a:lnTo>
                  <a:lnTo>
                    <a:pt x="192" y="37"/>
                  </a:lnTo>
                  <a:lnTo>
                    <a:pt x="192" y="38"/>
                  </a:lnTo>
                  <a:lnTo>
                    <a:pt x="193" y="38"/>
                  </a:lnTo>
                  <a:lnTo>
                    <a:pt x="194" y="38"/>
                  </a:lnTo>
                  <a:lnTo>
                    <a:pt x="195" y="38"/>
                  </a:lnTo>
                  <a:lnTo>
                    <a:pt x="196" y="37"/>
                  </a:lnTo>
                  <a:lnTo>
                    <a:pt x="197" y="37"/>
                  </a:lnTo>
                  <a:lnTo>
                    <a:pt x="198" y="37"/>
                  </a:lnTo>
                  <a:lnTo>
                    <a:pt x="198" y="36"/>
                  </a:lnTo>
                  <a:lnTo>
                    <a:pt x="199" y="37"/>
                  </a:lnTo>
                  <a:lnTo>
                    <a:pt x="200" y="37"/>
                  </a:lnTo>
                  <a:lnTo>
                    <a:pt x="201" y="37"/>
                  </a:lnTo>
                  <a:lnTo>
                    <a:pt x="201" y="36"/>
                  </a:lnTo>
                  <a:lnTo>
                    <a:pt x="203" y="37"/>
                  </a:lnTo>
                  <a:lnTo>
                    <a:pt x="204" y="36"/>
                  </a:lnTo>
                  <a:lnTo>
                    <a:pt x="205" y="36"/>
                  </a:lnTo>
                  <a:lnTo>
                    <a:pt x="204" y="36"/>
                  </a:lnTo>
                  <a:lnTo>
                    <a:pt x="205" y="37"/>
                  </a:lnTo>
                  <a:lnTo>
                    <a:pt x="206" y="36"/>
                  </a:lnTo>
                  <a:lnTo>
                    <a:pt x="207" y="40"/>
                  </a:lnTo>
                  <a:lnTo>
                    <a:pt x="209" y="42"/>
                  </a:lnTo>
                  <a:lnTo>
                    <a:pt x="209" y="43"/>
                  </a:lnTo>
                  <a:lnTo>
                    <a:pt x="210" y="44"/>
                  </a:lnTo>
                  <a:lnTo>
                    <a:pt x="211" y="47"/>
                  </a:lnTo>
                  <a:lnTo>
                    <a:pt x="212" y="51"/>
                  </a:lnTo>
                  <a:lnTo>
                    <a:pt x="213" y="53"/>
                  </a:lnTo>
                  <a:lnTo>
                    <a:pt x="214" y="54"/>
                  </a:lnTo>
                  <a:lnTo>
                    <a:pt x="214" y="55"/>
                  </a:lnTo>
                  <a:lnTo>
                    <a:pt x="214" y="56"/>
                  </a:lnTo>
                  <a:lnTo>
                    <a:pt x="215" y="57"/>
                  </a:lnTo>
                  <a:lnTo>
                    <a:pt x="215" y="58"/>
                  </a:lnTo>
                  <a:lnTo>
                    <a:pt x="216" y="59"/>
                  </a:lnTo>
                  <a:lnTo>
                    <a:pt x="218" y="64"/>
                  </a:lnTo>
                  <a:lnTo>
                    <a:pt x="220" y="70"/>
                  </a:lnTo>
                  <a:lnTo>
                    <a:pt x="223" y="73"/>
                  </a:lnTo>
                  <a:lnTo>
                    <a:pt x="225" y="78"/>
                  </a:lnTo>
                  <a:lnTo>
                    <a:pt x="227" y="82"/>
                  </a:lnTo>
                  <a:lnTo>
                    <a:pt x="228" y="86"/>
                  </a:lnTo>
                  <a:lnTo>
                    <a:pt x="230" y="90"/>
                  </a:lnTo>
                  <a:lnTo>
                    <a:pt x="232" y="94"/>
                  </a:lnTo>
                  <a:lnTo>
                    <a:pt x="235" y="100"/>
                  </a:lnTo>
                  <a:lnTo>
                    <a:pt x="237" y="105"/>
                  </a:lnTo>
                  <a:lnTo>
                    <a:pt x="238" y="109"/>
                  </a:lnTo>
                  <a:lnTo>
                    <a:pt x="238" y="110"/>
                  </a:lnTo>
                  <a:lnTo>
                    <a:pt x="239" y="111"/>
                  </a:lnTo>
                  <a:lnTo>
                    <a:pt x="241" y="112"/>
                  </a:lnTo>
                  <a:lnTo>
                    <a:pt x="242" y="116"/>
                  </a:lnTo>
                  <a:lnTo>
                    <a:pt x="243" y="117"/>
                  </a:lnTo>
                  <a:lnTo>
                    <a:pt x="243" y="119"/>
                  </a:lnTo>
                  <a:lnTo>
                    <a:pt x="244" y="121"/>
                  </a:lnTo>
                  <a:lnTo>
                    <a:pt x="245" y="123"/>
                  </a:lnTo>
                  <a:lnTo>
                    <a:pt x="247" y="126"/>
                  </a:lnTo>
                  <a:lnTo>
                    <a:pt x="248" y="129"/>
                  </a:lnTo>
                  <a:lnTo>
                    <a:pt x="249" y="132"/>
                  </a:lnTo>
                  <a:lnTo>
                    <a:pt x="249" y="133"/>
                  </a:lnTo>
                  <a:lnTo>
                    <a:pt x="250" y="135"/>
                  </a:lnTo>
                  <a:lnTo>
                    <a:pt x="250" y="136"/>
                  </a:lnTo>
                  <a:lnTo>
                    <a:pt x="251" y="137"/>
                  </a:lnTo>
                  <a:lnTo>
                    <a:pt x="251" y="138"/>
                  </a:lnTo>
                  <a:lnTo>
                    <a:pt x="251" y="139"/>
                  </a:lnTo>
                  <a:lnTo>
                    <a:pt x="252" y="139"/>
                  </a:lnTo>
                  <a:lnTo>
                    <a:pt x="254" y="144"/>
                  </a:lnTo>
                  <a:lnTo>
                    <a:pt x="256" y="149"/>
                  </a:lnTo>
                  <a:lnTo>
                    <a:pt x="256" y="151"/>
                  </a:lnTo>
                  <a:lnTo>
                    <a:pt x="257" y="152"/>
                  </a:lnTo>
                  <a:lnTo>
                    <a:pt x="258" y="153"/>
                  </a:lnTo>
                  <a:lnTo>
                    <a:pt x="259" y="156"/>
                  </a:lnTo>
                  <a:lnTo>
                    <a:pt x="259" y="157"/>
                  </a:lnTo>
                  <a:lnTo>
                    <a:pt x="261" y="158"/>
                  </a:lnTo>
                  <a:lnTo>
                    <a:pt x="261" y="159"/>
                  </a:lnTo>
                  <a:lnTo>
                    <a:pt x="262" y="161"/>
                  </a:lnTo>
                  <a:lnTo>
                    <a:pt x="263" y="162"/>
                  </a:lnTo>
                  <a:lnTo>
                    <a:pt x="264" y="166"/>
                  </a:lnTo>
                  <a:lnTo>
                    <a:pt x="265" y="169"/>
                  </a:lnTo>
                  <a:lnTo>
                    <a:pt x="266" y="172"/>
                  </a:lnTo>
                  <a:lnTo>
                    <a:pt x="267" y="175"/>
                  </a:lnTo>
                  <a:lnTo>
                    <a:pt x="268" y="177"/>
                  </a:lnTo>
                  <a:lnTo>
                    <a:pt x="268" y="179"/>
                  </a:lnTo>
                  <a:lnTo>
                    <a:pt x="269" y="180"/>
                  </a:lnTo>
                  <a:lnTo>
                    <a:pt x="270" y="182"/>
                  </a:lnTo>
                  <a:lnTo>
                    <a:pt x="271" y="187"/>
                  </a:lnTo>
                  <a:lnTo>
                    <a:pt x="272" y="189"/>
                  </a:lnTo>
                  <a:lnTo>
                    <a:pt x="273" y="193"/>
                  </a:lnTo>
                  <a:lnTo>
                    <a:pt x="274" y="194"/>
                  </a:lnTo>
                  <a:lnTo>
                    <a:pt x="274" y="195"/>
                  </a:lnTo>
                  <a:lnTo>
                    <a:pt x="275" y="197"/>
                  </a:lnTo>
                  <a:lnTo>
                    <a:pt x="276" y="200"/>
                  </a:lnTo>
                  <a:lnTo>
                    <a:pt x="277" y="203"/>
                  </a:lnTo>
                  <a:lnTo>
                    <a:pt x="278" y="205"/>
                  </a:lnTo>
                  <a:lnTo>
                    <a:pt x="278" y="207"/>
                  </a:lnTo>
                  <a:lnTo>
                    <a:pt x="280" y="210"/>
                  </a:lnTo>
                  <a:lnTo>
                    <a:pt x="282" y="215"/>
                  </a:lnTo>
                  <a:lnTo>
                    <a:pt x="283" y="218"/>
                  </a:lnTo>
                  <a:lnTo>
                    <a:pt x="285" y="222"/>
                  </a:lnTo>
                  <a:lnTo>
                    <a:pt x="287" y="228"/>
                  </a:lnTo>
                  <a:lnTo>
                    <a:pt x="288" y="231"/>
                  </a:lnTo>
                  <a:lnTo>
                    <a:pt x="289" y="233"/>
                  </a:lnTo>
                  <a:lnTo>
                    <a:pt x="290" y="234"/>
                  </a:lnTo>
                  <a:lnTo>
                    <a:pt x="290" y="235"/>
                  </a:lnTo>
                  <a:lnTo>
                    <a:pt x="291" y="238"/>
                  </a:lnTo>
                  <a:lnTo>
                    <a:pt x="293" y="242"/>
                  </a:lnTo>
                  <a:lnTo>
                    <a:pt x="293" y="244"/>
                  </a:lnTo>
                  <a:lnTo>
                    <a:pt x="294" y="244"/>
                  </a:lnTo>
                  <a:lnTo>
                    <a:pt x="296" y="251"/>
                  </a:lnTo>
                  <a:lnTo>
                    <a:pt x="300" y="259"/>
                  </a:lnTo>
                  <a:lnTo>
                    <a:pt x="304" y="269"/>
                  </a:lnTo>
                  <a:lnTo>
                    <a:pt x="307" y="276"/>
                  </a:lnTo>
                  <a:lnTo>
                    <a:pt x="310" y="286"/>
                  </a:lnTo>
                  <a:lnTo>
                    <a:pt x="313" y="293"/>
                  </a:lnTo>
                  <a:lnTo>
                    <a:pt x="316" y="300"/>
                  </a:lnTo>
                  <a:lnTo>
                    <a:pt x="317" y="302"/>
                  </a:lnTo>
                  <a:lnTo>
                    <a:pt x="319" y="308"/>
                  </a:lnTo>
                  <a:lnTo>
                    <a:pt x="322" y="315"/>
                  </a:lnTo>
                  <a:lnTo>
                    <a:pt x="325" y="323"/>
                  </a:lnTo>
                  <a:lnTo>
                    <a:pt x="327" y="329"/>
                  </a:lnTo>
                  <a:lnTo>
                    <a:pt x="330" y="336"/>
                  </a:lnTo>
                  <a:lnTo>
                    <a:pt x="333" y="343"/>
                  </a:lnTo>
                  <a:lnTo>
                    <a:pt x="334" y="347"/>
                  </a:lnTo>
                  <a:lnTo>
                    <a:pt x="336" y="351"/>
                  </a:lnTo>
                  <a:lnTo>
                    <a:pt x="338" y="354"/>
                  </a:lnTo>
                  <a:lnTo>
                    <a:pt x="339" y="356"/>
                  </a:lnTo>
                  <a:lnTo>
                    <a:pt x="340" y="359"/>
                  </a:lnTo>
                  <a:lnTo>
                    <a:pt x="341" y="362"/>
                  </a:lnTo>
                  <a:lnTo>
                    <a:pt x="342" y="363"/>
                  </a:lnTo>
                  <a:lnTo>
                    <a:pt x="345" y="371"/>
                  </a:lnTo>
                  <a:lnTo>
                    <a:pt x="348" y="379"/>
                  </a:lnTo>
                  <a:lnTo>
                    <a:pt x="351" y="386"/>
                  </a:lnTo>
                  <a:lnTo>
                    <a:pt x="351" y="387"/>
                  </a:lnTo>
                  <a:lnTo>
                    <a:pt x="352" y="389"/>
                  </a:lnTo>
                  <a:lnTo>
                    <a:pt x="358" y="401"/>
                  </a:lnTo>
                  <a:lnTo>
                    <a:pt x="363" y="412"/>
                  </a:lnTo>
                  <a:lnTo>
                    <a:pt x="367" y="423"/>
                  </a:lnTo>
                  <a:lnTo>
                    <a:pt x="368" y="426"/>
                  </a:lnTo>
                  <a:lnTo>
                    <a:pt x="369" y="429"/>
                  </a:lnTo>
                  <a:lnTo>
                    <a:pt x="374" y="441"/>
                  </a:lnTo>
                  <a:lnTo>
                    <a:pt x="379" y="451"/>
                  </a:lnTo>
                  <a:lnTo>
                    <a:pt x="383" y="461"/>
                  </a:lnTo>
                  <a:lnTo>
                    <a:pt x="387" y="469"/>
                  </a:lnTo>
                  <a:lnTo>
                    <a:pt x="390" y="476"/>
                  </a:lnTo>
                  <a:lnTo>
                    <a:pt x="391" y="480"/>
                  </a:lnTo>
                  <a:lnTo>
                    <a:pt x="394" y="486"/>
                  </a:lnTo>
                  <a:lnTo>
                    <a:pt x="394" y="487"/>
                  </a:lnTo>
                  <a:lnTo>
                    <a:pt x="394" y="488"/>
                  </a:lnTo>
                  <a:lnTo>
                    <a:pt x="394" y="491"/>
                  </a:lnTo>
                  <a:lnTo>
                    <a:pt x="394" y="499"/>
                  </a:lnTo>
                  <a:lnTo>
                    <a:pt x="394" y="508"/>
                  </a:lnTo>
                  <a:lnTo>
                    <a:pt x="394" y="514"/>
                  </a:lnTo>
                  <a:lnTo>
                    <a:pt x="394" y="516"/>
                  </a:lnTo>
                  <a:lnTo>
                    <a:pt x="394" y="521"/>
                  </a:lnTo>
                  <a:lnTo>
                    <a:pt x="394" y="533"/>
                  </a:lnTo>
                  <a:lnTo>
                    <a:pt x="394" y="552"/>
                  </a:lnTo>
                  <a:lnTo>
                    <a:pt x="394" y="563"/>
                  </a:lnTo>
                  <a:lnTo>
                    <a:pt x="394" y="577"/>
                  </a:lnTo>
                  <a:lnTo>
                    <a:pt x="394" y="589"/>
                  </a:lnTo>
                  <a:lnTo>
                    <a:pt x="394" y="601"/>
                  </a:lnTo>
                  <a:lnTo>
                    <a:pt x="394" y="617"/>
                  </a:lnTo>
                  <a:lnTo>
                    <a:pt x="394" y="626"/>
                  </a:lnTo>
                  <a:lnTo>
                    <a:pt x="394" y="632"/>
                  </a:lnTo>
                  <a:lnTo>
                    <a:pt x="394" y="641"/>
                  </a:lnTo>
                  <a:lnTo>
                    <a:pt x="394" y="654"/>
                  </a:lnTo>
                  <a:lnTo>
                    <a:pt x="394" y="663"/>
                  </a:lnTo>
                  <a:lnTo>
                    <a:pt x="394" y="667"/>
                  </a:lnTo>
                  <a:lnTo>
                    <a:pt x="394" y="670"/>
                  </a:lnTo>
                  <a:lnTo>
                    <a:pt x="394" y="673"/>
                  </a:lnTo>
                  <a:lnTo>
                    <a:pt x="394" y="676"/>
                  </a:lnTo>
                  <a:lnTo>
                    <a:pt x="394" y="679"/>
                  </a:lnTo>
                  <a:lnTo>
                    <a:pt x="394" y="682"/>
                  </a:lnTo>
                  <a:lnTo>
                    <a:pt x="394" y="686"/>
                  </a:lnTo>
                  <a:lnTo>
                    <a:pt x="394" y="689"/>
                  </a:lnTo>
                  <a:lnTo>
                    <a:pt x="394" y="695"/>
                  </a:lnTo>
                  <a:lnTo>
                    <a:pt x="394" y="700"/>
                  </a:lnTo>
                  <a:lnTo>
                    <a:pt x="394" y="703"/>
                  </a:lnTo>
                  <a:lnTo>
                    <a:pt x="394" y="705"/>
                  </a:lnTo>
                  <a:lnTo>
                    <a:pt x="394" y="706"/>
                  </a:lnTo>
                  <a:lnTo>
                    <a:pt x="394" y="707"/>
                  </a:lnTo>
                  <a:lnTo>
                    <a:pt x="393" y="707"/>
                  </a:lnTo>
                  <a:lnTo>
                    <a:pt x="393" y="708"/>
                  </a:lnTo>
                  <a:lnTo>
                    <a:pt x="392" y="708"/>
                  </a:lnTo>
                  <a:lnTo>
                    <a:pt x="392" y="709"/>
                  </a:lnTo>
                  <a:lnTo>
                    <a:pt x="392" y="710"/>
                  </a:lnTo>
                  <a:lnTo>
                    <a:pt x="391" y="710"/>
                  </a:lnTo>
                  <a:lnTo>
                    <a:pt x="391" y="712"/>
                  </a:lnTo>
                  <a:lnTo>
                    <a:pt x="391" y="713"/>
                  </a:lnTo>
                  <a:lnTo>
                    <a:pt x="390" y="714"/>
                  </a:lnTo>
                  <a:lnTo>
                    <a:pt x="390" y="715"/>
                  </a:lnTo>
                  <a:lnTo>
                    <a:pt x="390" y="716"/>
                  </a:lnTo>
                  <a:lnTo>
                    <a:pt x="389" y="716"/>
                  </a:lnTo>
                  <a:lnTo>
                    <a:pt x="389" y="717"/>
                  </a:lnTo>
                  <a:lnTo>
                    <a:pt x="389" y="718"/>
                  </a:lnTo>
                  <a:lnTo>
                    <a:pt x="389" y="719"/>
                  </a:lnTo>
                  <a:lnTo>
                    <a:pt x="388" y="719"/>
                  </a:lnTo>
                  <a:lnTo>
                    <a:pt x="388" y="720"/>
                  </a:lnTo>
                  <a:lnTo>
                    <a:pt x="388" y="721"/>
                  </a:lnTo>
                  <a:lnTo>
                    <a:pt x="388" y="722"/>
                  </a:lnTo>
                  <a:lnTo>
                    <a:pt x="388" y="723"/>
                  </a:lnTo>
                  <a:lnTo>
                    <a:pt x="388" y="724"/>
                  </a:lnTo>
                  <a:lnTo>
                    <a:pt x="387" y="724"/>
                  </a:lnTo>
                  <a:lnTo>
                    <a:pt x="387" y="725"/>
                  </a:lnTo>
                  <a:lnTo>
                    <a:pt x="387" y="726"/>
                  </a:lnTo>
                  <a:lnTo>
                    <a:pt x="387" y="727"/>
                  </a:lnTo>
                  <a:lnTo>
                    <a:pt x="387" y="728"/>
                  </a:lnTo>
                  <a:lnTo>
                    <a:pt x="387" y="729"/>
                  </a:lnTo>
                  <a:lnTo>
                    <a:pt x="387" y="730"/>
                  </a:lnTo>
                  <a:lnTo>
                    <a:pt x="387" y="732"/>
                  </a:lnTo>
                  <a:lnTo>
                    <a:pt x="386" y="732"/>
                  </a:lnTo>
                  <a:lnTo>
                    <a:pt x="386" y="733"/>
                  </a:lnTo>
                  <a:lnTo>
                    <a:pt x="386" y="734"/>
                  </a:lnTo>
                  <a:lnTo>
                    <a:pt x="385" y="734"/>
                  </a:lnTo>
                  <a:lnTo>
                    <a:pt x="385" y="735"/>
                  </a:lnTo>
                  <a:lnTo>
                    <a:pt x="384" y="735"/>
                  </a:lnTo>
                  <a:lnTo>
                    <a:pt x="384" y="736"/>
                  </a:lnTo>
                  <a:lnTo>
                    <a:pt x="384" y="737"/>
                  </a:lnTo>
                  <a:lnTo>
                    <a:pt x="383" y="737"/>
                  </a:lnTo>
                  <a:lnTo>
                    <a:pt x="382" y="737"/>
                  </a:lnTo>
                  <a:lnTo>
                    <a:pt x="382" y="738"/>
                  </a:lnTo>
                  <a:lnTo>
                    <a:pt x="381" y="739"/>
                  </a:lnTo>
                  <a:lnTo>
                    <a:pt x="380" y="739"/>
                  </a:lnTo>
                  <a:lnTo>
                    <a:pt x="380" y="740"/>
                  </a:lnTo>
                  <a:lnTo>
                    <a:pt x="379" y="740"/>
                  </a:lnTo>
                  <a:lnTo>
                    <a:pt x="378" y="740"/>
                  </a:lnTo>
                  <a:lnTo>
                    <a:pt x="377" y="740"/>
                  </a:lnTo>
                  <a:lnTo>
                    <a:pt x="377" y="739"/>
                  </a:lnTo>
                  <a:lnTo>
                    <a:pt x="375" y="738"/>
                  </a:lnTo>
                  <a:lnTo>
                    <a:pt x="374" y="738"/>
                  </a:lnTo>
                  <a:lnTo>
                    <a:pt x="373" y="738"/>
                  </a:lnTo>
                  <a:lnTo>
                    <a:pt x="373" y="739"/>
                  </a:lnTo>
                  <a:lnTo>
                    <a:pt x="372" y="739"/>
                  </a:lnTo>
                  <a:lnTo>
                    <a:pt x="371" y="739"/>
                  </a:lnTo>
                  <a:lnTo>
                    <a:pt x="371" y="738"/>
                  </a:lnTo>
                  <a:lnTo>
                    <a:pt x="370" y="738"/>
                  </a:lnTo>
                  <a:lnTo>
                    <a:pt x="369" y="739"/>
                  </a:lnTo>
                  <a:lnTo>
                    <a:pt x="368" y="739"/>
                  </a:lnTo>
                  <a:lnTo>
                    <a:pt x="368" y="740"/>
                  </a:lnTo>
                  <a:lnTo>
                    <a:pt x="367" y="740"/>
                  </a:lnTo>
                  <a:lnTo>
                    <a:pt x="367" y="741"/>
                  </a:lnTo>
                  <a:lnTo>
                    <a:pt x="367" y="742"/>
                  </a:lnTo>
                  <a:lnTo>
                    <a:pt x="367" y="743"/>
                  </a:lnTo>
                  <a:lnTo>
                    <a:pt x="368" y="743"/>
                  </a:lnTo>
                  <a:lnTo>
                    <a:pt x="368" y="744"/>
                  </a:lnTo>
                  <a:lnTo>
                    <a:pt x="368" y="745"/>
                  </a:lnTo>
                  <a:lnTo>
                    <a:pt x="368" y="746"/>
                  </a:lnTo>
                  <a:lnTo>
                    <a:pt x="369" y="746"/>
                  </a:lnTo>
                  <a:lnTo>
                    <a:pt x="369" y="747"/>
                  </a:lnTo>
                  <a:lnTo>
                    <a:pt x="370" y="747"/>
                  </a:lnTo>
                  <a:lnTo>
                    <a:pt x="371" y="747"/>
                  </a:lnTo>
                  <a:lnTo>
                    <a:pt x="371" y="748"/>
                  </a:lnTo>
                  <a:lnTo>
                    <a:pt x="371" y="749"/>
                  </a:lnTo>
                  <a:lnTo>
                    <a:pt x="371" y="751"/>
                  </a:lnTo>
                  <a:lnTo>
                    <a:pt x="370" y="752"/>
                  </a:lnTo>
                  <a:lnTo>
                    <a:pt x="369" y="753"/>
                  </a:lnTo>
                  <a:lnTo>
                    <a:pt x="368" y="753"/>
                  </a:lnTo>
                  <a:lnTo>
                    <a:pt x="368" y="754"/>
                  </a:lnTo>
                  <a:lnTo>
                    <a:pt x="367" y="754"/>
                  </a:lnTo>
                  <a:lnTo>
                    <a:pt x="367" y="755"/>
                  </a:lnTo>
                  <a:lnTo>
                    <a:pt x="366" y="755"/>
                  </a:lnTo>
                  <a:lnTo>
                    <a:pt x="365" y="755"/>
                  </a:lnTo>
                  <a:lnTo>
                    <a:pt x="365" y="756"/>
                  </a:lnTo>
                  <a:lnTo>
                    <a:pt x="364" y="756"/>
                  </a:lnTo>
                  <a:lnTo>
                    <a:pt x="364" y="757"/>
                  </a:lnTo>
                  <a:lnTo>
                    <a:pt x="363" y="757"/>
                  </a:lnTo>
                  <a:lnTo>
                    <a:pt x="363" y="758"/>
                  </a:lnTo>
                  <a:lnTo>
                    <a:pt x="362" y="758"/>
                  </a:lnTo>
                  <a:lnTo>
                    <a:pt x="362" y="759"/>
                  </a:lnTo>
                  <a:lnTo>
                    <a:pt x="361" y="759"/>
                  </a:lnTo>
                  <a:lnTo>
                    <a:pt x="361" y="760"/>
                  </a:lnTo>
                  <a:lnTo>
                    <a:pt x="360" y="760"/>
                  </a:lnTo>
                  <a:lnTo>
                    <a:pt x="359" y="760"/>
                  </a:lnTo>
                  <a:lnTo>
                    <a:pt x="358" y="760"/>
                  </a:lnTo>
                  <a:lnTo>
                    <a:pt x="358" y="759"/>
                  </a:lnTo>
                  <a:lnTo>
                    <a:pt x="357" y="759"/>
                  </a:lnTo>
                  <a:lnTo>
                    <a:pt x="355" y="758"/>
                  </a:lnTo>
                  <a:lnTo>
                    <a:pt x="354" y="758"/>
                  </a:lnTo>
                  <a:lnTo>
                    <a:pt x="353" y="757"/>
                  </a:lnTo>
                  <a:lnTo>
                    <a:pt x="352" y="757"/>
                  </a:lnTo>
                  <a:lnTo>
                    <a:pt x="351" y="757"/>
                  </a:lnTo>
                  <a:lnTo>
                    <a:pt x="350" y="758"/>
                  </a:lnTo>
                  <a:lnTo>
                    <a:pt x="349" y="758"/>
                  </a:lnTo>
                  <a:lnTo>
                    <a:pt x="349" y="759"/>
                  </a:lnTo>
                  <a:lnTo>
                    <a:pt x="348" y="759"/>
                  </a:lnTo>
                  <a:lnTo>
                    <a:pt x="348" y="760"/>
                  </a:lnTo>
                  <a:lnTo>
                    <a:pt x="348" y="761"/>
                  </a:lnTo>
                  <a:lnTo>
                    <a:pt x="348" y="762"/>
                  </a:lnTo>
                  <a:lnTo>
                    <a:pt x="349" y="763"/>
                  </a:lnTo>
                  <a:lnTo>
                    <a:pt x="350" y="764"/>
                  </a:lnTo>
                  <a:lnTo>
                    <a:pt x="350" y="765"/>
                  </a:lnTo>
                  <a:lnTo>
                    <a:pt x="351" y="766"/>
                  </a:lnTo>
                  <a:lnTo>
                    <a:pt x="351" y="767"/>
                  </a:lnTo>
                  <a:lnTo>
                    <a:pt x="352" y="767"/>
                  </a:lnTo>
                  <a:lnTo>
                    <a:pt x="352" y="768"/>
                  </a:lnTo>
                  <a:lnTo>
                    <a:pt x="352" y="769"/>
                  </a:lnTo>
                  <a:lnTo>
                    <a:pt x="353" y="771"/>
                  </a:lnTo>
                  <a:lnTo>
                    <a:pt x="353" y="772"/>
                  </a:lnTo>
                  <a:lnTo>
                    <a:pt x="353" y="773"/>
                  </a:lnTo>
                  <a:lnTo>
                    <a:pt x="352" y="773"/>
                  </a:lnTo>
                  <a:lnTo>
                    <a:pt x="352" y="774"/>
                  </a:lnTo>
                  <a:lnTo>
                    <a:pt x="351" y="775"/>
                  </a:lnTo>
                  <a:lnTo>
                    <a:pt x="350" y="775"/>
                  </a:lnTo>
                  <a:lnTo>
                    <a:pt x="349" y="775"/>
                  </a:lnTo>
                  <a:lnTo>
                    <a:pt x="348" y="775"/>
                  </a:lnTo>
                  <a:lnTo>
                    <a:pt x="347" y="775"/>
                  </a:lnTo>
                  <a:lnTo>
                    <a:pt x="346" y="774"/>
                  </a:lnTo>
                  <a:lnTo>
                    <a:pt x="345" y="773"/>
                  </a:lnTo>
                  <a:lnTo>
                    <a:pt x="345" y="772"/>
                  </a:lnTo>
                  <a:lnTo>
                    <a:pt x="344" y="772"/>
                  </a:lnTo>
                  <a:lnTo>
                    <a:pt x="344" y="771"/>
                  </a:lnTo>
                  <a:lnTo>
                    <a:pt x="343" y="771"/>
                  </a:lnTo>
                  <a:lnTo>
                    <a:pt x="343" y="769"/>
                  </a:lnTo>
                  <a:lnTo>
                    <a:pt x="342" y="769"/>
                  </a:lnTo>
                  <a:lnTo>
                    <a:pt x="342" y="768"/>
                  </a:lnTo>
                  <a:lnTo>
                    <a:pt x="341" y="767"/>
                  </a:lnTo>
                  <a:lnTo>
                    <a:pt x="341" y="766"/>
                  </a:lnTo>
                  <a:lnTo>
                    <a:pt x="341" y="765"/>
                  </a:lnTo>
                  <a:lnTo>
                    <a:pt x="341" y="764"/>
                  </a:lnTo>
                  <a:lnTo>
                    <a:pt x="341" y="763"/>
                  </a:lnTo>
                  <a:lnTo>
                    <a:pt x="342" y="762"/>
                  </a:lnTo>
                  <a:lnTo>
                    <a:pt x="342" y="761"/>
                  </a:lnTo>
                  <a:lnTo>
                    <a:pt x="342" y="760"/>
                  </a:lnTo>
                  <a:lnTo>
                    <a:pt x="343" y="760"/>
                  </a:lnTo>
                  <a:lnTo>
                    <a:pt x="343" y="759"/>
                  </a:lnTo>
                  <a:lnTo>
                    <a:pt x="343" y="758"/>
                  </a:lnTo>
                  <a:lnTo>
                    <a:pt x="344" y="758"/>
                  </a:lnTo>
                  <a:lnTo>
                    <a:pt x="344" y="757"/>
                  </a:lnTo>
                  <a:lnTo>
                    <a:pt x="344" y="756"/>
                  </a:lnTo>
                  <a:lnTo>
                    <a:pt x="343" y="756"/>
                  </a:lnTo>
                  <a:lnTo>
                    <a:pt x="343" y="755"/>
                  </a:lnTo>
                  <a:lnTo>
                    <a:pt x="342" y="754"/>
                  </a:lnTo>
                  <a:lnTo>
                    <a:pt x="341" y="753"/>
                  </a:lnTo>
                  <a:lnTo>
                    <a:pt x="340" y="753"/>
                  </a:lnTo>
                  <a:lnTo>
                    <a:pt x="339" y="753"/>
                  </a:lnTo>
                  <a:lnTo>
                    <a:pt x="338" y="753"/>
                  </a:lnTo>
                  <a:lnTo>
                    <a:pt x="336" y="753"/>
                  </a:lnTo>
                  <a:lnTo>
                    <a:pt x="336" y="754"/>
                  </a:lnTo>
                  <a:lnTo>
                    <a:pt x="335" y="754"/>
                  </a:lnTo>
                  <a:lnTo>
                    <a:pt x="335" y="755"/>
                  </a:lnTo>
                  <a:lnTo>
                    <a:pt x="334" y="755"/>
                  </a:lnTo>
                  <a:lnTo>
                    <a:pt x="334" y="756"/>
                  </a:lnTo>
                  <a:lnTo>
                    <a:pt x="334" y="757"/>
                  </a:lnTo>
                  <a:lnTo>
                    <a:pt x="334" y="758"/>
                  </a:lnTo>
                  <a:lnTo>
                    <a:pt x="334" y="759"/>
                  </a:lnTo>
                  <a:lnTo>
                    <a:pt x="334" y="760"/>
                  </a:lnTo>
                  <a:lnTo>
                    <a:pt x="334" y="761"/>
                  </a:lnTo>
                  <a:lnTo>
                    <a:pt x="334" y="762"/>
                  </a:lnTo>
                  <a:lnTo>
                    <a:pt x="334" y="763"/>
                  </a:lnTo>
                  <a:lnTo>
                    <a:pt x="334" y="764"/>
                  </a:lnTo>
                  <a:lnTo>
                    <a:pt x="333" y="765"/>
                  </a:lnTo>
                  <a:lnTo>
                    <a:pt x="333" y="766"/>
                  </a:lnTo>
                  <a:lnTo>
                    <a:pt x="332" y="766"/>
                  </a:lnTo>
                  <a:lnTo>
                    <a:pt x="332" y="767"/>
                  </a:lnTo>
                  <a:lnTo>
                    <a:pt x="331" y="767"/>
                  </a:lnTo>
                  <a:lnTo>
                    <a:pt x="330" y="767"/>
                  </a:lnTo>
                  <a:lnTo>
                    <a:pt x="329" y="766"/>
                  </a:lnTo>
                  <a:lnTo>
                    <a:pt x="328" y="765"/>
                  </a:lnTo>
                  <a:lnTo>
                    <a:pt x="328" y="764"/>
                  </a:lnTo>
                  <a:lnTo>
                    <a:pt x="327" y="764"/>
                  </a:lnTo>
                  <a:lnTo>
                    <a:pt x="327" y="763"/>
                  </a:lnTo>
                  <a:lnTo>
                    <a:pt x="327" y="762"/>
                  </a:lnTo>
                  <a:lnTo>
                    <a:pt x="327" y="761"/>
                  </a:lnTo>
                  <a:lnTo>
                    <a:pt x="327" y="760"/>
                  </a:lnTo>
                  <a:lnTo>
                    <a:pt x="327" y="759"/>
                  </a:lnTo>
                  <a:lnTo>
                    <a:pt x="327" y="758"/>
                  </a:lnTo>
                  <a:lnTo>
                    <a:pt x="326" y="757"/>
                  </a:lnTo>
                  <a:lnTo>
                    <a:pt x="325" y="756"/>
                  </a:lnTo>
                  <a:lnTo>
                    <a:pt x="324" y="756"/>
                  </a:lnTo>
                  <a:lnTo>
                    <a:pt x="323" y="756"/>
                  </a:lnTo>
                  <a:lnTo>
                    <a:pt x="322" y="756"/>
                  </a:lnTo>
                  <a:lnTo>
                    <a:pt x="321" y="756"/>
                  </a:lnTo>
                  <a:lnTo>
                    <a:pt x="321" y="757"/>
                  </a:lnTo>
                  <a:lnTo>
                    <a:pt x="320" y="757"/>
                  </a:lnTo>
                  <a:lnTo>
                    <a:pt x="319" y="758"/>
                  </a:lnTo>
                  <a:lnTo>
                    <a:pt x="319" y="759"/>
                  </a:lnTo>
                  <a:lnTo>
                    <a:pt x="317" y="759"/>
                  </a:lnTo>
                  <a:lnTo>
                    <a:pt x="317" y="760"/>
                  </a:lnTo>
                  <a:lnTo>
                    <a:pt x="316" y="760"/>
                  </a:lnTo>
                  <a:lnTo>
                    <a:pt x="316" y="761"/>
                  </a:lnTo>
                  <a:lnTo>
                    <a:pt x="315" y="761"/>
                  </a:lnTo>
                  <a:lnTo>
                    <a:pt x="315" y="762"/>
                  </a:lnTo>
                  <a:lnTo>
                    <a:pt x="314" y="762"/>
                  </a:lnTo>
                  <a:lnTo>
                    <a:pt x="313" y="762"/>
                  </a:lnTo>
                  <a:lnTo>
                    <a:pt x="312" y="762"/>
                  </a:lnTo>
                  <a:lnTo>
                    <a:pt x="312" y="761"/>
                  </a:lnTo>
                  <a:lnTo>
                    <a:pt x="311" y="761"/>
                  </a:lnTo>
                  <a:lnTo>
                    <a:pt x="311" y="760"/>
                  </a:lnTo>
                  <a:lnTo>
                    <a:pt x="310" y="760"/>
                  </a:lnTo>
                  <a:lnTo>
                    <a:pt x="310" y="759"/>
                  </a:lnTo>
                  <a:lnTo>
                    <a:pt x="309" y="758"/>
                  </a:lnTo>
                  <a:lnTo>
                    <a:pt x="309" y="757"/>
                  </a:lnTo>
                  <a:lnTo>
                    <a:pt x="309" y="756"/>
                  </a:lnTo>
                  <a:lnTo>
                    <a:pt x="308" y="755"/>
                  </a:lnTo>
                  <a:lnTo>
                    <a:pt x="307" y="755"/>
                  </a:lnTo>
                  <a:lnTo>
                    <a:pt x="307" y="754"/>
                  </a:lnTo>
                  <a:lnTo>
                    <a:pt x="306" y="754"/>
                  </a:lnTo>
                  <a:lnTo>
                    <a:pt x="305" y="753"/>
                  </a:lnTo>
                  <a:lnTo>
                    <a:pt x="304" y="753"/>
                  </a:lnTo>
                  <a:lnTo>
                    <a:pt x="303" y="753"/>
                  </a:lnTo>
                  <a:lnTo>
                    <a:pt x="303" y="754"/>
                  </a:lnTo>
                  <a:lnTo>
                    <a:pt x="302" y="754"/>
                  </a:lnTo>
                  <a:lnTo>
                    <a:pt x="301" y="754"/>
                  </a:lnTo>
                  <a:lnTo>
                    <a:pt x="301" y="755"/>
                  </a:lnTo>
                  <a:lnTo>
                    <a:pt x="300" y="755"/>
                  </a:lnTo>
                  <a:lnTo>
                    <a:pt x="300" y="756"/>
                  </a:lnTo>
                  <a:lnTo>
                    <a:pt x="299" y="756"/>
                  </a:lnTo>
                  <a:lnTo>
                    <a:pt x="297" y="756"/>
                  </a:lnTo>
                  <a:lnTo>
                    <a:pt x="296" y="756"/>
                  </a:lnTo>
                  <a:lnTo>
                    <a:pt x="295" y="756"/>
                  </a:lnTo>
                  <a:lnTo>
                    <a:pt x="294" y="755"/>
                  </a:lnTo>
                  <a:lnTo>
                    <a:pt x="294" y="754"/>
                  </a:lnTo>
                  <a:lnTo>
                    <a:pt x="293" y="754"/>
                  </a:lnTo>
                  <a:lnTo>
                    <a:pt x="293" y="753"/>
                  </a:lnTo>
                  <a:lnTo>
                    <a:pt x="293" y="752"/>
                  </a:lnTo>
                  <a:lnTo>
                    <a:pt x="293" y="751"/>
                  </a:lnTo>
                  <a:lnTo>
                    <a:pt x="293" y="749"/>
                  </a:lnTo>
                  <a:lnTo>
                    <a:pt x="293" y="748"/>
                  </a:lnTo>
                  <a:lnTo>
                    <a:pt x="293" y="747"/>
                  </a:lnTo>
                  <a:lnTo>
                    <a:pt x="292" y="747"/>
                  </a:lnTo>
                  <a:lnTo>
                    <a:pt x="291" y="747"/>
                  </a:lnTo>
                  <a:lnTo>
                    <a:pt x="291" y="746"/>
                  </a:lnTo>
                  <a:lnTo>
                    <a:pt x="290" y="746"/>
                  </a:lnTo>
                  <a:lnTo>
                    <a:pt x="289" y="746"/>
                  </a:lnTo>
                  <a:lnTo>
                    <a:pt x="289" y="745"/>
                  </a:lnTo>
                  <a:lnTo>
                    <a:pt x="288" y="745"/>
                  </a:lnTo>
                  <a:lnTo>
                    <a:pt x="288" y="744"/>
                  </a:lnTo>
                  <a:lnTo>
                    <a:pt x="287" y="743"/>
                  </a:lnTo>
                  <a:lnTo>
                    <a:pt x="287" y="742"/>
                  </a:lnTo>
                  <a:lnTo>
                    <a:pt x="286" y="741"/>
                  </a:lnTo>
                  <a:lnTo>
                    <a:pt x="286" y="740"/>
                  </a:lnTo>
                  <a:lnTo>
                    <a:pt x="285" y="740"/>
                  </a:lnTo>
                  <a:lnTo>
                    <a:pt x="284" y="740"/>
                  </a:lnTo>
                  <a:lnTo>
                    <a:pt x="283" y="740"/>
                  </a:lnTo>
                  <a:lnTo>
                    <a:pt x="282" y="740"/>
                  </a:lnTo>
                  <a:lnTo>
                    <a:pt x="281" y="740"/>
                  </a:lnTo>
                  <a:lnTo>
                    <a:pt x="280" y="740"/>
                  </a:lnTo>
                  <a:lnTo>
                    <a:pt x="278" y="740"/>
                  </a:lnTo>
                  <a:lnTo>
                    <a:pt x="277" y="739"/>
                  </a:lnTo>
                  <a:lnTo>
                    <a:pt x="277" y="738"/>
                  </a:lnTo>
                  <a:lnTo>
                    <a:pt x="276" y="738"/>
                  </a:lnTo>
                  <a:lnTo>
                    <a:pt x="276" y="737"/>
                  </a:lnTo>
                  <a:lnTo>
                    <a:pt x="276" y="736"/>
                  </a:lnTo>
                  <a:lnTo>
                    <a:pt x="275" y="735"/>
                  </a:lnTo>
                  <a:lnTo>
                    <a:pt x="275" y="734"/>
                  </a:lnTo>
                  <a:lnTo>
                    <a:pt x="274" y="735"/>
                  </a:lnTo>
                  <a:lnTo>
                    <a:pt x="273" y="735"/>
                  </a:lnTo>
                  <a:lnTo>
                    <a:pt x="272" y="735"/>
                  </a:lnTo>
                  <a:lnTo>
                    <a:pt x="272" y="736"/>
                  </a:lnTo>
                  <a:lnTo>
                    <a:pt x="271" y="736"/>
                  </a:lnTo>
                  <a:lnTo>
                    <a:pt x="271" y="737"/>
                  </a:lnTo>
                  <a:lnTo>
                    <a:pt x="270" y="737"/>
                  </a:lnTo>
                  <a:lnTo>
                    <a:pt x="270" y="738"/>
                  </a:lnTo>
                  <a:lnTo>
                    <a:pt x="269" y="738"/>
                  </a:lnTo>
                  <a:lnTo>
                    <a:pt x="268" y="739"/>
                  </a:lnTo>
                  <a:lnTo>
                    <a:pt x="267" y="740"/>
                  </a:lnTo>
                  <a:lnTo>
                    <a:pt x="266" y="740"/>
                  </a:lnTo>
                  <a:lnTo>
                    <a:pt x="266" y="739"/>
                  </a:lnTo>
                  <a:lnTo>
                    <a:pt x="265" y="739"/>
                  </a:lnTo>
                  <a:lnTo>
                    <a:pt x="265" y="738"/>
                  </a:lnTo>
                  <a:lnTo>
                    <a:pt x="265" y="737"/>
                  </a:lnTo>
                  <a:lnTo>
                    <a:pt x="265" y="736"/>
                  </a:lnTo>
                  <a:lnTo>
                    <a:pt x="265" y="735"/>
                  </a:lnTo>
                  <a:lnTo>
                    <a:pt x="265" y="734"/>
                  </a:lnTo>
                  <a:lnTo>
                    <a:pt x="266" y="734"/>
                  </a:lnTo>
                  <a:lnTo>
                    <a:pt x="266" y="733"/>
                  </a:lnTo>
                  <a:lnTo>
                    <a:pt x="265" y="732"/>
                  </a:lnTo>
                  <a:lnTo>
                    <a:pt x="264" y="730"/>
                  </a:lnTo>
                  <a:lnTo>
                    <a:pt x="263" y="730"/>
                  </a:lnTo>
                  <a:lnTo>
                    <a:pt x="263" y="729"/>
                  </a:lnTo>
                  <a:lnTo>
                    <a:pt x="262" y="729"/>
                  </a:lnTo>
                  <a:lnTo>
                    <a:pt x="262" y="728"/>
                  </a:lnTo>
                  <a:lnTo>
                    <a:pt x="261" y="728"/>
                  </a:lnTo>
                  <a:lnTo>
                    <a:pt x="261" y="727"/>
                  </a:lnTo>
                  <a:lnTo>
                    <a:pt x="259" y="727"/>
                  </a:lnTo>
                  <a:lnTo>
                    <a:pt x="259" y="726"/>
                  </a:lnTo>
                  <a:lnTo>
                    <a:pt x="258" y="726"/>
                  </a:lnTo>
                  <a:lnTo>
                    <a:pt x="258" y="725"/>
                  </a:lnTo>
                  <a:lnTo>
                    <a:pt x="257" y="725"/>
                  </a:lnTo>
                  <a:lnTo>
                    <a:pt x="256" y="725"/>
                  </a:lnTo>
                  <a:lnTo>
                    <a:pt x="256" y="724"/>
                  </a:lnTo>
                  <a:lnTo>
                    <a:pt x="255" y="724"/>
                  </a:lnTo>
                  <a:lnTo>
                    <a:pt x="255" y="723"/>
                  </a:lnTo>
                  <a:lnTo>
                    <a:pt x="254" y="723"/>
                  </a:lnTo>
                  <a:lnTo>
                    <a:pt x="253" y="723"/>
                  </a:lnTo>
                  <a:lnTo>
                    <a:pt x="253" y="722"/>
                  </a:lnTo>
                  <a:lnTo>
                    <a:pt x="252" y="722"/>
                  </a:lnTo>
                  <a:lnTo>
                    <a:pt x="251" y="721"/>
                  </a:lnTo>
                  <a:lnTo>
                    <a:pt x="250" y="721"/>
                  </a:lnTo>
                  <a:lnTo>
                    <a:pt x="250" y="720"/>
                  </a:lnTo>
                  <a:lnTo>
                    <a:pt x="249" y="720"/>
                  </a:lnTo>
                  <a:lnTo>
                    <a:pt x="249" y="719"/>
                  </a:lnTo>
                  <a:lnTo>
                    <a:pt x="248" y="718"/>
                  </a:lnTo>
                  <a:lnTo>
                    <a:pt x="247" y="718"/>
                  </a:lnTo>
                  <a:lnTo>
                    <a:pt x="246" y="717"/>
                  </a:lnTo>
                  <a:lnTo>
                    <a:pt x="245" y="717"/>
                  </a:lnTo>
                  <a:lnTo>
                    <a:pt x="244" y="716"/>
                  </a:lnTo>
                  <a:lnTo>
                    <a:pt x="243" y="716"/>
                  </a:lnTo>
                  <a:lnTo>
                    <a:pt x="243" y="715"/>
                  </a:lnTo>
                  <a:lnTo>
                    <a:pt x="242" y="715"/>
                  </a:lnTo>
                  <a:lnTo>
                    <a:pt x="242" y="714"/>
                  </a:lnTo>
                  <a:lnTo>
                    <a:pt x="242" y="713"/>
                  </a:lnTo>
                  <a:lnTo>
                    <a:pt x="242" y="712"/>
                  </a:lnTo>
                  <a:lnTo>
                    <a:pt x="241" y="712"/>
                  </a:lnTo>
                  <a:lnTo>
                    <a:pt x="241" y="710"/>
                  </a:lnTo>
                  <a:lnTo>
                    <a:pt x="241" y="709"/>
                  </a:lnTo>
                  <a:lnTo>
                    <a:pt x="239" y="709"/>
                  </a:lnTo>
                  <a:lnTo>
                    <a:pt x="239" y="708"/>
                  </a:lnTo>
                  <a:lnTo>
                    <a:pt x="239" y="707"/>
                  </a:lnTo>
                  <a:lnTo>
                    <a:pt x="238" y="707"/>
                  </a:lnTo>
                  <a:lnTo>
                    <a:pt x="238" y="706"/>
                  </a:lnTo>
                  <a:lnTo>
                    <a:pt x="238" y="705"/>
                  </a:lnTo>
                  <a:lnTo>
                    <a:pt x="237" y="705"/>
                  </a:lnTo>
                  <a:lnTo>
                    <a:pt x="237" y="704"/>
                  </a:lnTo>
                  <a:lnTo>
                    <a:pt x="236" y="704"/>
                  </a:lnTo>
                  <a:lnTo>
                    <a:pt x="235" y="704"/>
                  </a:lnTo>
                  <a:lnTo>
                    <a:pt x="234" y="704"/>
                  </a:lnTo>
                  <a:lnTo>
                    <a:pt x="234" y="705"/>
                  </a:lnTo>
                  <a:lnTo>
                    <a:pt x="233" y="705"/>
                  </a:lnTo>
                  <a:lnTo>
                    <a:pt x="232" y="705"/>
                  </a:lnTo>
                  <a:lnTo>
                    <a:pt x="231" y="705"/>
                  </a:lnTo>
                  <a:lnTo>
                    <a:pt x="231" y="706"/>
                  </a:lnTo>
                  <a:lnTo>
                    <a:pt x="230" y="706"/>
                  </a:lnTo>
                  <a:lnTo>
                    <a:pt x="229" y="706"/>
                  </a:lnTo>
                  <a:lnTo>
                    <a:pt x="228" y="706"/>
                  </a:lnTo>
                  <a:lnTo>
                    <a:pt x="227" y="706"/>
                  </a:lnTo>
                  <a:lnTo>
                    <a:pt x="226" y="706"/>
                  </a:lnTo>
                  <a:lnTo>
                    <a:pt x="226" y="705"/>
                  </a:lnTo>
                  <a:lnTo>
                    <a:pt x="225" y="705"/>
                  </a:lnTo>
                  <a:lnTo>
                    <a:pt x="224" y="705"/>
                  </a:lnTo>
                  <a:lnTo>
                    <a:pt x="224" y="704"/>
                  </a:lnTo>
                  <a:lnTo>
                    <a:pt x="223" y="704"/>
                  </a:lnTo>
                  <a:lnTo>
                    <a:pt x="223" y="703"/>
                  </a:lnTo>
                  <a:lnTo>
                    <a:pt x="222" y="703"/>
                  </a:lnTo>
                  <a:lnTo>
                    <a:pt x="220" y="703"/>
                  </a:lnTo>
                  <a:lnTo>
                    <a:pt x="219" y="703"/>
                  </a:lnTo>
                  <a:lnTo>
                    <a:pt x="218" y="703"/>
                  </a:lnTo>
                  <a:lnTo>
                    <a:pt x="217" y="704"/>
                  </a:lnTo>
                  <a:lnTo>
                    <a:pt x="216" y="704"/>
                  </a:lnTo>
                  <a:lnTo>
                    <a:pt x="216" y="703"/>
                  </a:lnTo>
                  <a:lnTo>
                    <a:pt x="215" y="703"/>
                  </a:lnTo>
                  <a:lnTo>
                    <a:pt x="215" y="702"/>
                  </a:lnTo>
                  <a:lnTo>
                    <a:pt x="214" y="702"/>
                  </a:lnTo>
                  <a:lnTo>
                    <a:pt x="214" y="701"/>
                  </a:lnTo>
                  <a:lnTo>
                    <a:pt x="214" y="700"/>
                  </a:lnTo>
                  <a:lnTo>
                    <a:pt x="213" y="700"/>
                  </a:lnTo>
                  <a:lnTo>
                    <a:pt x="213" y="699"/>
                  </a:lnTo>
                  <a:lnTo>
                    <a:pt x="213" y="698"/>
                  </a:lnTo>
                  <a:lnTo>
                    <a:pt x="212" y="698"/>
                  </a:lnTo>
                  <a:lnTo>
                    <a:pt x="211" y="697"/>
                  </a:lnTo>
                  <a:lnTo>
                    <a:pt x="210" y="697"/>
                  </a:lnTo>
                  <a:lnTo>
                    <a:pt x="209" y="697"/>
                  </a:lnTo>
                  <a:lnTo>
                    <a:pt x="208" y="696"/>
                  </a:lnTo>
                  <a:lnTo>
                    <a:pt x="207" y="695"/>
                  </a:lnTo>
                  <a:lnTo>
                    <a:pt x="207" y="694"/>
                  </a:lnTo>
                  <a:lnTo>
                    <a:pt x="207" y="693"/>
                  </a:lnTo>
                  <a:lnTo>
                    <a:pt x="207" y="691"/>
                  </a:lnTo>
                  <a:lnTo>
                    <a:pt x="206" y="691"/>
                  </a:lnTo>
                  <a:lnTo>
                    <a:pt x="206" y="690"/>
                  </a:lnTo>
                  <a:lnTo>
                    <a:pt x="206" y="689"/>
                  </a:lnTo>
                  <a:lnTo>
                    <a:pt x="206" y="688"/>
                  </a:lnTo>
                  <a:lnTo>
                    <a:pt x="205" y="688"/>
                  </a:lnTo>
                  <a:lnTo>
                    <a:pt x="205" y="687"/>
                  </a:lnTo>
                  <a:lnTo>
                    <a:pt x="204" y="687"/>
                  </a:lnTo>
                  <a:lnTo>
                    <a:pt x="204" y="686"/>
                  </a:lnTo>
                  <a:lnTo>
                    <a:pt x="203" y="686"/>
                  </a:lnTo>
                  <a:lnTo>
                    <a:pt x="201" y="686"/>
                  </a:lnTo>
                  <a:lnTo>
                    <a:pt x="200" y="686"/>
                  </a:lnTo>
                  <a:lnTo>
                    <a:pt x="199" y="685"/>
                  </a:lnTo>
                  <a:lnTo>
                    <a:pt x="198" y="685"/>
                  </a:lnTo>
                  <a:lnTo>
                    <a:pt x="197" y="685"/>
                  </a:lnTo>
                  <a:lnTo>
                    <a:pt x="197" y="684"/>
                  </a:lnTo>
                  <a:lnTo>
                    <a:pt x="196" y="684"/>
                  </a:lnTo>
                  <a:lnTo>
                    <a:pt x="196" y="683"/>
                  </a:lnTo>
                  <a:lnTo>
                    <a:pt x="195" y="683"/>
                  </a:lnTo>
                  <a:lnTo>
                    <a:pt x="194" y="683"/>
                  </a:lnTo>
                  <a:lnTo>
                    <a:pt x="194" y="682"/>
                  </a:lnTo>
                  <a:lnTo>
                    <a:pt x="193" y="682"/>
                  </a:lnTo>
                  <a:lnTo>
                    <a:pt x="193" y="681"/>
                  </a:lnTo>
                  <a:lnTo>
                    <a:pt x="192" y="681"/>
                  </a:lnTo>
                  <a:lnTo>
                    <a:pt x="192" y="680"/>
                  </a:lnTo>
                  <a:lnTo>
                    <a:pt x="191" y="680"/>
                  </a:lnTo>
                  <a:lnTo>
                    <a:pt x="191" y="679"/>
                  </a:lnTo>
                  <a:lnTo>
                    <a:pt x="190" y="679"/>
                  </a:lnTo>
                  <a:lnTo>
                    <a:pt x="189" y="678"/>
                  </a:lnTo>
                  <a:lnTo>
                    <a:pt x="188" y="678"/>
                  </a:lnTo>
                  <a:lnTo>
                    <a:pt x="188" y="677"/>
                  </a:lnTo>
                  <a:lnTo>
                    <a:pt x="187" y="677"/>
                  </a:lnTo>
                  <a:lnTo>
                    <a:pt x="187" y="676"/>
                  </a:lnTo>
                  <a:lnTo>
                    <a:pt x="186" y="676"/>
                  </a:lnTo>
                  <a:lnTo>
                    <a:pt x="185" y="675"/>
                  </a:lnTo>
                  <a:lnTo>
                    <a:pt x="184" y="675"/>
                  </a:lnTo>
                  <a:lnTo>
                    <a:pt x="183" y="674"/>
                  </a:lnTo>
                  <a:lnTo>
                    <a:pt x="181" y="674"/>
                  </a:lnTo>
                  <a:lnTo>
                    <a:pt x="181" y="673"/>
                  </a:lnTo>
                  <a:lnTo>
                    <a:pt x="180" y="673"/>
                  </a:lnTo>
                  <a:lnTo>
                    <a:pt x="179" y="673"/>
                  </a:lnTo>
                  <a:lnTo>
                    <a:pt x="179" y="674"/>
                  </a:lnTo>
                  <a:lnTo>
                    <a:pt x="179" y="673"/>
                  </a:lnTo>
                  <a:lnTo>
                    <a:pt x="178" y="673"/>
                  </a:lnTo>
                  <a:lnTo>
                    <a:pt x="177" y="673"/>
                  </a:lnTo>
                  <a:lnTo>
                    <a:pt x="176" y="671"/>
                  </a:lnTo>
                  <a:lnTo>
                    <a:pt x="175" y="670"/>
                  </a:lnTo>
                  <a:lnTo>
                    <a:pt x="174" y="670"/>
                  </a:lnTo>
                  <a:lnTo>
                    <a:pt x="174" y="669"/>
                  </a:lnTo>
                  <a:lnTo>
                    <a:pt x="173" y="669"/>
                  </a:lnTo>
                  <a:lnTo>
                    <a:pt x="172" y="668"/>
                  </a:lnTo>
                  <a:lnTo>
                    <a:pt x="171" y="669"/>
                  </a:lnTo>
                  <a:lnTo>
                    <a:pt x="170" y="670"/>
                  </a:lnTo>
                  <a:lnTo>
                    <a:pt x="170" y="671"/>
                  </a:lnTo>
                  <a:lnTo>
                    <a:pt x="170" y="673"/>
                  </a:lnTo>
                  <a:lnTo>
                    <a:pt x="169" y="673"/>
                  </a:lnTo>
                  <a:lnTo>
                    <a:pt x="169" y="674"/>
                  </a:lnTo>
                  <a:lnTo>
                    <a:pt x="169" y="675"/>
                  </a:lnTo>
                  <a:lnTo>
                    <a:pt x="169" y="676"/>
                  </a:lnTo>
                  <a:lnTo>
                    <a:pt x="168" y="676"/>
                  </a:lnTo>
                  <a:lnTo>
                    <a:pt x="167" y="677"/>
                  </a:lnTo>
                  <a:lnTo>
                    <a:pt x="166" y="677"/>
                  </a:lnTo>
                  <a:lnTo>
                    <a:pt x="165" y="677"/>
                  </a:lnTo>
                  <a:lnTo>
                    <a:pt x="164" y="677"/>
                  </a:lnTo>
                  <a:lnTo>
                    <a:pt x="164" y="676"/>
                  </a:lnTo>
                  <a:lnTo>
                    <a:pt x="164" y="675"/>
                  </a:lnTo>
                  <a:lnTo>
                    <a:pt x="162" y="675"/>
                  </a:lnTo>
                  <a:lnTo>
                    <a:pt x="162" y="674"/>
                  </a:lnTo>
                  <a:lnTo>
                    <a:pt x="164" y="674"/>
                  </a:lnTo>
                  <a:lnTo>
                    <a:pt x="164" y="673"/>
                  </a:lnTo>
                  <a:lnTo>
                    <a:pt x="164" y="671"/>
                  </a:lnTo>
                  <a:lnTo>
                    <a:pt x="164" y="670"/>
                  </a:lnTo>
                  <a:lnTo>
                    <a:pt x="164" y="669"/>
                  </a:lnTo>
                  <a:lnTo>
                    <a:pt x="162" y="669"/>
                  </a:lnTo>
                  <a:lnTo>
                    <a:pt x="162" y="668"/>
                  </a:lnTo>
                  <a:lnTo>
                    <a:pt x="161" y="668"/>
                  </a:lnTo>
                  <a:lnTo>
                    <a:pt x="161" y="667"/>
                  </a:lnTo>
                  <a:lnTo>
                    <a:pt x="160" y="667"/>
                  </a:lnTo>
                  <a:lnTo>
                    <a:pt x="160" y="668"/>
                  </a:lnTo>
                  <a:lnTo>
                    <a:pt x="159" y="668"/>
                  </a:lnTo>
                  <a:lnTo>
                    <a:pt x="159" y="669"/>
                  </a:lnTo>
                  <a:lnTo>
                    <a:pt x="159" y="670"/>
                  </a:lnTo>
                  <a:lnTo>
                    <a:pt x="158" y="671"/>
                  </a:lnTo>
                  <a:lnTo>
                    <a:pt x="158" y="673"/>
                  </a:lnTo>
                  <a:lnTo>
                    <a:pt x="157" y="673"/>
                  </a:lnTo>
                  <a:lnTo>
                    <a:pt x="157" y="674"/>
                  </a:lnTo>
                  <a:lnTo>
                    <a:pt x="156" y="674"/>
                  </a:lnTo>
                  <a:lnTo>
                    <a:pt x="155" y="674"/>
                  </a:lnTo>
                  <a:lnTo>
                    <a:pt x="154" y="673"/>
                  </a:lnTo>
                  <a:lnTo>
                    <a:pt x="154" y="671"/>
                  </a:lnTo>
                  <a:lnTo>
                    <a:pt x="155" y="671"/>
                  </a:lnTo>
                  <a:lnTo>
                    <a:pt x="155" y="670"/>
                  </a:lnTo>
                  <a:lnTo>
                    <a:pt x="154" y="670"/>
                  </a:lnTo>
                  <a:lnTo>
                    <a:pt x="153" y="670"/>
                  </a:lnTo>
                  <a:lnTo>
                    <a:pt x="152" y="670"/>
                  </a:lnTo>
                  <a:lnTo>
                    <a:pt x="152" y="669"/>
                  </a:lnTo>
                  <a:lnTo>
                    <a:pt x="151" y="670"/>
                  </a:lnTo>
                  <a:lnTo>
                    <a:pt x="150" y="670"/>
                  </a:lnTo>
                  <a:lnTo>
                    <a:pt x="150" y="671"/>
                  </a:lnTo>
                  <a:lnTo>
                    <a:pt x="149" y="671"/>
                  </a:lnTo>
                  <a:lnTo>
                    <a:pt x="148" y="671"/>
                  </a:lnTo>
                  <a:lnTo>
                    <a:pt x="148" y="670"/>
                  </a:lnTo>
                  <a:lnTo>
                    <a:pt x="148" y="669"/>
                  </a:lnTo>
                  <a:lnTo>
                    <a:pt x="148" y="668"/>
                  </a:lnTo>
                  <a:lnTo>
                    <a:pt x="148" y="667"/>
                  </a:lnTo>
                  <a:lnTo>
                    <a:pt x="147" y="666"/>
                  </a:lnTo>
                  <a:lnTo>
                    <a:pt x="146" y="666"/>
                  </a:lnTo>
                  <a:lnTo>
                    <a:pt x="145" y="666"/>
                  </a:lnTo>
                  <a:lnTo>
                    <a:pt x="145" y="667"/>
                  </a:lnTo>
                  <a:lnTo>
                    <a:pt x="143" y="668"/>
                  </a:lnTo>
                  <a:lnTo>
                    <a:pt x="142" y="669"/>
                  </a:lnTo>
                  <a:lnTo>
                    <a:pt x="142" y="668"/>
                  </a:lnTo>
                  <a:lnTo>
                    <a:pt x="141" y="668"/>
                  </a:lnTo>
                  <a:lnTo>
                    <a:pt x="140" y="668"/>
                  </a:lnTo>
                  <a:lnTo>
                    <a:pt x="140" y="667"/>
                  </a:lnTo>
                  <a:lnTo>
                    <a:pt x="141" y="667"/>
                  </a:lnTo>
                  <a:lnTo>
                    <a:pt x="141" y="666"/>
                  </a:lnTo>
                  <a:lnTo>
                    <a:pt x="141" y="665"/>
                  </a:lnTo>
                  <a:lnTo>
                    <a:pt x="141" y="664"/>
                  </a:lnTo>
                  <a:lnTo>
                    <a:pt x="140" y="664"/>
                  </a:lnTo>
                  <a:lnTo>
                    <a:pt x="140" y="663"/>
                  </a:lnTo>
                  <a:lnTo>
                    <a:pt x="139" y="663"/>
                  </a:lnTo>
                  <a:lnTo>
                    <a:pt x="138" y="663"/>
                  </a:lnTo>
                  <a:lnTo>
                    <a:pt x="137" y="663"/>
                  </a:lnTo>
                  <a:lnTo>
                    <a:pt x="137" y="662"/>
                  </a:lnTo>
                  <a:lnTo>
                    <a:pt x="137" y="661"/>
                  </a:lnTo>
                  <a:lnTo>
                    <a:pt x="137" y="660"/>
                  </a:lnTo>
                  <a:lnTo>
                    <a:pt x="137" y="659"/>
                  </a:lnTo>
                  <a:lnTo>
                    <a:pt x="137" y="658"/>
                  </a:lnTo>
                  <a:lnTo>
                    <a:pt x="138" y="658"/>
                  </a:lnTo>
                  <a:lnTo>
                    <a:pt x="138" y="657"/>
                  </a:lnTo>
                  <a:lnTo>
                    <a:pt x="137" y="657"/>
                  </a:lnTo>
                  <a:lnTo>
                    <a:pt x="137" y="656"/>
                  </a:lnTo>
                  <a:lnTo>
                    <a:pt x="137" y="655"/>
                  </a:lnTo>
                  <a:lnTo>
                    <a:pt x="137" y="654"/>
                  </a:lnTo>
                  <a:lnTo>
                    <a:pt x="137" y="652"/>
                  </a:lnTo>
                  <a:lnTo>
                    <a:pt x="137" y="651"/>
                  </a:lnTo>
                  <a:lnTo>
                    <a:pt x="136" y="651"/>
                  </a:lnTo>
                  <a:lnTo>
                    <a:pt x="137" y="651"/>
                  </a:lnTo>
                  <a:lnTo>
                    <a:pt x="137" y="650"/>
                  </a:lnTo>
                  <a:lnTo>
                    <a:pt x="137" y="649"/>
                  </a:lnTo>
                  <a:lnTo>
                    <a:pt x="138" y="649"/>
                  </a:lnTo>
                  <a:lnTo>
                    <a:pt x="138" y="648"/>
                  </a:lnTo>
                  <a:lnTo>
                    <a:pt x="138" y="647"/>
                  </a:lnTo>
                  <a:lnTo>
                    <a:pt x="139" y="647"/>
                  </a:lnTo>
                  <a:lnTo>
                    <a:pt x="139" y="646"/>
                  </a:lnTo>
                  <a:lnTo>
                    <a:pt x="138" y="646"/>
                  </a:lnTo>
                  <a:lnTo>
                    <a:pt x="138" y="645"/>
                  </a:lnTo>
                  <a:lnTo>
                    <a:pt x="137" y="645"/>
                  </a:lnTo>
                  <a:lnTo>
                    <a:pt x="137" y="644"/>
                  </a:lnTo>
                  <a:lnTo>
                    <a:pt x="137" y="643"/>
                  </a:lnTo>
                  <a:lnTo>
                    <a:pt x="137" y="642"/>
                  </a:lnTo>
                  <a:lnTo>
                    <a:pt x="137" y="641"/>
                  </a:lnTo>
                  <a:lnTo>
                    <a:pt x="138" y="641"/>
                  </a:lnTo>
                  <a:lnTo>
                    <a:pt x="137" y="641"/>
                  </a:lnTo>
                  <a:lnTo>
                    <a:pt x="137" y="640"/>
                  </a:lnTo>
                  <a:lnTo>
                    <a:pt x="138" y="640"/>
                  </a:lnTo>
                  <a:lnTo>
                    <a:pt x="138" y="639"/>
                  </a:lnTo>
                  <a:lnTo>
                    <a:pt x="137" y="639"/>
                  </a:lnTo>
                  <a:lnTo>
                    <a:pt x="138" y="638"/>
                  </a:lnTo>
                  <a:lnTo>
                    <a:pt x="137" y="638"/>
                  </a:lnTo>
                  <a:lnTo>
                    <a:pt x="136" y="638"/>
                  </a:lnTo>
                  <a:lnTo>
                    <a:pt x="136" y="637"/>
                  </a:lnTo>
                  <a:lnTo>
                    <a:pt x="136" y="636"/>
                  </a:lnTo>
                  <a:lnTo>
                    <a:pt x="137" y="636"/>
                  </a:lnTo>
                  <a:lnTo>
                    <a:pt x="138" y="635"/>
                  </a:lnTo>
                  <a:lnTo>
                    <a:pt x="137" y="635"/>
                  </a:lnTo>
                  <a:lnTo>
                    <a:pt x="137" y="634"/>
                  </a:lnTo>
                  <a:lnTo>
                    <a:pt x="137" y="632"/>
                  </a:lnTo>
                  <a:lnTo>
                    <a:pt x="137" y="631"/>
                  </a:lnTo>
                  <a:lnTo>
                    <a:pt x="138" y="631"/>
                  </a:lnTo>
                  <a:lnTo>
                    <a:pt x="138" y="630"/>
                  </a:lnTo>
                  <a:lnTo>
                    <a:pt x="137" y="630"/>
                  </a:lnTo>
                  <a:lnTo>
                    <a:pt x="137" y="629"/>
                  </a:lnTo>
                  <a:lnTo>
                    <a:pt x="137" y="628"/>
                  </a:lnTo>
                  <a:lnTo>
                    <a:pt x="137" y="627"/>
                  </a:lnTo>
                  <a:lnTo>
                    <a:pt x="138" y="627"/>
                  </a:lnTo>
                  <a:lnTo>
                    <a:pt x="138" y="626"/>
                  </a:lnTo>
                  <a:lnTo>
                    <a:pt x="137" y="626"/>
                  </a:lnTo>
                  <a:lnTo>
                    <a:pt x="138" y="626"/>
                  </a:lnTo>
                  <a:lnTo>
                    <a:pt x="138" y="625"/>
                  </a:lnTo>
                  <a:lnTo>
                    <a:pt x="137" y="625"/>
                  </a:lnTo>
                  <a:lnTo>
                    <a:pt x="137" y="624"/>
                  </a:lnTo>
                  <a:lnTo>
                    <a:pt x="136" y="624"/>
                  </a:lnTo>
                  <a:lnTo>
                    <a:pt x="137" y="623"/>
                  </a:lnTo>
                  <a:lnTo>
                    <a:pt x="136" y="623"/>
                  </a:lnTo>
                  <a:lnTo>
                    <a:pt x="136" y="622"/>
                  </a:lnTo>
                  <a:lnTo>
                    <a:pt x="136" y="621"/>
                  </a:lnTo>
                  <a:lnTo>
                    <a:pt x="136" y="620"/>
                  </a:lnTo>
                  <a:lnTo>
                    <a:pt x="136" y="619"/>
                  </a:lnTo>
                  <a:lnTo>
                    <a:pt x="136" y="618"/>
                  </a:lnTo>
                  <a:lnTo>
                    <a:pt x="136" y="617"/>
                  </a:lnTo>
                  <a:lnTo>
                    <a:pt x="135" y="617"/>
                  </a:lnTo>
                  <a:lnTo>
                    <a:pt x="135" y="616"/>
                  </a:lnTo>
                  <a:lnTo>
                    <a:pt x="135" y="615"/>
                  </a:lnTo>
                  <a:lnTo>
                    <a:pt x="134" y="615"/>
                  </a:lnTo>
                  <a:lnTo>
                    <a:pt x="134" y="613"/>
                  </a:lnTo>
                  <a:lnTo>
                    <a:pt x="133" y="613"/>
                  </a:lnTo>
                  <a:lnTo>
                    <a:pt x="134" y="613"/>
                  </a:lnTo>
                  <a:lnTo>
                    <a:pt x="134" y="612"/>
                  </a:lnTo>
                  <a:lnTo>
                    <a:pt x="133" y="612"/>
                  </a:lnTo>
                  <a:lnTo>
                    <a:pt x="133" y="611"/>
                  </a:lnTo>
                  <a:lnTo>
                    <a:pt x="133" y="610"/>
                  </a:lnTo>
                  <a:lnTo>
                    <a:pt x="132" y="610"/>
                  </a:lnTo>
                  <a:lnTo>
                    <a:pt x="132" y="609"/>
                  </a:lnTo>
                  <a:lnTo>
                    <a:pt x="132" y="608"/>
                  </a:lnTo>
                  <a:lnTo>
                    <a:pt x="131" y="607"/>
                  </a:lnTo>
                  <a:lnTo>
                    <a:pt x="132" y="607"/>
                  </a:lnTo>
                  <a:lnTo>
                    <a:pt x="132" y="606"/>
                  </a:lnTo>
                  <a:lnTo>
                    <a:pt x="132" y="605"/>
                  </a:lnTo>
                  <a:lnTo>
                    <a:pt x="132" y="604"/>
                  </a:lnTo>
                  <a:lnTo>
                    <a:pt x="131" y="604"/>
                  </a:lnTo>
                  <a:lnTo>
                    <a:pt x="131" y="603"/>
                  </a:lnTo>
                  <a:lnTo>
                    <a:pt x="130" y="602"/>
                  </a:lnTo>
                  <a:lnTo>
                    <a:pt x="130" y="601"/>
                  </a:lnTo>
                  <a:lnTo>
                    <a:pt x="129" y="600"/>
                  </a:lnTo>
                  <a:lnTo>
                    <a:pt x="129" y="599"/>
                  </a:lnTo>
                  <a:lnTo>
                    <a:pt x="129" y="598"/>
                  </a:lnTo>
                  <a:lnTo>
                    <a:pt x="128" y="598"/>
                  </a:lnTo>
                  <a:lnTo>
                    <a:pt x="128" y="597"/>
                  </a:lnTo>
                  <a:lnTo>
                    <a:pt x="127" y="597"/>
                  </a:lnTo>
                  <a:lnTo>
                    <a:pt x="127" y="596"/>
                  </a:lnTo>
                  <a:lnTo>
                    <a:pt x="126" y="597"/>
                  </a:lnTo>
                  <a:lnTo>
                    <a:pt x="126" y="596"/>
                  </a:lnTo>
                  <a:lnTo>
                    <a:pt x="125" y="596"/>
                  </a:lnTo>
                  <a:lnTo>
                    <a:pt x="125" y="594"/>
                  </a:lnTo>
                  <a:lnTo>
                    <a:pt x="123" y="594"/>
                  </a:lnTo>
                  <a:lnTo>
                    <a:pt x="123" y="593"/>
                  </a:lnTo>
                  <a:lnTo>
                    <a:pt x="123" y="592"/>
                  </a:lnTo>
                  <a:lnTo>
                    <a:pt x="122" y="592"/>
                  </a:lnTo>
                  <a:lnTo>
                    <a:pt x="122" y="591"/>
                  </a:lnTo>
                  <a:lnTo>
                    <a:pt x="122" y="590"/>
                  </a:lnTo>
                  <a:lnTo>
                    <a:pt x="121" y="590"/>
                  </a:lnTo>
                  <a:lnTo>
                    <a:pt x="121" y="589"/>
                  </a:lnTo>
                  <a:lnTo>
                    <a:pt x="118" y="587"/>
                  </a:lnTo>
                  <a:lnTo>
                    <a:pt x="116" y="584"/>
                  </a:lnTo>
                  <a:lnTo>
                    <a:pt x="113" y="582"/>
                  </a:lnTo>
                  <a:lnTo>
                    <a:pt x="111" y="580"/>
                  </a:lnTo>
                  <a:lnTo>
                    <a:pt x="108" y="578"/>
                  </a:lnTo>
                  <a:lnTo>
                    <a:pt x="104" y="574"/>
                  </a:lnTo>
                  <a:lnTo>
                    <a:pt x="102" y="572"/>
                  </a:lnTo>
                  <a:lnTo>
                    <a:pt x="99" y="570"/>
                  </a:lnTo>
                  <a:lnTo>
                    <a:pt x="97" y="569"/>
                  </a:lnTo>
                  <a:lnTo>
                    <a:pt x="96" y="567"/>
                  </a:lnTo>
                  <a:lnTo>
                    <a:pt x="94" y="566"/>
                  </a:lnTo>
                  <a:lnTo>
                    <a:pt x="91" y="564"/>
                  </a:lnTo>
                  <a:lnTo>
                    <a:pt x="89" y="562"/>
                  </a:lnTo>
                  <a:lnTo>
                    <a:pt x="87" y="560"/>
                  </a:lnTo>
                  <a:lnTo>
                    <a:pt x="83" y="558"/>
                  </a:lnTo>
                  <a:lnTo>
                    <a:pt x="80" y="555"/>
                  </a:lnTo>
                  <a:lnTo>
                    <a:pt x="78" y="552"/>
                  </a:lnTo>
                  <a:lnTo>
                    <a:pt x="75" y="550"/>
                  </a:lnTo>
                  <a:lnTo>
                    <a:pt x="73" y="548"/>
                  </a:lnTo>
                  <a:lnTo>
                    <a:pt x="71" y="547"/>
                  </a:lnTo>
                  <a:lnTo>
                    <a:pt x="69" y="545"/>
                  </a:lnTo>
                  <a:lnTo>
                    <a:pt x="67" y="544"/>
                  </a:lnTo>
                  <a:lnTo>
                    <a:pt x="65" y="543"/>
                  </a:lnTo>
                  <a:lnTo>
                    <a:pt x="63" y="541"/>
                  </a:lnTo>
                  <a:lnTo>
                    <a:pt x="62" y="540"/>
                  </a:lnTo>
                  <a:lnTo>
                    <a:pt x="60" y="538"/>
                  </a:lnTo>
                  <a:lnTo>
                    <a:pt x="57" y="535"/>
                  </a:lnTo>
                  <a:lnTo>
                    <a:pt x="55" y="534"/>
                  </a:lnTo>
                  <a:lnTo>
                    <a:pt x="51" y="530"/>
                  </a:lnTo>
                  <a:lnTo>
                    <a:pt x="48" y="527"/>
                  </a:lnTo>
                  <a:lnTo>
                    <a:pt x="44" y="525"/>
                  </a:lnTo>
                  <a:lnTo>
                    <a:pt x="43" y="524"/>
                  </a:lnTo>
                  <a:lnTo>
                    <a:pt x="42" y="524"/>
                  </a:lnTo>
                  <a:lnTo>
                    <a:pt x="42" y="525"/>
                  </a:lnTo>
                  <a:lnTo>
                    <a:pt x="42" y="526"/>
                  </a:lnTo>
                  <a:lnTo>
                    <a:pt x="41" y="526"/>
                  </a:lnTo>
                  <a:lnTo>
                    <a:pt x="41" y="525"/>
                  </a:lnTo>
                  <a:lnTo>
                    <a:pt x="41" y="524"/>
                  </a:lnTo>
                  <a:lnTo>
                    <a:pt x="40" y="524"/>
                  </a:lnTo>
                  <a:lnTo>
                    <a:pt x="40" y="523"/>
                  </a:lnTo>
                  <a:lnTo>
                    <a:pt x="39" y="523"/>
                  </a:lnTo>
                  <a:lnTo>
                    <a:pt x="38" y="522"/>
                  </a:lnTo>
                  <a:lnTo>
                    <a:pt x="37" y="522"/>
                  </a:lnTo>
                  <a:lnTo>
                    <a:pt x="37" y="521"/>
                  </a:lnTo>
                  <a:lnTo>
                    <a:pt x="36" y="521"/>
                  </a:lnTo>
                  <a:lnTo>
                    <a:pt x="35" y="521"/>
                  </a:lnTo>
                  <a:lnTo>
                    <a:pt x="35" y="520"/>
                  </a:lnTo>
                  <a:lnTo>
                    <a:pt x="34" y="520"/>
                  </a:lnTo>
                  <a:lnTo>
                    <a:pt x="34" y="519"/>
                  </a:lnTo>
                  <a:lnTo>
                    <a:pt x="33" y="518"/>
                  </a:lnTo>
                  <a:lnTo>
                    <a:pt x="33" y="516"/>
                  </a:lnTo>
                  <a:lnTo>
                    <a:pt x="32" y="516"/>
                  </a:lnTo>
                  <a:lnTo>
                    <a:pt x="31" y="515"/>
                  </a:lnTo>
                  <a:lnTo>
                    <a:pt x="30" y="515"/>
                  </a:lnTo>
                  <a:lnTo>
                    <a:pt x="29" y="515"/>
                  </a:lnTo>
                  <a:lnTo>
                    <a:pt x="29" y="514"/>
                  </a:lnTo>
                  <a:lnTo>
                    <a:pt x="29" y="513"/>
                  </a:lnTo>
                  <a:lnTo>
                    <a:pt x="27" y="513"/>
                  </a:lnTo>
                  <a:lnTo>
                    <a:pt x="29" y="512"/>
                  </a:lnTo>
                  <a:lnTo>
                    <a:pt x="27" y="511"/>
                  </a:lnTo>
                  <a:lnTo>
                    <a:pt x="26" y="511"/>
                  </a:lnTo>
                  <a:lnTo>
                    <a:pt x="26" y="510"/>
                  </a:lnTo>
                  <a:lnTo>
                    <a:pt x="26" y="509"/>
                  </a:lnTo>
                  <a:lnTo>
                    <a:pt x="26" y="508"/>
                  </a:lnTo>
                  <a:lnTo>
                    <a:pt x="26" y="507"/>
                  </a:lnTo>
                  <a:lnTo>
                    <a:pt x="25" y="507"/>
                  </a:lnTo>
                  <a:lnTo>
                    <a:pt x="24" y="506"/>
                  </a:lnTo>
                  <a:lnTo>
                    <a:pt x="23" y="506"/>
                  </a:lnTo>
                  <a:lnTo>
                    <a:pt x="22" y="506"/>
                  </a:lnTo>
                  <a:lnTo>
                    <a:pt x="21" y="506"/>
                  </a:lnTo>
                  <a:lnTo>
                    <a:pt x="21" y="505"/>
                  </a:lnTo>
                  <a:lnTo>
                    <a:pt x="20" y="505"/>
                  </a:lnTo>
                  <a:lnTo>
                    <a:pt x="20" y="504"/>
                  </a:lnTo>
                  <a:lnTo>
                    <a:pt x="19" y="503"/>
                  </a:lnTo>
                  <a:lnTo>
                    <a:pt x="19" y="502"/>
                  </a:lnTo>
                  <a:lnTo>
                    <a:pt x="19" y="501"/>
                  </a:lnTo>
                  <a:lnTo>
                    <a:pt x="18" y="501"/>
                  </a:lnTo>
                  <a:lnTo>
                    <a:pt x="18" y="500"/>
                  </a:lnTo>
                  <a:lnTo>
                    <a:pt x="19" y="500"/>
                  </a:lnTo>
                  <a:lnTo>
                    <a:pt x="18" y="499"/>
                  </a:lnTo>
                  <a:lnTo>
                    <a:pt x="17" y="498"/>
                  </a:lnTo>
                  <a:lnTo>
                    <a:pt x="17" y="496"/>
                  </a:lnTo>
                  <a:lnTo>
                    <a:pt x="16" y="496"/>
                  </a:lnTo>
                  <a:lnTo>
                    <a:pt x="15" y="495"/>
                  </a:lnTo>
                  <a:lnTo>
                    <a:pt x="15" y="494"/>
                  </a:lnTo>
                  <a:lnTo>
                    <a:pt x="14" y="494"/>
                  </a:lnTo>
                  <a:lnTo>
                    <a:pt x="14" y="493"/>
                  </a:lnTo>
                  <a:lnTo>
                    <a:pt x="14" y="492"/>
                  </a:lnTo>
                  <a:lnTo>
                    <a:pt x="13" y="492"/>
                  </a:lnTo>
                  <a:lnTo>
                    <a:pt x="13" y="491"/>
                  </a:lnTo>
                  <a:lnTo>
                    <a:pt x="12" y="490"/>
                  </a:lnTo>
                  <a:lnTo>
                    <a:pt x="12" y="489"/>
                  </a:lnTo>
                  <a:lnTo>
                    <a:pt x="11" y="489"/>
                  </a:lnTo>
                  <a:lnTo>
                    <a:pt x="10" y="488"/>
                  </a:lnTo>
                  <a:lnTo>
                    <a:pt x="9" y="488"/>
                  </a:lnTo>
                  <a:lnTo>
                    <a:pt x="9" y="487"/>
                  </a:lnTo>
                  <a:lnTo>
                    <a:pt x="7" y="487"/>
                  </a:lnTo>
                  <a:lnTo>
                    <a:pt x="7" y="486"/>
                  </a:lnTo>
                  <a:lnTo>
                    <a:pt x="6" y="485"/>
                  </a:lnTo>
                  <a:lnTo>
                    <a:pt x="5" y="484"/>
                  </a:lnTo>
                  <a:lnTo>
                    <a:pt x="4" y="484"/>
                  </a:lnTo>
                  <a:lnTo>
                    <a:pt x="4" y="483"/>
                  </a:lnTo>
                  <a:lnTo>
                    <a:pt x="4" y="482"/>
                  </a:lnTo>
                  <a:lnTo>
                    <a:pt x="3" y="482"/>
                  </a:lnTo>
                  <a:lnTo>
                    <a:pt x="2" y="481"/>
                  </a:lnTo>
                  <a:lnTo>
                    <a:pt x="1" y="480"/>
                  </a:lnTo>
                  <a:lnTo>
                    <a:pt x="0" y="479"/>
                  </a:lnTo>
                  <a:lnTo>
                    <a:pt x="0" y="477"/>
                  </a:lnTo>
                </a:path>
              </a:pathLst>
            </a:custGeom>
            <a:grpFill/>
            <a:ln w="19050" cap="flat">
              <a:solidFill>
                <a:schemeClr val="tx1"/>
              </a:solidFill>
              <a:prstDash val="solid"/>
              <a:miter lim="800000"/>
              <a:headEnd/>
              <a:tailEnd/>
            </a:ln>
          </p:spPr>
          <p:txBody>
            <a:bodyPr/>
            <a:lstStyle/>
            <a:p>
              <a:endParaRPr lang="en-US" sz="1013" dirty="0"/>
            </a:p>
          </p:txBody>
        </p:sp>
        <p:sp>
          <p:nvSpPr>
            <p:cNvPr id="19501" name="Freeform 60"/>
            <p:cNvSpPr>
              <a:spLocks/>
            </p:cNvSpPr>
            <p:nvPr/>
          </p:nvSpPr>
          <p:spPr bwMode="auto">
            <a:xfrm>
              <a:off x="4107846" y="3388817"/>
              <a:ext cx="554869" cy="741164"/>
            </a:xfrm>
            <a:custGeom>
              <a:avLst/>
              <a:gdLst>
                <a:gd name="T0" fmla="*/ 2147483646 w 367"/>
                <a:gd name="T1" fmla="*/ 2147483646 h 498"/>
                <a:gd name="T2" fmla="*/ 2147483646 w 367"/>
                <a:gd name="T3" fmla="*/ 2147483646 h 498"/>
                <a:gd name="T4" fmla="*/ 2147483646 w 367"/>
                <a:gd name="T5" fmla="*/ 2147483646 h 498"/>
                <a:gd name="T6" fmla="*/ 2147483646 w 367"/>
                <a:gd name="T7" fmla="*/ 2147483646 h 498"/>
                <a:gd name="T8" fmla="*/ 2147483646 w 367"/>
                <a:gd name="T9" fmla="*/ 2147483646 h 498"/>
                <a:gd name="T10" fmla="*/ 2147483646 w 367"/>
                <a:gd name="T11" fmla="*/ 2147483646 h 498"/>
                <a:gd name="T12" fmla="*/ 2147483646 w 367"/>
                <a:gd name="T13" fmla="*/ 2147483646 h 498"/>
                <a:gd name="T14" fmla="*/ 2147483646 w 367"/>
                <a:gd name="T15" fmla="*/ 2147483646 h 498"/>
                <a:gd name="T16" fmla="*/ 2147483646 w 367"/>
                <a:gd name="T17" fmla="*/ 2147483646 h 498"/>
                <a:gd name="T18" fmla="*/ 2147483646 w 367"/>
                <a:gd name="T19" fmla="*/ 2147483646 h 498"/>
                <a:gd name="T20" fmla="*/ 2147483646 w 367"/>
                <a:gd name="T21" fmla="*/ 2147483646 h 498"/>
                <a:gd name="T22" fmla="*/ 2147483646 w 367"/>
                <a:gd name="T23" fmla="*/ 2147483646 h 498"/>
                <a:gd name="T24" fmla="*/ 2147483646 w 367"/>
                <a:gd name="T25" fmla="*/ 2147483646 h 498"/>
                <a:gd name="T26" fmla="*/ 2147483646 w 367"/>
                <a:gd name="T27" fmla="*/ 2147483646 h 498"/>
                <a:gd name="T28" fmla="*/ 2147483646 w 367"/>
                <a:gd name="T29" fmla="*/ 2147483646 h 498"/>
                <a:gd name="T30" fmla="*/ 2147483646 w 367"/>
                <a:gd name="T31" fmla="*/ 2147483646 h 498"/>
                <a:gd name="T32" fmla="*/ 2147483646 w 367"/>
                <a:gd name="T33" fmla="*/ 2147483646 h 498"/>
                <a:gd name="T34" fmla="*/ 2147483646 w 367"/>
                <a:gd name="T35" fmla="*/ 2147483646 h 498"/>
                <a:gd name="T36" fmla="*/ 2147483646 w 367"/>
                <a:gd name="T37" fmla="*/ 2147483646 h 498"/>
                <a:gd name="T38" fmla="*/ 2147483646 w 367"/>
                <a:gd name="T39" fmla="*/ 2147483646 h 498"/>
                <a:gd name="T40" fmla="*/ 2147483646 w 367"/>
                <a:gd name="T41" fmla="*/ 2147483646 h 498"/>
                <a:gd name="T42" fmla="*/ 2147483646 w 367"/>
                <a:gd name="T43" fmla="*/ 2147483646 h 498"/>
                <a:gd name="T44" fmla="*/ 2147483646 w 367"/>
                <a:gd name="T45" fmla="*/ 2147483646 h 498"/>
                <a:gd name="T46" fmla="*/ 2147483646 w 367"/>
                <a:gd name="T47" fmla="*/ 2147483646 h 498"/>
                <a:gd name="T48" fmla="*/ 2147483646 w 367"/>
                <a:gd name="T49" fmla="*/ 2147483646 h 498"/>
                <a:gd name="T50" fmla="*/ 2147483646 w 367"/>
                <a:gd name="T51" fmla="*/ 2147483646 h 498"/>
                <a:gd name="T52" fmla="*/ 2147483646 w 367"/>
                <a:gd name="T53" fmla="*/ 2147483646 h 498"/>
                <a:gd name="T54" fmla="*/ 2147483646 w 367"/>
                <a:gd name="T55" fmla="*/ 2147483646 h 498"/>
                <a:gd name="T56" fmla="*/ 2147483646 w 367"/>
                <a:gd name="T57" fmla="*/ 2147483646 h 498"/>
                <a:gd name="T58" fmla="*/ 2147483646 w 367"/>
                <a:gd name="T59" fmla="*/ 2147483646 h 498"/>
                <a:gd name="T60" fmla="*/ 2147483646 w 367"/>
                <a:gd name="T61" fmla="*/ 2147483646 h 498"/>
                <a:gd name="T62" fmla="*/ 2147483646 w 367"/>
                <a:gd name="T63" fmla="*/ 2147483646 h 498"/>
                <a:gd name="T64" fmla="*/ 2147483646 w 367"/>
                <a:gd name="T65" fmla="*/ 2147483646 h 498"/>
                <a:gd name="T66" fmla="*/ 2147483646 w 367"/>
                <a:gd name="T67" fmla="*/ 2147483646 h 498"/>
                <a:gd name="T68" fmla="*/ 2147483646 w 367"/>
                <a:gd name="T69" fmla="*/ 2147483646 h 498"/>
                <a:gd name="T70" fmla="*/ 2147483646 w 367"/>
                <a:gd name="T71" fmla="*/ 2147483646 h 498"/>
                <a:gd name="T72" fmla="*/ 2147483646 w 367"/>
                <a:gd name="T73" fmla="*/ 2147483646 h 498"/>
                <a:gd name="T74" fmla="*/ 2147483646 w 367"/>
                <a:gd name="T75" fmla="*/ 2147483646 h 498"/>
                <a:gd name="T76" fmla="*/ 2147483646 w 367"/>
                <a:gd name="T77" fmla="*/ 2147483646 h 498"/>
                <a:gd name="T78" fmla="*/ 2147483646 w 367"/>
                <a:gd name="T79" fmla="*/ 2147483646 h 498"/>
                <a:gd name="T80" fmla="*/ 2147483646 w 367"/>
                <a:gd name="T81" fmla="*/ 2147483646 h 498"/>
                <a:gd name="T82" fmla="*/ 2147483646 w 367"/>
                <a:gd name="T83" fmla="*/ 2147483646 h 498"/>
                <a:gd name="T84" fmla="*/ 2147483646 w 367"/>
                <a:gd name="T85" fmla="*/ 2147483646 h 498"/>
                <a:gd name="T86" fmla="*/ 2147483646 w 367"/>
                <a:gd name="T87" fmla="*/ 2147483646 h 498"/>
                <a:gd name="T88" fmla="*/ 2147483646 w 367"/>
                <a:gd name="T89" fmla="*/ 2147483646 h 498"/>
                <a:gd name="T90" fmla="*/ 2147483646 w 367"/>
                <a:gd name="T91" fmla="*/ 2147483646 h 498"/>
                <a:gd name="T92" fmla="*/ 2147483646 w 367"/>
                <a:gd name="T93" fmla="*/ 2147483646 h 498"/>
                <a:gd name="T94" fmla="*/ 2147483646 w 367"/>
                <a:gd name="T95" fmla="*/ 2147483646 h 498"/>
                <a:gd name="T96" fmla="*/ 2147483646 w 367"/>
                <a:gd name="T97" fmla="*/ 2147483646 h 498"/>
                <a:gd name="T98" fmla="*/ 2147483646 w 367"/>
                <a:gd name="T99" fmla="*/ 2147483646 h 498"/>
                <a:gd name="T100" fmla="*/ 2147483646 w 367"/>
                <a:gd name="T101" fmla="*/ 2147483646 h 498"/>
                <a:gd name="T102" fmla="*/ 2147483646 w 367"/>
                <a:gd name="T103" fmla="*/ 2147483646 h 498"/>
                <a:gd name="T104" fmla="*/ 2147483646 w 367"/>
                <a:gd name="T105" fmla="*/ 2147483646 h 498"/>
                <a:gd name="T106" fmla="*/ 2147483646 w 367"/>
                <a:gd name="T107" fmla="*/ 2147483646 h 498"/>
                <a:gd name="T108" fmla="*/ 2147483646 w 367"/>
                <a:gd name="T109" fmla="*/ 2147483646 h 498"/>
                <a:gd name="T110" fmla="*/ 2147483646 w 367"/>
                <a:gd name="T111" fmla="*/ 2147483646 h 498"/>
                <a:gd name="T112" fmla="*/ 2147483646 w 367"/>
                <a:gd name="T113" fmla="*/ 2147483646 h 498"/>
                <a:gd name="T114" fmla="*/ 2147483646 w 367"/>
                <a:gd name="T115" fmla="*/ 2147483646 h 498"/>
                <a:gd name="T116" fmla="*/ 2147483646 w 367"/>
                <a:gd name="T117" fmla="*/ 2147483646 h 498"/>
                <a:gd name="T118" fmla="*/ 2147483646 w 367"/>
                <a:gd name="T119" fmla="*/ 2147483646 h 498"/>
                <a:gd name="T120" fmla="*/ 2147483646 w 367"/>
                <a:gd name="T121" fmla="*/ 2147483646 h 498"/>
                <a:gd name="T122" fmla="*/ 2147483646 w 367"/>
                <a:gd name="T123" fmla="*/ 2147483646 h 498"/>
                <a:gd name="T124" fmla="*/ 2147483646 w 367"/>
                <a:gd name="T125" fmla="*/ 2147483646 h 49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67" h="498">
                  <a:moveTo>
                    <a:pt x="244" y="498"/>
                  </a:moveTo>
                  <a:lnTo>
                    <a:pt x="243" y="498"/>
                  </a:lnTo>
                  <a:lnTo>
                    <a:pt x="243" y="497"/>
                  </a:lnTo>
                  <a:lnTo>
                    <a:pt x="242" y="497"/>
                  </a:lnTo>
                  <a:lnTo>
                    <a:pt x="241" y="496"/>
                  </a:lnTo>
                  <a:lnTo>
                    <a:pt x="241" y="495"/>
                  </a:lnTo>
                  <a:lnTo>
                    <a:pt x="240" y="495"/>
                  </a:lnTo>
                  <a:lnTo>
                    <a:pt x="239" y="495"/>
                  </a:lnTo>
                  <a:lnTo>
                    <a:pt x="238" y="494"/>
                  </a:lnTo>
                  <a:lnTo>
                    <a:pt x="237" y="494"/>
                  </a:lnTo>
                  <a:lnTo>
                    <a:pt x="237" y="493"/>
                  </a:lnTo>
                  <a:lnTo>
                    <a:pt x="236" y="493"/>
                  </a:lnTo>
                  <a:lnTo>
                    <a:pt x="235" y="493"/>
                  </a:lnTo>
                  <a:lnTo>
                    <a:pt x="234" y="493"/>
                  </a:lnTo>
                  <a:lnTo>
                    <a:pt x="232" y="493"/>
                  </a:lnTo>
                  <a:lnTo>
                    <a:pt x="231" y="493"/>
                  </a:lnTo>
                  <a:lnTo>
                    <a:pt x="230" y="492"/>
                  </a:lnTo>
                  <a:lnTo>
                    <a:pt x="229" y="492"/>
                  </a:lnTo>
                  <a:lnTo>
                    <a:pt x="229" y="491"/>
                  </a:lnTo>
                  <a:lnTo>
                    <a:pt x="228" y="491"/>
                  </a:lnTo>
                  <a:lnTo>
                    <a:pt x="227" y="491"/>
                  </a:lnTo>
                  <a:lnTo>
                    <a:pt x="226" y="491"/>
                  </a:lnTo>
                  <a:lnTo>
                    <a:pt x="226" y="490"/>
                  </a:lnTo>
                  <a:lnTo>
                    <a:pt x="225" y="490"/>
                  </a:lnTo>
                  <a:lnTo>
                    <a:pt x="224" y="490"/>
                  </a:lnTo>
                  <a:lnTo>
                    <a:pt x="223" y="490"/>
                  </a:lnTo>
                  <a:lnTo>
                    <a:pt x="222" y="490"/>
                  </a:lnTo>
                  <a:lnTo>
                    <a:pt x="222" y="489"/>
                  </a:lnTo>
                  <a:lnTo>
                    <a:pt x="221" y="489"/>
                  </a:lnTo>
                  <a:lnTo>
                    <a:pt x="220" y="489"/>
                  </a:lnTo>
                  <a:lnTo>
                    <a:pt x="219" y="489"/>
                  </a:lnTo>
                  <a:lnTo>
                    <a:pt x="218" y="489"/>
                  </a:lnTo>
                  <a:lnTo>
                    <a:pt x="217" y="489"/>
                  </a:lnTo>
                  <a:lnTo>
                    <a:pt x="216" y="488"/>
                  </a:lnTo>
                  <a:lnTo>
                    <a:pt x="215" y="489"/>
                  </a:lnTo>
                  <a:lnTo>
                    <a:pt x="213" y="489"/>
                  </a:lnTo>
                  <a:lnTo>
                    <a:pt x="212" y="488"/>
                  </a:lnTo>
                  <a:lnTo>
                    <a:pt x="211" y="488"/>
                  </a:lnTo>
                  <a:lnTo>
                    <a:pt x="210" y="488"/>
                  </a:lnTo>
                  <a:lnTo>
                    <a:pt x="209" y="488"/>
                  </a:lnTo>
                  <a:lnTo>
                    <a:pt x="208" y="488"/>
                  </a:lnTo>
                  <a:lnTo>
                    <a:pt x="207" y="488"/>
                  </a:lnTo>
                  <a:lnTo>
                    <a:pt x="206" y="488"/>
                  </a:lnTo>
                  <a:lnTo>
                    <a:pt x="205" y="488"/>
                  </a:lnTo>
                  <a:lnTo>
                    <a:pt x="204" y="488"/>
                  </a:lnTo>
                  <a:lnTo>
                    <a:pt x="203" y="488"/>
                  </a:lnTo>
                  <a:lnTo>
                    <a:pt x="202" y="488"/>
                  </a:lnTo>
                  <a:lnTo>
                    <a:pt x="202" y="489"/>
                  </a:lnTo>
                  <a:lnTo>
                    <a:pt x="201" y="489"/>
                  </a:lnTo>
                  <a:lnTo>
                    <a:pt x="200" y="489"/>
                  </a:lnTo>
                  <a:lnTo>
                    <a:pt x="199" y="489"/>
                  </a:lnTo>
                  <a:lnTo>
                    <a:pt x="198" y="489"/>
                  </a:lnTo>
                  <a:lnTo>
                    <a:pt x="198" y="490"/>
                  </a:lnTo>
                  <a:lnTo>
                    <a:pt x="197" y="490"/>
                  </a:lnTo>
                  <a:lnTo>
                    <a:pt x="196" y="491"/>
                  </a:lnTo>
                  <a:lnTo>
                    <a:pt x="195" y="491"/>
                  </a:lnTo>
                  <a:lnTo>
                    <a:pt x="193" y="491"/>
                  </a:lnTo>
                  <a:lnTo>
                    <a:pt x="192" y="491"/>
                  </a:lnTo>
                  <a:lnTo>
                    <a:pt x="191" y="491"/>
                  </a:lnTo>
                  <a:lnTo>
                    <a:pt x="191" y="492"/>
                  </a:lnTo>
                  <a:lnTo>
                    <a:pt x="190" y="492"/>
                  </a:lnTo>
                  <a:lnTo>
                    <a:pt x="189" y="492"/>
                  </a:lnTo>
                  <a:lnTo>
                    <a:pt x="188" y="493"/>
                  </a:lnTo>
                  <a:lnTo>
                    <a:pt x="187" y="493"/>
                  </a:lnTo>
                  <a:lnTo>
                    <a:pt x="186" y="493"/>
                  </a:lnTo>
                  <a:lnTo>
                    <a:pt x="185" y="493"/>
                  </a:lnTo>
                  <a:lnTo>
                    <a:pt x="184" y="493"/>
                  </a:lnTo>
                  <a:lnTo>
                    <a:pt x="183" y="494"/>
                  </a:lnTo>
                  <a:lnTo>
                    <a:pt x="183" y="493"/>
                  </a:lnTo>
                  <a:lnTo>
                    <a:pt x="182" y="493"/>
                  </a:lnTo>
                  <a:lnTo>
                    <a:pt x="182" y="494"/>
                  </a:lnTo>
                  <a:lnTo>
                    <a:pt x="181" y="494"/>
                  </a:lnTo>
                  <a:lnTo>
                    <a:pt x="180" y="494"/>
                  </a:lnTo>
                  <a:lnTo>
                    <a:pt x="180" y="495"/>
                  </a:lnTo>
                  <a:lnTo>
                    <a:pt x="179" y="495"/>
                  </a:lnTo>
                  <a:lnTo>
                    <a:pt x="178" y="496"/>
                  </a:lnTo>
                  <a:lnTo>
                    <a:pt x="177" y="496"/>
                  </a:lnTo>
                  <a:lnTo>
                    <a:pt x="176" y="496"/>
                  </a:lnTo>
                  <a:lnTo>
                    <a:pt x="176" y="497"/>
                  </a:lnTo>
                  <a:lnTo>
                    <a:pt x="174" y="497"/>
                  </a:lnTo>
                  <a:lnTo>
                    <a:pt x="173" y="497"/>
                  </a:lnTo>
                  <a:lnTo>
                    <a:pt x="172" y="497"/>
                  </a:lnTo>
                  <a:lnTo>
                    <a:pt x="171" y="497"/>
                  </a:lnTo>
                  <a:lnTo>
                    <a:pt x="170" y="496"/>
                  </a:lnTo>
                  <a:lnTo>
                    <a:pt x="169" y="496"/>
                  </a:lnTo>
                  <a:lnTo>
                    <a:pt x="169" y="497"/>
                  </a:lnTo>
                  <a:lnTo>
                    <a:pt x="168" y="497"/>
                  </a:lnTo>
                  <a:lnTo>
                    <a:pt x="167" y="497"/>
                  </a:lnTo>
                  <a:lnTo>
                    <a:pt x="167" y="496"/>
                  </a:lnTo>
                  <a:lnTo>
                    <a:pt x="166" y="497"/>
                  </a:lnTo>
                  <a:lnTo>
                    <a:pt x="165" y="497"/>
                  </a:lnTo>
                  <a:lnTo>
                    <a:pt x="164" y="497"/>
                  </a:lnTo>
                  <a:lnTo>
                    <a:pt x="163" y="497"/>
                  </a:lnTo>
                  <a:lnTo>
                    <a:pt x="162" y="497"/>
                  </a:lnTo>
                  <a:lnTo>
                    <a:pt x="161" y="497"/>
                  </a:lnTo>
                  <a:lnTo>
                    <a:pt x="160" y="496"/>
                  </a:lnTo>
                  <a:lnTo>
                    <a:pt x="159" y="496"/>
                  </a:lnTo>
                  <a:lnTo>
                    <a:pt x="159" y="495"/>
                  </a:lnTo>
                  <a:lnTo>
                    <a:pt x="158" y="495"/>
                  </a:lnTo>
                  <a:lnTo>
                    <a:pt x="157" y="495"/>
                  </a:lnTo>
                  <a:lnTo>
                    <a:pt x="155" y="494"/>
                  </a:lnTo>
                  <a:lnTo>
                    <a:pt x="155" y="493"/>
                  </a:lnTo>
                  <a:lnTo>
                    <a:pt x="154" y="492"/>
                  </a:lnTo>
                  <a:lnTo>
                    <a:pt x="154" y="491"/>
                  </a:lnTo>
                  <a:lnTo>
                    <a:pt x="153" y="491"/>
                  </a:lnTo>
                  <a:lnTo>
                    <a:pt x="153" y="490"/>
                  </a:lnTo>
                  <a:lnTo>
                    <a:pt x="153" y="489"/>
                  </a:lnTo>
                  <a:lnTo>
                    <a:pt x="153" y="488"/>
                  </a:lnTo>
                  <a:lnTo>
                    <a:pt x="152" y="488"/>
                  </a:lnTo>
                  <a:lnTo>
                    <a:pt x="152" y="487"/>
                  </a:lnTo>
                  <a:lnTo>
                    <a:pt x="151" y="487"/>
                  </a:lnTo>
                  <a:lnTo>
                    <a:pt x="150" y="487"/>
                  </a:lnTo>
                  <a:lnTo>
                    <a:pt x="149" y="486"/>
                  </a:lnTo>
                  <a:lnTo>
                    <a:pt x="148" y="486"/>
                  </a:lnTo>
                  <a:lnTo>
                    <a:pt x="146" y="477"/>
                  </a:lnTo>
                  <a:lnTo>
                    <a:pt x="143" y="463"/>
                  </a:lnTo>
                  <a:lnTo>
                    <a:pt x="143" y="462"/>
                  </a:lnTo>
                  <a:lnTo>
                    <a:pt x="141" y="453"/>
                  </a:lnTo>
                  <a:lnTo>
                    <a:pt x="139" y="443"/>
                  </a:lnTo>
                  <a:lnTo>
                    <a:pt x="137" y="432"/>
                  </a:lnTo>
                  <a:lnTo>
                    <a:pt x="133" y="415"/>
                  </a:lnTo>
                  <a:lnTo>
                    <a:pt x="129" y="395"/>
                  </a:lnTo>
                  <a:lnTo>
                    <a:pt x="126" y="384"/>
                  </a:lnTo>
                  <a:lnTo>
                    <a:pt x="126" y="381"/>
                  </a:lnTo>
                  <a:lnTo>
                    <a:pt x="126" y="380"/>
                  </a:lnTo>
                  <a:lnTo>
                    <a:pt x="125" y="377"/>
                  </a:lnTo>
                  <a:lnTo>
                    <a:pt x="123" y="372"/>
                  </a:lnTo>
                  <a:lnTo>
                    <a:pt x="122" y="367"/>
                  </a:lnTo>
                  <a:lnTo>
                    <a:pt x="121" y="366"/>
                  </a:lnTo>
                  <a:lnTo>
                    <a:pt x="120" y="365"/>
                  </a:lnTo>
                  <a:lnTo>
                    <a:pt x="119" y="365"/>
                  </a:lnTo>
                  <a:lnTo>
                    <a:pt x="119" y="364"/>
                  </a:lnTo>
                  <a:lnTo>
                    <a:pt x="118" y="364"/>
                  </a:lnTo>
                  <a:lnTo>
                    <a:pt x="116" y="364"/>
                  </a:lnTo>
                  <a:lnTo>
                    <a:pt x="116" y="362"/>
                  </a:lnTo>
                  <a:lnTo>
                    <a:pt x="115" y="362"/>
                  </a:lnTo>
                  <a:lnTo>
                    <a:pt x="114" y="361"/>
                  </a:lnTo>
                  <a:lnTo>
                    <a:pt x="113" y="360"/>
                  </a:lnTo>
                  <a:lnTo>
                    <a:pt x="112" y="360"/>
                  </a:lnTo>
                  <a:lnTo>
                    <a:pt x="111" y="360"/>
                  </a:lnTo>
                  <a:lnTo>
                    <a:pt x="111" y="359"/>
                  </a:lnTo>
                  <a:lnTo>
                    <a:pt x="110" y="359"/>
                  </a:lnTo>
                  <a:lnTo>
                    <a:pt x="110" y="358"/>
                  </a:lnTo>
                  <a:lnTo>
                    <a:pt x="109" y="358"/>
                  </a:lnTo>
                  <a:lnTo>
                    <a:pt x="109" y="357"/>
                  </a:lnTo>
                  <a:lnTo>
                    <a:pt x="109" y="356"/>
                  </a:lnTo>
                  <a:lnTo>
                    <a:pt x="109" y="355"/>
                  </a:lnTo>
                  <a:lnTo>
                    <a:pt x="108" y="355"/>
                  </a:lnTo>
                  <a:lnTo>
                    <a:pt x="108" y="354"/>
                  </a:lnTo>
                  <a:lnTo>
                    <a:pt x="107" y="354"/>
                  </a:lnTo>
                  <a:lnTo>
                    <a:pt x="106" y="353"/>
                  </a:lnTo>
                  <a:lnTo>
                    <a:pt x="105" y="353"/>
                  </a:lnTo>
                  <a:lnTo>
                    <a:pt x="105" y="352"/>
                  </a:lnTo>
                  <a:lnTo>
                    <a:pt x="104" y="352"/>
                  </a:lnTo>
                  <a:lnTo>
                    <a:pt x="104" y="351"/>
                  </a:lnTo>
                  <a:lnTo>
                    <a:pt x="104" y="350"/>
                  </a:lnTo>
                  <a:lnTo>
                    <a:pt x="103" y="350"/>
                  </a:lnTo>
                  <a:lnTo>
                    <a:pt x="103" y="349"/>
                  </a:lnTo>
                  <a:lnTo>
                    <a:pt x="103" y="348"/>
                  </a:lnTo>
                  <a:lnTo>
                    <a:pt x="103" y="347"/>
                  </a:lnTo>
                  <a:lnTo>
                    <a:pt x="103" y="346"/>
                  </a:lnTo>
                  <a:lnTo>
                    <a:pt x="103" y="345"/>
                  </a:lnTo>
                  <a:lnTo>
                    <a:pt x="102" y="345"/>
                  </a:lnTo>
                  <a:lnTo>
                    <a:pt x="102" y="344"/>
                  </a:lnTo>
                  <a:lnTo>
                    <a:pt x="102" y="342"/>
                  </a:lnTo>
                  <a:lnTo>
                    <a:pt x="103" y="342"/>
                  </a:lnTo>
                  <a:lnTo>
                    <a:pt x="102" y="341"/>
                  </a:lnTo>
                  <a:lnTo>
                    <a:pt x="102" y="340"/>
                  </a:lnTo>
                  <a:lnTo>
                    <a:pt x="101" y="340"/>
                  </a:lnTo>
                  <a:lnTo>
                    <a:pt x="101" y="339"/>
                  </a:lnTo>
                  <a:lnTo>
                    <a:pt x="101" y="338"/>
                  </a:lnTo>
                  <a:lnTo>
                    <a:pt x="100" y="337"/>
                  </a:lnTo>
                  <a:lnTo>
                    <a:pt x="100" y="336"/>
                  </a:lnTo>
                  <a:lnTo>
                    <a:pt x="100" y="335"/>
                  </a:lnTo>
                  <a:lnTo>
                    <a:pt x="99" y="334"/>
                  </a:lnTo>
                  <a:lnTo>
                    <a:pt x="98" y="334"/>
                  </a:lnTo>
                  <a:lnTo>
                    <a:pt x="98" y="333"/>
                  </a:lnTo>
                  <a:lnTo>
                    <a:pt x="98" y="332"/>
                  </a:lnTo>
                  <a:lnTo>
                    <a:pt x="96" y="332"/>
                  </a:lnTo>
                  <a:lnTo>
                    <a:pt x="96" y="331"/>
                  </a:lnTo>
                  <a:lnTo>
                    <a:pt x="95" y="330"/>
                  </a:lnTo>
                  <a:lnTo>
                    <a:pt x="94" y="330"/>
                  </a:lnTo>
                  <a:lnTo>
                    <a:pt x="94" y="329"/>
                  </a:lnTo>
                  <a:lnTo>
                    <a:pt x="94" y="328"/>
                  </a:lnTo>
                  <a:lnTo>
                    <a:pt x="93" y="328"/>
                  </a:lnTo>
                  <a:lnTo>
                    <a:pt x="93" y="327"/>
                  </a:lnTo>
                  <a:lnTo>
                    <a:pt x="92" y="327"/>
                  </a:lnTo>
                  <a:lnTo>
                    <a:pt x="92" y="326"/>
                  </a:lnTo>
                  <a:lnTo>
                    <a:pt x="91" y="326"/>
                  </a:lnTo>
                  <a:lnTo>
                    <a:pt x="90" y="326"/>
                  </a:lnTo>
                  <a:lnTo>
                    <a:pt x="89" y="326"/>
                  </a:lnTo>
                  <a:lnTo>
                    <a:pt x="88" y="326"/>
                  </a:lnTo>
                  <a:lnTo>
                    <a:pt x="88" y="325"/>
                  </a:lnTo>
                  <a:lnTo>
                    <a:pt x="87" y="325"/>
                  </a:lnTo>
                  <a:lnTo>
                    <a:pt x="86" y="325"/>
                  </a:lnTo>
                  <a:lnTo>
                    <a:pt x="86" y="323"/>
                  </a:lnTo>
                  <a:lnTo>
                    <a:pt x="86" y="325"/>
                  </a:lnTo>
                  <a:lnTo>
                    <a:pt x="85" y="323"/>
                  </a:lnTo>
                  <a:lnTo>
                    <a:pt x="84" y="323"/>
                  </a:lnTo>
                  <a:lnTo>
                    <a:pt x="83" y="325"/>
                  </a:lnTo>
                  <a:lnTo>
                    <a:pt x="82" y="325"/>
                  </a:lnTo>
                  <a:lnTo>
                    <a:pt x="81" y="325"/>
                  </a:lnTo>
                  <a:lnTo>
                    <a:pt x="81" y="323"/>
                  </a:lnTo>
                  <a:lnTo>
                    <a:pt x="80" y="323"/>
                  </a:lnTo>
                  <a:lnTo>
                    <a:pt x="80" y="322"/>
                  </a:lnTo>
                  <a:lnTo>
                    <a:pt x="79" y="322"/>
                  </a:lnTo>
                  <a:lnTo>
                    <a:pt x="79" y="321"/>
                  </a:lnTo>
                  <a:lnTo>
                    <a:pt x="77" y="321"/>
                  </a:lnTo>
                  <a:lnTo>
                    <a:pt x="76" y="321"/>
                  </a:lnTo>
                  <a:lnTo>
                    <a:pt x="76" y="320"/>
                  </a:lnTo>
                  <a:lnTo>
                    <a:pt x="75" y="320"/>
                  </a:lnTo>
                  <a:lnTo>
                    <a:pt x="75" y="319"/>
                  </a:lnTo>
                  <a:lnTo>
                    <a:pt x="75" y="318"/>
                  </a:lnTo>
                  <a:lnTo>
                    <a:pt x="74" y="318"/>
                  </a:lnTo>
                  <a:lnTo>
                    <a:pt x="73" y="318"/>
                  </a:lnTo>
                  <a:lnTo>
                    <a:pt x="72" y="317"/>
                  </a:lnTo>
                  <a:lnTo>
                    <a:pt x="72" y="316"/>
                  </a:lnTo>
                  <a:lnTo>
                    <a:pt x="71" y="315"/>
                  </a:lnTo>
                  <a:lnTo>
                    <a:pt x="71" y="314"/>
                  </a:lnTo>
                  <a:lnTo>
                    <a:pt x="71" y="313"/>
                  </a:lnTo>
                  <a:lnTo>
                    <a:pt x="71" y="312"/>
                  </a:lnTo>
                  <a:lnTo>
                    <a:pt x="72" y="312"/>
                  </a:lnTo>
                  <a:lnTo>
                    <a:pt x="73" y="312"/>
                  </a:lnTo>
                  <a:lnTo>
                    <a:pt x="74" y="312"/>
                  </a:lnTo>
                  <a:lnTo>
                    <a:pt x="75" y="312"/>
                  </a:lnTo>
                  <a:lnTo>
                    <a:pt x="75" y="311"/>
                  </a:lnTo>
                  <a:lnTo>
                    <a:pt x="75" y="310"/>
                  </a:lnTo>
                  <a:lnTo>
                    <a:pt x="74" y="310"/>
                  </a:lnTo>
                  <a:lnTo>
                    <a:pt x="74" y="309"/>
                  </a:lnTo>
                  <a:lnTo>
                    <a:pt x="75" y="309"/>
                  </a:lnTo>
                  <a:lnTo>
                    <a:pt x="76" y="309"/>
                  </a:lnTo>
                  <a:lnTo>
                    <a:pt x="77" y="309"/>
                  </a:lnTo>
                  <a:lnTo>
                    <a:pt x="77" y="308"/>
                  </a:lnTo>
                  <a:lnTo>
                    <a:pt x="79" y="308"/>
                  </a:lnTo>
                  <a:lnTo>
                    <a:pt x="79" y="307"/>
                  </a:lnTo>
                  <a:lnTo>
                    <a:pt x="80" y="307"/>
                  </a:lnTo>
                  <a:lnTo>
                    <a:pt x="80" y="306"/>
                  </a:lnTo>
                  <a:lnTo>
                    <a:pt x="81" y="305"/>
                  </a:lnTo>
                  <a:lnTo>
                    <a:pt x="81" y="303"/>
                  </a:lnTo>
                  <a:lnTo>
                    <a:pt x="81" y="302"/>
                  </a:lnTo>
                  <a:lnTo>
                    <a:pt x="80" y="302"/>
                  </a:lnTo>
                  <a:lnTo>
                    <a:pt x="80" y="301"/>
                  </a:lnTo>
                  <a:lnTo>
                    <a:pt x="79" y="301"/>
                  </a:lnTo>
                  <a:lnTo>
                    <a:pt x="77" y="301"/>
                  </a:lnTo>
                  <a:lnTo>
                    <a:pt x="77" y="300"/>
                  </a:lnTo>
                  <a:lnTo>
                    <a:pt x="76" y="300"/>
                  </a:lnTo>
                  <a:lnTo>
                    <a:pt x="75" y="300"/>
                  </a:lnTo>
                  <a:lnTo>
                    <a:pt x="74" y="300"/>
                  </a:lnTo>
                  <a:lnTo>
                    <a:pt x="73" y="300"/>
                  </a:lnTo>
                  <a:lnTo>
                    <a:pt x="72" y="301"/>
                  </a:lnTo>
                  <a:lnTo>
                    <a:pt x="71" y="301"/>
                  </a:lnTo>
                  <a:lnTo>
                    <a:pt x="70" y="301"/>
                  </a:lnTo>
                  <a:lnTo>
                    <a:pt x="69" y="301"/>
                  </a:lnTo>
                  <a:lnTo>
                    <a:pt x="69" y="300"/>
                  </a:lnTo>
                  <a:lnTo>
                    <a:pt x="68" y="300"/>
                  </a:lnTo>
                  <a:lnTo>
                    <a:pt x="67" y="300"/>
                  </a:lnTo>
                  <a:lnTo>
                    <a:pt x="66" y="300"/>
                  </a:lnTo>
                  <a:lnTo>
                    <a:pt x="65" y="300"/>
                  </a:lnTo>
                  <a:lnTo>
                    <a:pt x="65" y="301"/>
                  </a:lnTo>
                  <a:lnTo>
                    <a:pt x="64" y="301"/>
                  </a:lnTo>
                  <a:lnTo>
                    <a:pt x="63" y="301"/>
                  </a:lnTo>
                  <a:lnTo>
                    <a:pt x="63" y="302"/>
                  </a:lnTo>
                  <a:lnTo>
                    <a:pt x="62" y="301"/>
                  </a:lnTo>
                  <a:lnTo>
                    <a:pt x="61" y="301"/>
                  </a:lnTo>
                  <a:lnTo>
                    <a:pt x="61" y="300"/>
                  </a:lnTo>
                  <a:lnTo>
                    <a:pt x="60" y="300"/>
                  </a:lnTo>
                  <a:lnTo>
                    <a:pt x="58" y="301"/>
                  </a:lnTo>
                  <a:lnTo>
                    <a:pt x="58" y="300"/>
                  </a:lnTo>
                  <a:lnTo>
                    <a:pt x="57" y="300"/>
                  </a:lnTo>
                  <a:lnTo>
                    <a:pt x="57" y="299"/>
                  </a:lnTo>
                  <a:lnTo>
                    <a:pt x="56" y="299"/>
                  </a:lnTo>
                  <a:lnTo>
                    <a:pt x="55" y="299"/>
                  </a:lnTo>
                  <a:lnTo>
                    <a:pt x="54" y="299"/>
                  </a:lnTo>
                  <a:lnTo>
                    <a:pt x="53" y="299"/>
                  </a:lnTo>
                  <a:lnTo>
                    <a:pt x="52" y="298"/>
                  </a:lnTo>
                  <a:lnTo>
                    <a:pt x="51" y="298"/>
                  </a:lnTo>
                  <a:lnTo>
                    <a:pt x="51" y="297"/>
                  </a:lnTo>
                  <a:lnTo>
                    <a:pt x="50" y="297"/>
                  </a:lnTo>
                  <a:lnTo>
                    <a:pt x="50" y="296"/>
                  </a:lnTo>
                  <a:lnTo>
                    <a:pt x="49" y="296"/>
                  </a:lnTo>
                  <a:lnTo>
                    <a:pt x="49" y="295"/>
                  </a:lnTo>
                  <a:lnTo>
                    <a:pt x="48" y="295"/>
                  </a:lnTo>
                  <a:lnTo>
                    <a:pt x="47" y="295"/>
                  </a:lnTo>
                  <a:lnTo>
                    <a:pt x="46" y="295"/>
                  </a:lnTo>
                  <a:lnTo>
                    <a:pt x="45" y="295"/>
                  </a:lnTo>
                  <a:lnTo>
                    <a:pt x="45" y="294"/>
                  </a:lnTo>
                  <a:lnTo>
                    <a:pt x="44" y="294"/>
                  </a:lnTo>
                  <a:lnTo>
                    <a:pt x="43" y="293"/>
                  </a:lnTo>
                  <a:lnTo>
                    <a:pt x="43" y="292"/>
                  </a:lnTo>
                  <a:lnTo>
                    <a:pt x="43" y="291"/>
                  </a:lnTo>
                  <a:lnTo>
                    <a:pt x="42" y="290"/>
                  </a:lnTo>
                  <a:lnTo>
                    <a:pt x="42" y="289"/>
                  </a:lnTo>
                  <a:lnTo>
                    <a:pt x="42" y="288"/>
                  </a:lnTo>
                  <a:lnTo>
                    <a:pt x="43" y="287"/>
                  </a:lnTo>
                  <a:lnTo>
                    <a:pt x="43" y="286"/>
                  </a:lnTo>
                  <a:lnTo>
                    <a:pt x="44" y="284"/>
                  </a:lnTo>
                  <a:lnTo>
                    <a:pt x="44" y="283"/>
                  </a:lnTo>
                  <a:lnTo>
                    <a:pt x="45" y="283"/>
                  </a:lnTo>
                  <a:lnTo>
                    <a:pt x="45" y="282"/>
                  </a:lnTo>
                  <a:lnTo>
                    <a:pt x="45" y="281"/>
                  </a:lnTo>
                  <a:lnTo>
                    <a:pt x="45" y="280"/>
                  </a:lnTo>
                  <a:lnTo>
                    <a:pt x="44" y="280"/>
                  </a:lnTo>
                  <a:lnTo>
                    <a:pt x="44" y="279"/>
                  </a:lnTo>
                  <a:lnTo>
                    <a:pt x="43" y="279"/>
                  </a:lnTo>
                  <a:lnTo>
                    <a:pt x="42" y="278"/>
                  </a:lnTo>
                  <a:lnTo>
                    <a:pt x="42" y="277"/>
                  </a:lnTo>
                  <a:lnTo>
                    <a:pt x="41" y="277"/>
                  </a:lnTo>
                  <a:lnTo>
                    <a:pt x="41" y="276"/>
                  </a:lnTo>
                  <a:lnTo>
                    <a:pt x="42" y="276"/>
                  </a:lnTo>
                  <a:lnTo>
                    <a:pt x="42" y="275"/>
                  </a:lnTo>
                  <a:lnTo>
                    <a:pt x="41" y="275"/>
                  </a:lnTo>
                  <a:lnTo>
                    <a:pt x="41" y="274"/>
                  </a:lnTo>
                  <a:lnTo>
                    <a:pt x="42" y="274"/>
                  </a:lnTo>
                  <a:lnTo>
                    <a:pt x="42" y="273"/>
                  </a:lnTo>
                  <a:lnTo>
                    <a:pt x="41" y="273"/>
                  </a:lnTo>
                  <a:lnTo>
                    <a:pt x="41" y="272"/>
                  </a:lnTo>
                  <a:lnTo>
                    <a:pt x="40" y="272"/>
                  </a:lnTo>
                  <a:lnTo>
                    <a:pt x="40" y="271"/>
                  </a:lnTo>
                  <a:lnTo>
                    <a:pt x="40" y="270"/>
                  </a:lnTo>
                  <a:lnTo>
                    <a:pt x="40" y="269"/>
                  </a:lnTo>
                  <a:lnTo>
                    <a:pt x="40" y="268"/>
                  </a:lnTo>
                  <a:lnTo>
                    <a:pt x="40" y="267"/>
                  </a:lnTo>
                  <a:lnTo>
                    <a:pt x="38" y="267"/>
                  </a:lnTo>
                  <a:lnTo>
                    <a:pt x="38" y="265"/>
                  </a:lnTo>
                  <a:lnTo>
                    <a:pt x="38" y="264"/>
                  </a:lnTo>
                  <a:lnTo>
                    <a:pt x="40" y="264"/>
                  </a:lnTo>
                  <a:lnTo>
                    <a:pt x="41" y="264"/>
                  </a:lnTo>
                  <a:lnTo>
                    <a:pt x="42" y="264"/>
                  </a:lnTo>
                  <a:lnTo>
                    <a:pt x="42" y="263"/>
                  </a:lnTo>
                  <a:lnTo>
                    <a:pt x="42" y="262"/>
                  </a:lnTo>
                  <a:lnTo>
                    <a:pt x="42" y="261"/>
                  </a:lnTo>
                  <a:lnTo>
                    <a:pt x="42" y="260"/>
                  </a:lnTo>
                  <a:lnTo>
                    <a:pt x="41" y="260"/>
                  </a:lnTo>
                  <a:lnTo>
                    <a:pt x="41" y="259"/>
                  </a:lnTo>
                  <a:lnTo>
                    <a:pt x="41" y="258"/>
                  </a:lnTo>
                  <a:lnTo>
                    <a:pt x="42" y="258"/>
                  </a:lnTo>
                  <a:lnTo>
                    <a:pt x="42" y="259"/>
                  </a:lnTo>
                  <a:lnTo>
                    <a:pt x="43" y="259"/>
                  </a:lnTo>
                  <a:lnTo>
                    <a:pt x="43" y="258"/>
                  </a:lnTo>
                  <a:lnTo>
                    <a:pt x="43" y="257"/>
                  </a:lnTo>
                  <a:lnTo>
                    <a:pt x="43" y="256"/>
                  </a:lnTo>
                  <a:lnTo>
                    <a:pt x="44" y="256"/>
                  </a:lnTo>
                  <a:lnTo>
                    <a:pt x="45" y="255"/>
                  </a:lnTo>
                  <a:lnTo>
                    <a:pt x="45" y="254"/>
                  </a:lnTo>
                  <a:lnTo>
                    <a:pt x="46" y="254"/>
                  </a:lnTo>
                  <a:lnTo>
                    <a:pt x="46" y="253"/>
                  </a:lnTo>
                  <a:lnTo>
                    <a:pt x="47" y="253"/>
                  </a:lnTo>
                  <a:lnTo>
                    <a:pt x="47" y="252"/>
                  </a:lnTo>
                  <a:lnTo>
                    <a:pt x="48" y="252"/>
                  </a:lnTo>
                  <a:lnTo>
                    <a:pt x="47" y="252"/>
                  </a:lnTo>
                  <a:lnTo>
                    <a:pt x="46" y="252"/>
                  </a:lnTo>
                  <a:lnTo>
                    <a:pt x="45" y="252"/>
                  </a:lnTo>
                  <a:lnTo>
                    <a:pt x="44" y="251"/>
                  </a:lnTo>
                  <a:lnTo>
                    <a:pt x="44" y="250"/>
                  </a:lnTo>
                  <a:lnTo>
                    <a:pt x="44" y="249"/>
                  </a:lnTo>
                  <a:lnTo>
                    <a:pt x="43" y="249"/>
                  </a:lnTo>
                  <a:lnTo>
                    <a:pt x="43" y="248"/>
                  </a:lnTo>
                  <a:lnTo>
                    <a:pt x="42" y="248"/>
                  </a:lnTo>
                  <a:lnTo>
                    <a:pt x="42" y="247"/>
                  </a:lnTo>
                  <a:lnTo>
                    <a:pt x="43" y="247"/>
                  </a:lnTo>
                  <a:lnTo>
                    <a:pt x="44" y="247"/>
                  </a:lnTo>
                  <a:lnTo>
                    <a:pt x="44" y="245"/>
                  </a:lnTo>
                  <a:lnTo>
                    <a:pt x="43" y="245"/>
                  </a:lnTo>
                  <a:lnTo>
                    <a:pt x="43" y="244"/>
                  </a:lnTo>
                  <a:lnTo>
                    <a:pt x="42" y="244"/>
                  </a:lnTo>
                  <a:lnTo>
                    <a:pt x="42" y="245"/>
                  </a:lnTo>
                  <a:lnTo>
                    <a:pt x="41" y="245"/>
                  </a:lnTo>
                  <a:lnTo>
                    <a:pt x="40" y="244"/>
                  </a:lnTo>
                  <a:lnTo>
                    <a:pt x="40" y="243"/>
                  </a:lnTo>
                  <a:lnTo>
                    <a:pt x="40" y="242"/>
                  </a:lnTo>
                  <a:lnTo>
                    <a:pt x="41" y="241"/>
                  </a:lnTo>
                  <a:lnTo>
                    <a:pt x="40" y="241"/>
                  </a:lnTo>
                  <a:lnTo>
                    <a:pt x="40" y="240"/>
                  </a:lnTo>
                  <a:lnTo>
                    <a:pt x="38" y="239"/>
                  </a:lnTo>
                  <a:lnTo>
                    <a:pt x="37" y="239"/>
                  </a:lnTo>
                  <a:lnTo>
                    <a:pt x="37" y="240"/>
                  </a:lnTo>
                  <a:lnTo>
                    <a:pt x="36" y="239"/>
                  </a:lnTo>
                  <a:lnTo>
                    <a:pt x="35" y="238"/>
                  </a:lnTo>
                  <a:lnTo>
                    <a:pt x="34" y="238"/>
                  </a:lnTo>
                  <a:lnTo>
                    <a:pt x="33" y="238"/>
                  </a:lnTo>
                  <a:lnTo>
                    <a:pt x="33" y="237"/>
                  </a:lnTo>
                  <a:lnTo>
                    <a:pt x="33" y="236"/>
                  </a:lnTo>
                  <a:lnTo>
                    <a:pt x="32" y="236"/>
                  </a:lnTo>
                  <a:lnTo>
                    <a:pt x="32" y="235"/>
                  </a:lnTo>
                  <a:lnTo>
                    <a:pt x="31" y="235"/>
                  </a:lnTo>
                  <a:lnTo>
                    <a:pt x="31" y="236"/>
                  </a:lnTo>
                  <a:lnTo>
                    <a:pt x="30" y="237"/>
                  </a:lnTo>
                  <a:lnTo>
                    <a:pt x="29" y="237"/>
                  </a:lnTo>
                  <a:lnTo>
                    <a:pt x="28" y="237"/>
                  </a:lnTo>
                  <a:lnTo>
                    <a:pt x="28" y="236"/>
                  </a:lnTo>
                  <a:lnTo>
                    <a:pt x="28" y="235"/>
                  </a:lnTo>
                  <a:lnTo>
                    <a:pt x="27" y="236"/>
                  </a:lnTo>
                  <a:lnTo>
                    <a:pt x="27" y="237"/>
                  </a:lnTo>
                  <a:lnTo>
                    <a:pt x="26" y="237"/>
                  </a:lnTo>
                  <a:lnTo>
                    <a:pt x="26" y="236"/>
                  </a:lnTo>
                  <a:lnTo>
                    <a:pt x="27" y="235"/>
                  </a:lnTo>
                  <a:lnTo>
                    <a:pt x="27" y="234"/>
                  </a:lnTo>
                  <a:lnTo>
                    <a:pt x="26" y="234"/>
                  </a:lnTo>
                  <a:lnTo>
                    <a:pt x="26" y="233"/>
                  </a:lnTo>
                  <a:lnTo>
                    <a:pt x="25" y="232"/>
                  </a:lnTo>
                  <a:lnTo>
                    <a:pt x="24" y="232"/>
                  </a:lnTo>
                  <a:lnTo>
                    <a:pt x="23" y="232"/>
                  </a:lnTo>
                  <a:lnTo>
                    <a:pt x="22" y="232"/>
                  </a:lnTo>
                  <a:lnTo>
                    <a:pt x="22" y="233"/>
                  </a:lnTo>
                  <a:lnTo>
                    <a:pt x="21" y="233"/>
                  </a:lnTo>
                  <a:lnTo>
                    <a:pt x="19" y="233"/>
                  </a:lnTo>
                  <a:lnTo>
                    <a:pt x="18" y="233"/>
                  </a:lnTo>
                  <a:lnTo>
                    <a:pt x="17" y="233"/>
                  </a:lnTo>
                  <a:lnTo>
                    <a:pt x="17" y="234"/>
                  </a:lnTo>
                  <a:lnTo>
                    <a:pt x="16" y="235"/>
                  </a:lnTo>
                  <a:lnTo>
                    <a:pt x="15" y="235"/>
                  </a:lnTo>
                  <a:lnTo>
                    <a:pt x="15" y="234"/>
                  </a:lnTo>
                  <a:lnTo>
                    <a:pt x="15" y="233"/>
                  </a:lnTo>
                  <a:lnTo>
                    <a:pt x="14" y="233"/>
                  </a:lnTo>
                  <a:lnTo>
                    <a:pt x="13" y="233"/>
                  </a:lnTo>
                  <a:lnTo>
                    <a:pt x="12" y="234"/>
                  </a:lnTo>
                  <a:lnTo>
                    <a:pt x="11" y="234"/>
                  </a:lnTo>
                  <a:lnTo>
                    <a:pt x="11" y="235"/>
                  </a:lnTo>
                  <a:lnTo>
                    <a:pt x="11" y="236"/>
                  </a:lnTo>
                  <a:lnTo>
                    <a:pt x="11" y="237"/>
                  </a:lnTo>
                  <a:lnTo>
                    <a:pt x="10" y="237"/>
                  </a:lnTo>
                  <a:lnTo>
                    <a:pt x="9" y="237"/>
                  </a:lnTo>
                  <a:lnTo>
                    <a:pt x="8" y="237"/>
                  </a:lnTo>
                  <a:lnTo>
                    <a:pt x="7" y="237"/>
                  </a:lnTo>
                  <a:lnTo>
                    <a:pt x="6" y="236"/>
                  </a:lnTo>
                  <a:lnTo>
                    <a:pt x="5" y="236"/>
                  </a:lnTo>
                  <a:lnTo>
                    <a:pt x="4" y="236"/>
                  </a:lnTo>
                  <a:lnTo>
                    <a:pt x="3" y="236"/>
                  </a:lnTo>
                  <a:lnTo>
                    <a:pt x="2" y="236"/>
                  </a:lnTo>
                  <a:lnTo>
                    <a:pt x="0" y="236"/>
                  </a:lnTo>
                  <a:lnTo>
                    <a:pt x="2" y="235"/>
                  </a:lnTo>
                  <a:lnTo>
                    <a:pt x="2" y="234"/>
                  </a:lnTo>
                  <a:lnTo>
                    <a:pt x="3" y="234"/>
                  </a:lnTo>
                  <a:lnTo>
                    <a:pt x="3" y="233"/>
                  </a:lnTo>
                  <a:lnTo>
                    <a:pt x="3" y="232"/>
                  </a:lnTo>
                  <a:lnTo>
                    <a:pt x="4" y="231"/>
                  </a:lnTo>
                  <a:lnTo>
                    <a:pt x="4" y="230"/>
                  </a:lnTo>
                  <a:lnTo>
                    <a:pt x="5" y="230"/>
                  </a:lnTo>
                  <a:lnTo>
                    <a:pt x="5" y="229"/>
                  </a:lnTo>
                  <a:lnTo>
                    <a:pt x="6" y="228"/>
                  </a:lnTo>
                  <a:lnTo>
                    <a:pt x="6" y="226"/>
                  </a:lnTo>
                  <a:lnTo>
                    <a:pt x="7" y="225"/>
                  </a:lnTo>
                  <a:lnTo>
                    <a:pt x="7" y="224"/>
                  </a:lnTo>
                  <a:lnTo>
                    <a:pt x="8" y="223"/>
                  </a:lnTo>
                  <a:lnTo>
                    <a:pt x="8" y="222"/>
                  </a:lnTo>
                  <a:lnTo>
                    <a:pt x="9" y="221"/>
                  </a:lnTo>
                  <a:lnTo>
                    <a:pt x="9" y="220"/>
                  </a:lnTo>
                  <a:lnTo>
                    <a:pt x="10" y="219"/>
                  </a:lnTo>
                  <a:lnTo>
                    <a:pt x="10" y="218"/>
                  </a:lnTo>
                  <a:lnTo>
                    <a:pt x="11" y="218"/>
                  </a:lnTo>
                  <a:lnTo>
                    <a:pt x="11" y="217"/>
                  </a:lnTo>
                  <a:lnTo>
                    <a:pt x="12" y="216"/>
                  </a:lnTo>
                  <a:lnTo>
                    <a:pt x="13" y="215"/>
                  </a:lnTo>
                  <a:lnTo>
                    <a:pt x="14" y="215"/>
                  </a:lnTo>
                  <a:lnTo>
                    <a:pt x="14" y="214"/>
                  </a:lnTo>
                  <a:lnTo>
                    <a:pt x="15" y="214"/>
                  </a:lnTo>
                  <a:lnTo>
                    <a:pt x="16" y="213"/>
                  </a:lnTo>
                  <a:lnTo>
                    <a:pt x="17" y="213"/>
                  </a:lnTo>
                  <a:lnTo>
                    <a:pt x="17" y="212"/>
                  </a:lnTo>
                  <a:lnTo>
                    <a:pt x="18" y="212"/>
                  </a:lnTo>
                  <a:lnTo>
                    <a:pt x="19" y="211"/>
                  </a:lnTo>
                  <a:lnTo>
                    <a:pt x="21" y="211"/>
                  </a:lnTo>
                  <a:lnTo>
                    <a:pt x="22" y="210"/>
                  </a:lnTo>
                  <a:lnTo>
                    <a:pt x="23" y="210"/>
                  </a:lnTo>
                  <a:lnTo>
                    <a:pt x="24" y="209"/>
                  </a:lnTo>
                  <a:lnTo>
                    <a:pt x="25" y="209"/>
                  </a:lnTo>
                  <a:lnTo>
                    <a:pt x="26" y="209"/>
                  </a:lnTo>
                  <a:lnTo>
                    <a:pt x="26" y="208"/>
                  </a:lnTo>
                  <a:lnTo>
                    <a:pt x="27" y="208"/>
                  </a:lnTo>
                  <a:lnTo>
                    <a:pt x="28" y="208"/>
                  </a:lnTo>
                  <a:lnTo>
                    <a:pt x="29" y="208"/>
                  </a:lnTo>
                  <a:lnTo>
                    <a:pt x="29" y="206"/>
                  </a:lnTo>
                  <a:lnTo>
                    <a:pt x="30" y="206"/>
                  </a:lnTo>
                  <a:lnTo>
                    <a:pt x="31" y="206"/>
                  </a:lnTo>
                  <a:lnTo>
                    <a:pt x="32" y="206"/>
                  </a:lnTo>
                  <a:lnTo>
                    <a:pt x="32" y="205"/>
                  </a:lnTo>
                  <a:lnTo>
                    <a:pt x="33" y="205"/>
                  </a:lnTo>
                  <a:lnTo>
                    <a:pt x="34" y="205"/>
                  </a:lnTo>
                  <a:lnTo>
                    <a:pt x="35" y="205"/>
                  </a:lnTo>
                  <a:lnTo>
                    <a:pt x="36" y="204"/>
                  </a:lnTo>
                  <a:lnTo>
                    <a:pt x="37" y="204"/>
                  </a:lnTo>
                  <a:lnTo>
                    <a:pt x="38" y="204"/>
                  </a:lnTo>
                  <a:lnTo>
                    <a:pt x="40" y="203"/>
                  </a:lnTo>
                  <a:lnTo>
                    <a:pt x="41" y="203"/>
                  </a:lnTo>
                  <a:lnTo>
                    <a:pt x="42" y="203"/>
                  </a:lnTo>
                  <a:lnTo>
                    <a:pt x="43" y="202"/>
                  </a:lnTo>
                  <a:lnTo>
                    <a:pt x="44" y="202"/>
                  </a:lnTo>
                  <a:lnTo>
                    <a:pt x="45" y="201"/>
                  </a:lnTo>
                  <a:lnTo>
                    <a:pt x="46" y="201"/>
                  </a:lnTo>
                  <a:lnTo>
                    <a:pt x="47" y="200"/>
                  </a:lnTo>
                  <a:lnTo>
                    <a:pt x="48" y="200"/>
                  </a:lnTo>
                  <a:lnTo>
                    <a:pt x="48" y="199"/>
                  </a:lnTo>
                  <a:lnTo>
                    <a:pt x="49" y="199"/>
                  </a:lnTo>
                  <a:lnTo>
                    <a:pt x="50" y="198"/>
                  </a:lnTo>
                  <a:lnTo>
                    <a:pt x="51" y="197"/>
                  </a:lnTo>
                  <a:lnTo>
                    <a:pt x="52" y="196"/>
                  </a:lnTo>
                  <a:lnTo>
                    <a:pt x="53" y="195"/>
                  </a:lnTo>
                  <a:lnTo>
                    <a:pt x="54" y="194"/>
                  </a:lnTo>
                  <a:lnTo>
                    <a:pt x="55" y="193"/>
                  </a:lnTo>
                  <a:lnTo>
                    <a:pt x="56" y="192"/>
                  </a:lnTo>
                  <a:lnTo>
                    <a:pt x="57" y="191"/>
                  </a:lnTo>
                  <a:lnTo>
                    <a:pt x="58" y="191"/>
                  </a:lnTo>
                  <a:lnTo>
                    <a:pt x="58" y="190"/>
                  </a:lnTo>
                  <a:lnTo>
                    <a:pt x="60" y="189"/>
                  </a:lnTo>
                  <a:lnTo>
                    <a:pt x="61" y="187"/>
                  </a:lnTo>
                  <a:lnTo>
                    <a:pt x="62" y="186"/>
                  </a:lnTo>
                  <a:lnTo>
                    <a:pt x="63" y="185"/>
                  </a:lnTo>
                  <a:lnTo>
                    <a:pt x="64" y="184"/>
                  </a:lnTo>
                  <a:lnTo>
                    <a:pt x="65" y="183"/>
                  </a:lnTo>
                  <a:lnTo>
                    <a:pt x="66" y="182"/>
                  </a:lnTo>
                  <a:lnTo>
                    <a:pt x="67" y="181"/>
                  </a:lnTo>
                  <a:lnTo>
                    <a:pt x="67" y="180"/>
                  </a:lnTo>
                  <a:lnTo>
                    <a:pt x="68" y="180"/>
                  </a:lnTo>
                  <a:lnTo>
                    <a:pt x="68" y="179"/>
                  </a:lnTo>
                  <a:lnTo>
                    <a:pt x="69" y="179"/>
                  </a:lnTo>
                  <a:lnTo>
                    <a:pt x="69" y="178"/>
                  </a:lnTo>
                  <a:lnTo>
                    <a:pt x="70" y="178"/>
                  </a:lnTo>
                  <a:lnTo>
                    <a:pt x="70" y="177"/>
                  </a:lnTo>
                  <a:lnTo>
                    <a:pt x="71" y="176"/>
                  </a:lnTo>
                  <a:lnTo>
                    <a:pt x="72" y="175"/>
                  </a:lnTo>
                  <a:lnTo>
                    <a:pt x="73" y="174"/>
                  </a:lnTo>
                  <a:lnTo>
                    <a:pt x="74" y="173"/>
                  </a:lnTo>
                  <a:lnTo>
                    <a:pt x="75" y="172"/>
                  </a:lnTo>
                  <a:lnTo>
                    <a:pt x="76" y="171"/>
                  </a:lnTo>
                  <a:lnTo>
                    <a:pt x="77" y="170"/>
                  </a:lnTo>
                  <a:lnTo>
                    <a:pt x="79" y="170"/>
                  </a:lnTo>
                  <a:lnTo>
                    <a:pt x="80" y="169"/>
                  </a:lnTo>
                  <a:lnTo>
                    <a:pt x="81" y="167"/>
                  </a:lnTo>
                  <a:lnTo>
                    <a:pt x="82" y="166"/>
                  </a:lnTo>
                  <a:lnTo>
                    <a:pt x="83" y="166"/>
                  </a:lnTo>
                  <a:lnTo>
                    <a:pt x="84" y="165"/>
                  </a:lnTo>
                  <a:lnTo>
                    <a:pt x="85" y="164"/>
                  </a:lnTo>
                  <a:lnTo>
                    <a:pt x="86" y="164"/>
                  </a:lnTo>
                  <a:lnTo>
                    <a:pt x="87" y="163"/>
                  </a:lnTo>
                  <a:lnTo>
                    <a:pt x="88" y="162"/>
                  </a:lnTo>
                  <a:lnTo>
                    <a:pt x="89" y="162"/>
                  </a:lnTo>
                  <a:lnTo>
                    <a:pt x="90" y="161"/>
                  </a:lnTo>
                  <a:lnTo>
                    <a:pt x="91" y="161"/>
                  </a:lnTo>
                  <a:lnTo>
                    <a:pt x="92" y="160"/>
                  </a:lnTo>
                  <a:lnTo>
                    <a:pt x="94" y="159"/>
                  </a:lnTo>
                  <a:lnTo>
                    <a:pt x="95" y="158"/>
                  </a:lnTo>
                  <a:lnTo>
                    <a:pt x="96" y="157"/>
                  </a:lnTo>
                  <a:lnTo>
                    <a:pt x="99" y="157"/>
                  </a:lnTo>
                  <a:lnTo>
                    <a:pt x="101" y="155"/>
                  </a:lnTo>
                  <a:lnTo>
                    <a:pt x="102" y="155"/>
                  </a:lnTo>
                  <a:lnTo>
                    <a:pt x="103" y="154"/>
                  </a:lnTo>
                  <a:lnTo>
                    <a:pt x="104" y="153"/>
                  </a:lnTo>
                  <a:lnTo>
                    <a:pt x="105" y="152"/>
                  </a:lnTo>
                  <a:lnTo>
                    <a:pt x="107" y="152"/>
                  </a:lnTo>
                  <a:lnTo>
                    <a:pt x="108" y="151"/>
                  </a:lnTo>
                  <a:lnTo>
                    <a:pt x="109" y="150"/>
                  </a:lnTo>
                  <a:lnTo>
                    <a:pt x="110" y="150"/>
                  </a:lnTo>
                  <a:lnTo>
                    <a:pt x="111" y="148"/>
                  </a:lnTo>
                  <a:lnTo>
                    <a:pt x="112" y="147"/>
                  </a:lnTo>
                  <a:lnTo>
                    <a:pt x="113" y="147"/>
                  </a:lnTo>
                  <a:lnTo>
                    <a:pt x="114" y="146"/>
                  </a:lnTo>
                  <a:lnTo>
                    <a:pt x="115" y="146"/>
                  </a:lnTo>
                  <a:lnTo>
                    <a:pt x="116" y="145"/>
                  </a:lnTo>
                  <a:lnTo>
                    <a:pt x="118" y="144"/>
                  </a:lnTo>
                  <a:lnTo>
                    <a:pt x="119" y="144"/>
                  </a:lnTo>
                  <a:lnTo>
                    <a:pt x="120" y="143"/>
                  </a:lnTo>
                  <a:lnTo>
                    <a:pt x="121" y="143"/>
                  </a:lnTo>
                  <a:lnTo>
                    <a:pt x="122" y="142"/>
                  </a:lnTo>
                  <a:lnTo>
                    <a:pt x="123" y="142"/>
                  </a:lnTo>
                  <a:lnTo>
                    <a:pt x="123" y="141"/>
                  </a:lnTo>
                  <a:lnTo>
                    <a:pt x="124" y="141"/>
                  </a:lnTo>
                  <a:lnTo>
                    <a:pt x="125" y="141"/>
                  </a:lnTo>
                  <a:lnTo>
                    <a:pt x="126" y="140"/>
                  </a:lnTo>
                  <a:lnTo>
                    <a:pt x="127" y="140"/>
                  </a:lnTo>
                  <a:lnTo>
                    <a:pt x="128" y="140"/>
                  </a:lnTo>
                  <a:lnTo>
                    <a:pt x="129" y="139"/>
                  </a:lnTo>
                  <a:lnTo>
                    <a:pt x="130" y="139"/>
                  </a:lnTo>
                  <a:lnTo>
                    <a:pt x="131" y="139"/>
                  </a:lnTo>
                  <a:lnTo>
                    <a:pt x="132" y="139"/>
                  </a:lnTo>
                  <a:lnTo>
                    <a:pt x="133" y="139"/>
                  </a:lnTo>
                  <a:lnTo>
                    <a:pt x="134" y="139"/>
                  </a:lnTo>
                  <a:lnTo>
                    <a:pt x="135" y="139"/>
                  </a:lnTo>
                  <a:lnTo>
                    <a:pt x="137" y="139"/>
                  </a:lnTo>
                  <a:lnTo>
                    <a:pt x="138" y="140"/>
                  </a:lnTo>
                  <a:lnTo>
                    <a:pt x="139" y="140"/>
                  </a:lnTo>
                  <a:lnTo>
                    <a:pt x="140" y="140"/>
                  </a:lnTo>
                  <a:lnTo>
                    <a:pt x="141" y="140"/>
                  </a:lnTo>
                  <a:lnTo>
                    <a:pt x="142" y="140"/>
                  </a:lnTo>
                  <a:lnTo>
                    <a:pt x="143" y="140"/>
                  </a:lnTo>
                  <a:lnTo>
                    <a:pt x="144" y="140"/>
                  </a:lnTo>
                  <a:lnTo>
                    <a:pt x="145" y="140"/>
                  </a:lnTo>
                  <a:lnTo>
                    <a:pt x="146" y="140"/>
                  </a:lnTo>
                  <a:lnTo>
                    <a:pt x="147" y="139"/>
                  </a:lnTo>
                  <a:lnTo>
                    <a:pt x="148" y="139"/>
                  </a:lnTo>
                  <a:lnTo>
                    <a:pt x="149" y="139"/>
                  </a:lnTo>
                  <a:lnTo>
                    <a:pt x="150" y="138"/>
                  </a:lnTo>
                  <a:lnTo>
                    <a:pt x="151" y="138"/>
                  </a:lnTo>
                  <a:lnTo>
                    <a:pt x="152" y="137"/>
                  </a:lnTo>
                  <a:lnTo>
                    <a:pt x="153" y="137"/>
                  </a:lnTo>
                  <a:lnTo>
                    <a:pt x="154" y="137"/>
                  </a:lnTo>
                  <a:lnTo>
                    <a:pt x="154" y="136"/>
                  </a:lnTo>
                  <a:lnTo>
                    <a:pt x="155" y="136"/>
                  </a:lnTo>
                  <a:lnTo>
                    <a:pt x="157" y="136"/>
                  </a:lnTo>
                  <a:lnTo>
                    <a:pt x="158" y="135"/>
                  </a:lnTo>
                  <a:lnTo>
                    <a:pt x="159" y="135"/>
                  </a:lnTo>
                  <a:lnTo>
                    <a:pt x="160" y="135"/>
                  </a:lnTo>
                  <a:lnTo>
                    <a:pt x="161" y="135"/>
                  </a:lnTo>
                  <a:lnTo>
                    <a:pt x="162" y="134"/>
                  </a:lnTo>
                  <a:lnTo>
                    <a:pt x="163" y="134"/>
                  </a:lnTo>
                  <a:lnTo>
                    <a:pt x="164" y="134"/>
                  </a:lnTo>
                  <a:lnTo>
                    <a:pt x="165" y="133"/>
                  </a:lnTo>
                  <a:lnTo>
                    <a:pt x="166" y="133"/>
                  </a:lnTo>
                  <a:lnTo>
                    <a:pt x="167" y="132"/>
                  </a:lnTo>
                  <a:lnTo>
                    <a:pt x="168" y="132"/>
                  </a:lnTo>
                  <a:lnTo>
                    <a:pt x="168" y="131"/>
                  </a:lnTo>
                  <a:lnTo>
                    <a:pt x="169" y="131"/>
                  </a:lnTo>
                  <a:lnTo>
                    <a:pt x="170" y="131"/>
                  </a:lnTo>
                  <a:lnTo>
                    <a:pt x="171" y="130"/>
                  </a:lnTo>
                  <a:lnTo>
                    <a:pt x="172" y="130"/>
                  </a:lnTo>
                  <a:lnTo>
                    <a:pt x="173" y="128"/>
                  </a:lnTo>
                  <a:lnTo>
                    <a:pt x="174" y="128"/>
                  </a:lnTo>
                  <a:lnTo>
                    <a:pt x="176" y="128"/>
                  </a:lnTo>
                  <a:lnTo>
                    <a:pt x="177" y="127"/>
                  </a:lnTo>
                  <a:lnTo>
                    <a:pt x="178" y="127"/>
                  </a:lnTo>
                  <a:lnTo>
                    <a:pt x="179" y="127"/>
                  </a:lnTo>
                  <a:lnTo>
                    <a:pt x="180" y="127"/>
                  </a:lnTo>
                  <a:lnTo>
                    <a:pt x="181" y="126"/>
                  </a:lnTo>
                  <a:lnTo>
                    <a:pt x="183" y="126"/>
                  </a:lnTo>
                  <a:lnTo>
                    <a:pt x="184" y="126"/>
                  </a:lnTo>
                  <a:lnTo>
                    <a:pt x="185" y="126"/>
                  </a:lnTo>
                  <a:lnTo>
                    <a:pt x="186" y="126"/>
                  </a:lnTo>
                  <a:lnTo>
                    <a:pt x="186" y="125"/>
                  </a:lnTo>
                  <a:lnTo>
                    <a:pt x="187" y="125"/>
                  </a:lnTo>
                  <a:lnTo>
                    <a:pt x="188" y="125"/>
                  </a:lnTo>
                  <a:lnTo>
                    <a:pt x="189" y="124"/>
                  </a:lnTo>
                  <a:lnTo>
                    <a:pt x="190" y="123"/>
                  </a:lnTo>
                  <a:lnTo>
                    <a:pt x="191" y="122"/>
                  </a:lnTo>
                  <a:lnTo>
                    <a:pt x="191" y="121"/>
                  </a:lnTo>
                  <a:lnTo>
                    <a:pt x="192" y="120"/>
                  </a:lnTo>
                  <a:lnTo>
                    <a:pt x="192" y="119"/>
                  </a:lnTo>
                  <a:lnTo>
                    <a:pt x="192" y="118"/>
                  </a:lnTo>
                  <a:lnTo>
                    <a:pt x="192" y="117"/>
                  </a:lnTo>
                  <a:lnTo>
                    <a:pt x="193" y="117"/>
                  </a:lnTo>
                  <a:lnTo>
                    <a:pt x="193" y="116"/>
                  </a:lnTo>
                  <a:lnTo>
                    <a:pt x="193" y="115"/>
                  </a:lnTo>
                  <a:lnTo>
                    <a:pt x="195" y="115"/>
                  </a:lnTo>
                  <a:lnTo>
                    <a:pt x="195" y="114"/>
                  </a:lnTo>
                  <a:lnTo>
                    <a:pt x="196" y="114"/>
                  </a:lnTo>
                  <a:lnTo>
                    <a:pt x="196" y="113"/>
                  </a:lnTo>
                  <a:lnTo>
                    <a:pt x="197" y="113"/>
                  </a:lnTo>
                  <a:lnTo>
                    <a:pt x="197" y="112"/>
                  </a:lnTo>
                  <a:lnTo>
                    <a:pt x="198" y="112"/>
                  </a:lnTo>
                  <a:lnTo>
                    <a:pt x="198" y="111"/>
                  </a:lnTo>
                  <a:lnTo>
                    <a:pt x="199" y="111"/>
                  </a:lnTo>
                  <a:lnTo>
                    <a:pt x="200" y="109"/>
                  </a:lnTo>
                  <a:lnTo>
                    <a:pt x="201" y="109"/>
                  </a:lnTo>
                  <a:lnTo>
                    <a:pt x="202" y="109"/>
                  </a:lnTo>
                  <a:lnTo>
                    <a:pt x="202" y="108"/>
                  </a:lnTo>
                  <a:lnTo>
                    <a:pt x="203" y="108"/>
                  </a:lnTo>
                  <a:lnTo>
                    <a:pt x="204" y="108"/>
                  </a:lnTo>
                  <a:lnTo>
                    <a:pt x="204" y="107"/>
                  </a:lnTo>
                  <a:lnTo>
                    <a:pt x="205" y="107"/>
                  </a:lnTo>
                  <a:lnTo>
                    <a:pt x="206" y="107"/>
                  </a:lnTo>
                  <a:lnTo>
                    <a:pt x="207" y="106"/>
                  </a:lnTo>
                  <a:lnTo>
                    <a:pt x="208" y="105"/>
                  </a:lnTo>
                  <a:lnTo>
                    <a:pt x="209" y="105"/>
                  </a:lnTo>
                  <a:lnTo>
                    <a:pt x="209" y="104"/>
                  </a:lnTo>
                  <a:lnTo>
                    <a:pt x="210" y="104"/>
                  </a:lnTo>
                  <a:lnTo>
                    <a:pt x="211" y="103"/>
                  </a:lnTo>
                  <a:lnTo>
                    <a:pt x="212" y="102"/>
                  </a:lnTo>
                  <a:lnTo>
                    <a:pt x="213" y="101"/>
                  </a:lnTo>
                  <a:lnTo>
                    <a:pt x="213" y="100"/>
                  </a:lnTo>
                  <a:lnTo>
                    <a:pt x="215" y="100"/>
                  </a:lnTo>
                  <a:lnTo>
                    <a:pt x="215" y="99"/>
                  </a:lnTo>
                  <a:lnTo>
                    <a:pt x="215" y="98"/>
                  </a:lnTo>
                  <a:lnTo>
                    <a:pt x="216" y="98"/>
                  </a:lnTo>
                  <a:lnTo>
                    <a:pt x="216" y="97"/>
                  </a:lnTo>
                  <a:lnTo>
                    <a:pt x="216" y="96"/>
                  </a:lnTo>
                  <a:lnTo>
                    <a:pt x="216" y="95"/>
                  </a:lnTo>
                  <a:lnTo>
                    <a:pt x="217" y="94"/>
                  </a:lnTo>
                  <a:lnTo>
                    <a:pt x="217" y="93"/>
                  </a:lnTo>
                  <a:lnTo>
                    <a:pt x="217" y="92"/>
                  </a:lnTo>
                  <a:lnTo>
                    <a:pt x="217" y="91"/>
                  </a:lnTo>
                  <a:lnTo>
                    <a:pt x="217" y="89"/>
                  </a:lnTo>
                  <a:lnTo>
                    <a:pt x="217" y="88"/>
                  </a:lnTo>
                  <a:lnTo>
                    <a:pt x="218" y="88"/>
                  </a:lnTo>
                  <a:lnTo>
                    <a:pt x="218" y="87"/>
                  </a:lnTo>
                  <a:lnTo>
                    <a:pt x="218" y="86"/>
                  </a:lnTo>
                  <a:lnTo>
                    <a:pt x="219" y="85"/>
                  </a:lnTo>
                  <a:lnTo>
                    <a:pt x="219" y="84"/>
                  </a:lnTo>
                  <a:lnTo>
                    <a:pt x="219" y="83"/>
                  </a:lnTo>
                  <a:lnTo>
                    <a:pt x="220" y="82"/>
                  </a:lnTo>
                  <a:lnTo>
                    <a:pt x="220" y="81"/>
                  </a:lnTo>
                  <a:lnTo>
                    <a:pt x="221" y="80"/>
                  </a:lnTo>
                  <a:lnTo>
                    <a:pt x="221" y="79"/>
                  </a:lnTo>
                  <a:lnTo>
                    <a:pt x="221" y="78"/>
                  </a:lnTo>
                  <a:lnTo>
                    <a:pt x="222" y="78"/>
                  </a:lnTo>
                  <a:lnTo>
                    <a:pt x="222" y="77"/>
                  </a:lnTo>
                  <a:lnTo>
                    <a:pt x="223" y="76"/>
                  </a:lnTo>
                  <a:lnTo>
                    <a:pt x="223" y="75"/>
                  </a:lnTo>
                  <a:lnTo>
                    <a:pt x="224" y="74"/>
                  </a:lnTo>
                  <a:lnTo>
                    <a:pt x="224" y="73"/>
                  </a:lnTo>
                  <a:lnTo>
                    <a:pt x="225" y="73"/>
                  </a:lnTo>
                  <a:lnTo>
                    <a:pt x="225" y="72"/>
                  </a:lnTo>
                  <a:lnTo>
                    <a:pt x="226" y="72"/>
                  </a:lnTo>
                  <a:lnTo>
                    <a:pt x="226" y="70"/>
                  </a:lnTo>
                  <a:lnTo>
                    <a:pt x="227" y="70"/>
                  </a:lnTo>
                  <a:lnTo>
                    <a:pt x="228" y="70"/>
                  </a:lnTo>
                  <a:lnTo>
                    <a:pt x="229" y="69"/>
                  </a:lnTo>
                  <a:lnTo>
                    <a:pt x="230" y="69"/>
                  </a:lnTo>
                  <a:lnTo>
                    <a:pt x="231" y="69"/>
                  </a:lnTo>
                  <a:lnTo>
                    <a:pt x="232" y="69"/>
                  </a:lnTo>
                  <a:lnTo>
                    <a:pt x="234" y="69"/>
                  </a:lnTo>
                  <a:lnTo>
                    <a:pt x="235" y="69"/>
                  </a:lnTo>
                  <a:lnTo>
                    <a:pt x="235" y="70"/>
                  </a:lnTo>
                  <a:lnTo>
                    <a:pt x="236" y="70"/>
                  </a:lnTo>
                  <a:lnTo>
                    <a:pt x="237" y="70"/>
                  </a:lnTo>
                  <a:lnTo>
                    <a:pt x="238" y="70"/>
                  </a:lnTo>
                  <a:lnTo>
                    <a:pt x="238" y="72"/>
                  </a:lnTo>
                  <a:lnTo>
                    <a:pt x="239" y="72"/>
                  </a:lnTo>
                  <a:lnTo>
                    <a:pt x="240" y="72"/>
                  </a:lnTo>
                  <a:lnTo>
                    <a:pt x="241" y="73"/>
                  </a:lnTo>
                  <a:lnTo>
                    <a:pt x="242" y="73"/>
                  </a:lnTo>
                  <a:lnTo>
                    <a:pt x="242" y="74"/>
                  </a:lnTo>
                  <a:lnTo>
                    <a:pt x="243" y="74"/>
                  </a:lnTo>
                  <a:lnTo>
                    <a:pt x="244" y="74"/>
                  </a:lnTo>
                  <a:lnTo>
                    <a:pt x="245" y="75"/>
                  </a:lnTo>
                  <a:lnTo>
                    <a:pt x="246" y="75"/>
                  </a:lnTo>
                  <a:lnTo>
                    <a:pt x="247" y="76"/>
                  </a:lnTo>
                  <a:lnTo>
                    <a:pt x="248" y="76"/>
                  </a:lnTo>
                  <a:lnTo>
                    <a:pt x="249" y="76"/>
                  </a:lnTo>
                  <a:lnTo>
                    <a:pt x="250" y="77"/>
                  </a:lnTo>
                  <a:lnTo>
                    <a:pt x="251" y="77"/>
                  </a:lnTo>
                  <a:lnTo>
                    <a:pt x="253" y="77"/>
                  </a:lnTo>
                  <a:lnTo>
                    <a:pt x="254" y="77"/>
                  </a:lnTo>
                  <a:lnTo>
                    <a:pt x="255" y="78"/>
                  </a:lnTo>
                  <a:lnTo>
                    <a:pt x="256" y="78"/>
                  </a:lnTo>
                  <a:lnTo>
                    <a:pt x="257" y="78"/>
                  </a:lnTo>
                  <a:lnTo>
                    <a:pt x="258" y="78"/>
                  </a:lnTo>
                  <a:lnTo>
                    <a:pt x="259" y="78"/>
                  </a:lnTo>
                  <a:lnTo>
                    <a:pt x="260" y="79"/>
                  </a:lnTo>
                  <a:lnTo>
                    <a:pt x="261" y="79"/>
                  </a:lnTo>
                  <a:lnTo>
                    <a:pt x="262" y="79"/>
                  </a:lnTo>
                  <a:lnTo>
                    <a:pt x="263" y="79"/>
                  </a:lnTo>
                  <a:lnTo>
                    <a:pt x="264" y="79"/>
                  </a:lnTo>
                  <a:lnTo>
                    <a:pt x="265" y="78"/>
                  </a:lnTo>
                  <a:lnTo>
                    <a:pt x="266" y="78"/>
                  </a:lnTo>
                  <a:lnTo>
                    <a:pt x="266" y="77"/>
                  </a:lnTo>
                  <a:lnTo>
                    <a:pt x="267" y="77"/>
                  </a:lnTo>
                  <a:lnTo>
                    <a:pt x="268" y="76"/>
                  </a:lnTo>
                  <a:lnTo>
                    <a:pt x="269" y="75"/>
                  </a:lnTo>
                  <a:lnTo>
                    <a:pt x="270" y="74"/>
                  </a:lnTo>
                  <a:lnTo>
                    <a:pt x="271" y="73"/>
                  </a:lnTo>
                  <a:lnTo>
                    <a:pt x="273" y="73"/>
                  </a:lnTo>
                  <a:lnTo>
                    <a:pt x="273" y="72"/>
                  </a:lnTo>
                  <a:lnTo>
                    <a:pt x="274" y="72"/>
                  </a:lnTo>
                  <a:lnTo>
                    <a:pt x="274" y="70"/>
                  </a:lnTo>
                  <a:lnTo>
                    <a:pt x="275" y="70"/>
                  </a:lnTo>
                  <a:lnTo>
                    <a:pt x="276" y="69"/>
                  </a:lnTo>
                  <a:lnTo>
                    <a:pt x="277" y="69"/>
                  </a:lnTo>
                  <a:lnTo>
                    <a:pt x="277" y="68"/>
                  </a:lnTo>
                  <a:lnTo>
                    <a:pt x="278" y="68"/>
                  </a:lnTo>
                  <a:lnTo>
                    <a:pt x="279" y="67"/>
                  </a:lnTo>
                  <a:lnTo>
                    <a:pt x="279" y="66"/>
                  </a:lnTo>
                  <a:lnTo>
                    <a:pt x="280" y="66"/>
                  </a:lnTo>
                  <a:lnTo>
                    <a:pt x="281" y="65"/>
                  </a:lnTo>
                  <a:lnTo>
                    <a:pt x="282" y="65"/>
                  </a:lnTo>
                  <a:lnTo>
                    <a:pt x="282" y="64"/>
                  </a:lnTo>
                  <a:lnTo>
                    <a:pt x="283" y="64"/>
                  </a:lnTo>
                  <a:lnTo>
                    <a:pt x="284" y="64"/>
                  </a:lnTo>
                  <a:lnTo>
                    <a:pt x="284" y="63"/>
                  </a:lnTo>
                  <a:lnTo>
                    <a:pt x="285" y="63"/>
                  </a:lnTo>
                  <a:lnTo>
                    <a:pt x="286" y="63"/>
                  </a:lnTo>
                  <a:lnTo>
                    <a:pt x="286" y="62"/>
                  </a:lnTo>
                  <a:lnTo>
                    <a:pt x="287" y="62"/>
                  </a:lnTo>
                  <a:lnTo>
                    <a:pt x="288" y="62"/>
                  </a:lnTo>
                  <a:lnTo>
                    <a:pt x="288" y="61"/>
                  </a:lnTo>
                  <a:lnTo>
                    <a:pt x="289" y="61"/>
                  </a:lnTo>
                  <a:lnTo>
                    <a:pt x="290" y="61"/>
                  </a:lnTo>
                  <a:lnTo>
                    <a:pt x="292" y="61"/>
                  </a:lnTo>
                  <a:lnTo>
                    <a:pt x="293" y="61"/>
                  </a:lnTo>
                  <a:lnTo>
                    <a:pt x="294" y="61"/>
                  </a:lnTo>
                  <a:lnTo>
                    <a:pt x="295" y="61"/>
                  </a:lnTo>
                  <a:lnTo>
                    <a:pt x="296" y="61"/>
                  </a:lnTo>
                  <a:lnTo>
                    <a:pt x="297" y="61"/>
                  </a:lnTo>
                  <a:lnTo>
                    <a:pt x="298" y="61"/>
                  </a:lnTo>
                  <a:lnTo>
                    <a:pt x="299" y="61"/>
                  </a:lnTo>
                  <a:lnTo>
                    <a:pt x="300" y="62"/>
                  </a:lnTo>
                  <a:lnTo>
                    <a:pt x="301" y="62"/>
                  </a:lnTo>
                  <a:lnTo>
                    <a:pt x="302" y="62"/>
                  </a:lnTo>
                  <a:lnTo>
                    <a:pt x="302" y="61"/>
                  </a:lnTo>
                  <a:lnTo>
                    <a:pt x="303" y="61"/>
                  </a:lnTo>
                  <a:lnTo>
                    <a:pt x="304" y="61"/>
                  </a:lnTo>
                  <a:lnTo>
                    <a:pt x="304" y="60"/>
                  </a:lnTo>
                  <a:lnTo>
                    <a:pt x="305" y="60"/>
                  </a:lnTo>
                  <a:lnTo>
                    <a:pt x="306" y="59"/>
                  </a:lnTo>
                  <a:lnTo>
                    <a:pt x="307" y="59"/>
                  </a:lnTo>
                  <a:lnTo>
                    <a:pt x="307" y="58"/>
                  </a:lnTo>
                  <a:lnTo>
                    <a:pt x="308" y="57"/>
                  </a:lnTo>
                  <a:lnTo>
                    <a:pt x="309" y="57"/>
                  </a:lnTo>
                  <a:lnTo>
                    <a:pt x="309" y="56"/>
                  </a:lnTo>
                  <a:lnTo>
                    <a:pt x="311" y="55"/>
                  </a:lnTo>
                  <a:lnTo>
                    <a:pt x="312" y="54"/>
                  </a:lnTo>
                  <a:lnTo>
                    <a:pt x="313" y="54"/>
                  </a:lnTo>
                  <a:lnTo>
                    <a:pt x="313" y="53"/>
                  </a:lnTo>
                  <a:lnTo>
                    <a:pt x="314" y="51"/>
                  </a:lnTo>
                  <a:lnTo>
                    <a:pt x="315" y="50"/>
                  </a:lnTo>
                  <a:lnTo>
                    <a:pt x="316" y="50"/>
                  </a:lnTo>
                  <a:lnTo>
                    <a:pt x="316" y="49"/>
                  </a:lnTo>
                  <a:lnTo>
                    <a:pt x="317" y="49"/>
                  </a:lnTo>
                  <a:lnTo>
                    <a:pt x="317" y="48"/>
                  </a:lnTo>
                  <a:lnTo>
                    <a:pt x="318" y="48"/>
                  </a:lnTo>
                  <a:lnTo>
                    <a:pt x="318" y="47"/>
                  </a:lnTo>
                  <a:lnTo>
                    <a:pt x="319" y="47"/>
                  </a:lnTo>
                  <a:lnTo>
                    <a:pt x="319" y="46"/>
                  </a:lnTo>
                  <a:lnTo>
                    <a:pt x="320" y="46"/>
                  </a:lnTo>
                  <a:lnTo>
                    <a:pt x="321" y="45"/>
                  </a:lnTo>
                  <a:lnTo>
                    <a:pt x="321" y="46"/>
                  </a:lnTo>
                  <a:lnTo>
                    <a:pt x="322" y="46"/>
                  </a:lnTo>
                  <a:lnTo>
                    <a:pt x="323" y="46"/>
                  </a:lnTo>
                  <a:lnTo>
                    <a:pt x="324" y="45"/>
                  </a:lnTo>
                  <a:lnTo>
                    <a:pt x="325" y="45"/>
                  </a:lnTo>
                  <a:lnTo>
                    <a:pt x="325" y="44"/>
                  </a:lnTo>
                  <a:lnTo>
                    <a:pt x="326" y="44"/>
                  </a:lnTo>
                  <a:lnTo>
                    <a:pt x="326" y="43"/>
                  </a:lnTo>
                  <a:lnTo>
                    <a:pt x="327" y="43"/>
                  </a:lnTo>
                  <a:lnTo>
                    <a:pt x="327" y="42"/>
                  </a:lnTo>
                  <a:lnTo>
                    <a:pt x="328" y="41"/>
                  </a:lnTo>
                  <a:lnTo>
                    <a:pt x="328" y="40"/>
                  </a:lnTo>
                  <a:lnTo>
                    <a:pt x="329" y="40"/>
                  </a:lnTo>
                  <a:lnTo>
                    <a:pt x="331" y="39"/>
                  </a:lnTo>
                  <a:lnTo>
                    <a:pt x="331" y="38"/>
                  </a:lnTo>
                  <a:lnTo>
                    <a:pt x="331" y="37"/>
                  </a:lnTo>
                  <a:lnTo>
                    <a:pt x="331" y="36"/>
                  </a:lnTo>
                  <a:lnTo>
                    <a:pt x="332" y="35"/>
                  </a:lnTo>
                  <a:lnTo>
                    <a:pt x="333" y="34"/>
                  </a:lnTo>
                  <a:lnTo>
                    <a:pt x="334" y="34"/>
                  </a:lnTo>
                  <a:lnTo>
                    <a:pt x="334" y="33"/>
                  </a:lnTo>
                  <a:lnTo>
                    <a:pt x="335" y="31"/>
                  </a:lnTo>
                  <a:lnTo>
                    <a:pt x="335" y="30"/>
                  </a:lnTo>
                  <a:lnTo>
                    <a:pt x="336" y="29"/>
                  </a:lnTo>
                  <a:lnTo>
                    <a:pt x="337" y="29"/>
                  </a:lnTo>
                  <a:lnTo>
                    <a:pt x="337" y="28"/>
                  </a:lnTo>
                  <a:lnTo>
                    <a:pt x="338" y="27"/>
                  </a:lnTo>
                  <a:lnTo>
                    <a:pt x="338" y="26"/>
                  </a:lnTo>
                  <a:lnTo>
                    <a:pt x="338" y="25"/>
                  </a:lnTo>
                  <a:lnTo>
                    <a:pt x="339" y="23"/>
                  </a:lnTo>
                  <a:lnTo>
                    <a:pt x="339" y="22"/>
                  </a:lnTo>
                  <a:lnTo>
                    <a:pt x="339" y="21"/>
                  </a:lnTo>
                  <a:lnTo>
                    <a:pt x="339" y="20"/>
                  </a:lnTo>
                  <a:lnTo>
                    <a:pt x="339" y="19"/>
                  </a:lnTo>
                  <a:lnTo>
                    <a:pt x="338" y="19"/>
                  </a:lnTo>
                  <a:lnTo>
                    <a:pt x="337" y="20"/>
                  </a:lnTo>
                  <a:lnTo>
                    <a:pt x="337" y="21"/>
                  </a:lnTo>
                  <a:lnTo>
                    <a:pt x="336" y="21"/>
                  </a:lnTo>
                  <a:lnTo>
                    <a:pt x="336" y="22"/>
                  </a:lnTo>
                  <a:lnTo>
                    <a:pt x="335" y="22"/>
                  </a:lnTo>
                  <a:lnTo>
                    <a:pt x="334" y="22"/>
                  </a:lnTo>
                  <a:lnTo>
                    <a:pt x="334" y="21"/>
                  </a:lnTo>
                  <a:lnTo>
                    <a:pt x="334" y="20"/>
                  </a:lnTo>
                  <a:lnTo>
                    <a:pt x="334" y="19"/>
                  </a:lnTo>
                  <a:lnTo>
                    <a:pt x="334" y="18"/>
                  </a:lnTo>
                  <a:lnTo>
                    <a:pt x="335" y="18"/>
                  </a:lnTo>
                  <a:lnTo>
                    <a:pt x="335" y="17"/>
                  </a:lnTo>
                  <a:lnTo>
                    <a:pt x="336" y="17"/>
                  </a:lnTo>
                  <a:lnTo>
                    <a:pt x="336" y="16"/>
                  </a:lnTo>
                  <a:lnTo>
                    <a:pt x="336" y="15"/>
                  </a:lnTo>
                  <a:lnTo>
                    <a:pt x="335" y="15"/>
                  </a:lnTo>
                  <a:lnTo>
                    <a:pt x="334" y="15"/>
                  </a:lnTo>
                  <a:lnTo>
                    <a:pt x="333" y="14"/>
                  </a:lnTo>
                  <a:lnTo>
                    <a:pt x="333" y="12"/>
                  </a:lnTo>
                  <a:lnTo>
                    <a:pt x="332" y="12"/>
                  </a:lnTo>
                  <a:lnTo>
                    <a:pt x="332" y="11"/>
                  </a:lnTo>
                  <a:lnTo>
                    <a:pt x="331" y="11"/>
                  </a:lnTo>
                  <a:lnTo>
                    <a:pt x="332" y="10"/>
                  </a:lnTo>
                  <a:lnTo>
                    <a:pt x="332" y="9"/>
                  </a:lnTo>
                  <a:lnTo>
                    <a:pt x="333" y="9"/>
                  </a:lnTo>
                  <a:lnTo>
                    <a:pt x="334" y="8"/>
                  </a:lnTo>
                  <a:lnTo>
                    <a:pt x="334" y="7"/>
                  </a:lnTo>
                  <a:lnTo>
                    <a:pt x="335" y="7"/>
                  </a:lnTo>
                  <a:lnTo>
                    <a:pt x="334" y="6"/>
                  </a:lnTo>
                  <a:lnTo>
                    <a:pt x="333" y="6"/>
                  </a:lnTo>
                  <a:lnTo>
                    <a:pt x="333" y="5"/>
                  </a:lnTo>
                  <a:lnTo>
                    <a:pt x="333" y="4"/>
                  </a:lnTo>
                  <a:lnTo>
                    <a:pt x="334" y="4"/>
                  </a:lnTo>
                  <a:lnTo>
                    <a:pt x="335" y="4"/>
                  </a:lnTo>
                  <a:lnTo>
                    <a:pt x="335" y="3"/>
                  </a:lnTo>
                  <a:lnTo>
                    <a:pt x="336" y="3"/>
                  </a:lnTo>
                  <a:lnTo>
                    <a:pt x="337" y="3"/>
                  </a:lnTo>
                  <a:lnTo>
                    <a:pt x="338" y="3"/>
                  </a:lnTo>
                  <a:lnTo>
                    <a:pt x="339" y="3"/>
                  </a:lnTo>
                  <a:lnTo>
                    <a:pt x="340" y="2"/>
                  </a:lnTo>
                  <a:lnTo>
                    <a:pt x="340" y="1"/>
                  </a:lnTo>
                  <a:lnTo>
                    <a:pt x="341" y="0"/>
                  </a:lnTo>
                  <a:lnTo>
                    <a:pt x="342" y="0"/>
                  </a:lnTo>
                  <a:lnTo>
                    <a:pt x="342" y="1"/>
                  </a:lnTo>
                  <a:lnTo>
                    <a:pt x="343" y="1"/>
                  </a:lnTo>
                  <a:lnTo>
                    <a:pt x="344" y="1"/>
                  </a:lnTo>
                  <a:lnTo>
                    <a:pt x="344" y="2"/>
                  </a:lnTo>
                  <a:lnTo>
                    <a:pt x="345" y="2"/>
                  </a:lnTo>
                  <a:lnTo>
                    <a:pt x="346" y="2"/>
                  </a:lnTo>
                  <a:lnTo>
                    <a:pt x="347" y="2"/>
                  </a:lnTo>
                  <a:lnTo>
                    <a:pt x="348" y="2"/>
                  </a:lnTo>
                  <a:lnTo>
                    <a:pt x="348" y="3"/>
                  </a:lnTo>
                  <a:lnTo>
                    <a:pt x="348" y="4"/>
                  </a:lnTo>
                  <a:lnTo>
                    <a:pt x="347" y="5"/>
                  </a:lnTo>
                  <a:lnTo>
                    <a:pt x="347" y="6"/>
                  </a:lnTo>
                  <a:lnTo>
                    <a:pt x="347" y="7"/>
                  </a:lnTo>
                  <a:lnTo>
                    <a:pt x="348" y="6"/>
                  </a:lnTo>
                  <a:lnTo>
                    <a:pt x="350" y="6"/>
                  </a:lnTo>
                  <a:lnTo>
                    <a:pt x="351" y="6"/>
                  </a:lnTo>
                  <a:lnTo>
                    <a:pt x="351" y="7"/>
                  </a:lnTo>
                  <a:lnTo>
                    <a:pt x="352" y="7"/>
                  </a:lnTo>
                  <a:lnTo>
                    <a:pt x="352" y="8"/>
                  </a:lnTo>
                  <a:lnTo>
                    <a:pt x="352" y="9"/>
                  </a:lnTo>
                  <a:lnTo>
                    <a:pt x="353" y="9"/>
                  </a:lnTo>
                  <a:lnTo>
                    <a:pt x="354" y="8"/>
                  </a:lnTo>
                  <a:lnTo>
                    <a:pt x="355" y="9"/>
                  </a:lnTo>
                  <a:lnTo>
                    <a:pt x="356" y="8"/>
                  </a:lnTo>
                  <a:lnTo>
                    <a:pt x="356" y="9"/>
                  </a:lnTo>
                  <a:lnTo>
                    <a:pt x="357" y="10"/>
                  </a:lnTo>
                  <a:lnTo>
                    <a:pt x="357" y="11"/>
                  </a:lnTo>
                  <a:lnTo>
                    <a:pt x="358" y="11"/>
                  </a:lnTo>
                  <a:lnTo>
                    <a:pt x="358" y="10"/>
                  </a:lnTo>
                  <a:lnTo>
                    <a:pt x="358" y="9"/>
                  </a:lnTo>
                  <a:lnTo>
                    <a:pt x="357" y="8"/>
                  </a:lnTo>
                  <a:lnTo>
                    <a:pt x="358" y="8"/>
                  </a:lnTo>
                  <a:lnTo>
                    <a:pt x="359" y="8"/>
                  </a:lnTo>
                  <a:lnTo>
                    <a:pt x="359" y="9"/>
                  </a:lnTo>
                  <a:lnTo>
                    <a:pt x="360" y="9"/>
                  </a:lnTo>
                  <a:lnTo>
                    <a:pt x="359" y="10"/>
                  </a:lnTo>
                  <a:lnTo>
                    <a:pt x="360" y="11"/>
                  </a:lnTo>
                  <a:lnTo>
                    <a:pt x="361" y="11"/>
                  </a:lnTo>
                  <a:lnTo>
                    <a:pt x="361" y="10"/>
                  </a:lnTo>
                  <a:lnTo>
                    <a:pt x="362" y="10"/>
                  </a:lnTo>
                  <a:lnTo>
                    <a:pt x="362" y="11"/>
                  </a:lnTo>
                  <a:lnTo>
                    <a:pt x="362" y="12"/>
                  </a:lnTo>
                  <a:lnTo>
                    <a:pt x="363" y="14"/>
                  </a:lnTo>
                  <a:lnTo>
                    <a:pt x="364" y="14"/>
                  </a:lnTo>
                  <a:lnTo>
                    <a:pt x="365" y="14"/>
                  </a:lnTo>
                  <a:lnTo>
                    <a:pt x="366" y="14"/>
                  </a:lnTo>
                  <a:lnTo>
                    <a:pt x="367" y="14"/>
                  </a:lnTo>
                  <a:lnTo>
                    <a:pt x="366" y="15"/>
                  </a:lnTo>
                  <a:lnTo>
                    <a:pt x="366" y="16"/>
                  </a:lnTo>
                  <a:lnTo>
                    <a:pt x="367" y="17"/>
                  </a:lnTo>
                  <a:lnTo>
                    <a:pt x="367" y="18"/>
                  </a:lnTo>
                  <a:lnTo>
                    <a:pt x="367" y="19"/>
                  </a:lnTo>
                  <a:lnTo>
                    <a:pt x="366" y="20"/>
                  </a:lnTo>
                  <a:lnTo>
                    <a:pt x="365" y="20"/>
                  </a:lnTo>
                  <a:lnTo>
                    <a:pt x="365" y="21"/>
                  </a:lnTo>
                  <a:lnTo>
                    <a:pt x="364" y="22"/>
                  </a:lnTo>
                  <a:lnTo>
                    <a:pt x="365" y="23"/>
                  </a:lnTo>
                  <a:lnTo>
                    <a:pt x="366" y="23"/>
                  </a:lnTo>
                </a:path>
              </a:pathLst>
            </a:custGeom>
            <a:grpFill/>
            <a:ln w="19050" cap="flat">
              <a:solidFill>
                <a:schemeClr val="tx1"/>
              </a:solidFill>
              <a:prstDash val="solid"/>
              <a:miter lim="800000"/>
              <a:headEnd/>
              <a:tailEnd/>
            </a:ln>
          </p:spPr>
          <p:txBody>
            <a:bodyPr/>
            <a:lstStyle/>
            <a:p>
              <a:endParaRPr lang="en-US" sz="1013" dirty="0"/>
            </a:p>
          </p:txBody>
        </p:sp>
      </p:grpSp>
      <p:grpSp>
        <p:nvGrpSpPr>
          <p:cNvPr id="6" name="Group 5"/>
          <p:cNvGrpSpPr>
            <a:grpSpLocks/>
          </p:cNvGrpSpPr>
          <p:nvPr/>
        </p:nvGrpSpPr>
        <p:grpSpPr bwMode="auto">
          <a:xfrm>
            <a:off x="6189764" y="3103069"/>
            <a:ext cx="517922" cy="413444"/>
            <a:chOff x="4738310" y="2850060"/>
            <a:chExt cx="920750" cy="735211"/>
          </a:xfrm>
          <a:solidFill>
            <a:srgbClr val="7030A0"/>
          </a:solidFill>
        </p:grpSpPr>
        <p:sp>
          <p:nvSpPr>
            <p:cNvPr id="19498" name="Freeform 62"/>
            <p:cNvSpPr>
              <a:spLocks/>
            </p:cNvSpPr>
            <p:nvPr/>
          </p:nvSpPr>
          <p:spPr bwMode="auto">
            <a:xfrm>
              <a:off x="4791227" y="2850060"/>
              <a:ext cx="867833" cy="735211"/>
            </a:xfrm>
            <a:custGeom>
              <a:avLst/>
              <a:gdLst>
                <a:gd name="T0" fmla="*/ 2147483646 w 574"/>
                <a:gd name="T1" fmla="*/ 2147483646 h 494"/>
                <a:gd name="T2" fmla="*/ 2147483646 w 574"/>
                <a:gd name="T3" fmla="*/ 2147483646 h 494"/>
                <a:gd name="T4" fmla="*/ 2147483646 w 574"/>
                <a:gd name="T5" fmla="*/ 0 h 494"/>
                <a:gd name="T6" fmla="*/ 2147483646 w 574"/>
                <a:gd name="T7" fmla="*/ 2147483646 h 494"/>
                <a:gd name="T8" fmla="*/ 2147483646 w 574"/>
                <a:gd name="T9" fmla="*/ 2147483646 h 494"/>
                <a:gd name="T10" fmla="*/ 2147483646 w 574"/>
                <a:gd name="T11" fmla="*/ 2147483646 h 494"/>
                <a:gd name="T12" fmla="*/ 2147483646 w 574"/>
                <a:gd name="T13" fmla="*/ 2147483646 h 494"/>
                <a:gd name="T14" fmla="*/ 2147483646 w 574"/>
                <a:gd name="T15" fmla="*/ 2147483646 h 494"/>
                <a:gd name="T16" fmla="*/ 2147483646 w 574"/>
                <a:gd name="T17" fmla="*/ 2147483646 h 494"/>
                <a:gd name="T18" fmla="*/ 2147483646 w 574"/>
                <a:gd name="T19" fmla="*/ 2147483646 h 494"/>
                <a:gd name="T20" fmla="*/ 2147483646 w 574"/>
                <a:gd name="T21" fmla="*/ 2147483646 h 494"/>
                <a:gd name="T22" fmla="*/ 2147483646 w 574"/>
                <a:gd name="T23" fmla="*/ 2147483646 h 494"/>
                <a:gd name="T24" fmla="*/ 2147483646 w 574"/>
                <a:gd name="T25" fmla="*/ 2147483646 h 494"/>
                <a:gd name="T26" fmla="*/ 2147483646 w 574"/>
                <a:gd name="T27" fmla="*/ 2147483646 h 494"/>
                <a:gd name="T28" fmla="*/ 2147483646 w 574"/>
                <a:gd name="T29" fmla="*/ 2147483646 h 494"/>
                <a:gd name="T30" fmla="*/ 2147483646 w 574"/>
                <a:gd name="T31" fmla="*/ 2147483646 h 494"/>
                <a:gd name="T32" fmla="*/ 2147483646 w 574"/>
                <a:gd name="T33" fmla="*/ 2147483646 h 494"/>
                <a:gd name="T34" fmla="*/ 2147483646 w 574"/>
                <a:gd name="T35" fmla="*/ 2147483646 h 494"/>
                <a:gd name="T36" fmla="*/ 2147483646 w 574"/>
                <a:gd name="T37" fmla="*/ 2147483646 h 494"/>
                <a:gd name="T38" fmla="*/ 2147483646 w 574"/>
                <a:gd name="T39" fmla="*/ 2147483646 h 494"/>
                <a:gd name="T40" fmla="*/ 2147483646 w 574"/>
                <a:gd name="T41" fmla="*/ 2147483646 h 494"/>
                <a:gd name="T42" fmla="*/ 2147483646 w 574"/>
                <a:gd name="T43" fmla="*/ 2147483646 h 494"/>
                <a:gd name="T44" fmla="*/ 2147483646 w 574"/>
                <a:gd name="T45" fmla="*/ 2147483646 h 494"/>
                <a:gd name="T46" fmla="*/ 2147483646 w 574"/>
                <a:gd name="T47" fmla="*/ 2147483646 h 494"/>
                <a:gd name="T48" fmla="*/ 2147483646 w 574"/>
                <a:gd name="T49" fmla="*/ 2147483646 h 494"/>
                <a:gd name="T50" fmla="*/ 2147483646 w 574"/>
                <a:gd name="T51" fmla="*/ 2147483646 h 494"/>
                <a:gd name="T52" fmla="*/ 2147483646 w 574"/>
                <a:gd name="T53" fmla="*/ 2147483646 h 494"/>
                <a:gd name="T54" fmla="*/ 2147483646 w 574"/>
                <a:gd name="T55" fmla="*/ 2147483646 h 494"/>
                <a:gd name="T56" fmla="*/ 2147483646 w 574"/>
                <a:gd name="T57" fmla="*/ 2147483646 h 494"/>
                <a:gd name="T58" fmla="*/ 2147483646 w 574"/>
                <a:gd name="T59" fmla="*/ 2147483646 h 494"/>
                <a:gd name="T60" fmla="*/ 2147483646 w 574"/>
                <a:gd name="T61" fmla="*/ 2147483646 h 494"/>
                <a:gd name="T62" fmla="*/ 2147483646 w 574"/>
                <a:gd name="T63" fmla="*/ 2147483646 h 494"/>
                <a:gd name="T64" fmla="*/ 2147483646 w 574"/>
                <a:gd name="T65" fmla="*/ 2147483646 h 494"/>
                <a:gd name="T66" fmla="*/ 2147483646 w 574"/>
                <a:gd name="T67" fmla="*/ 2147483646 h 494"/>
                <a:gd name="T68" fmla="*/ 2147483646 w 574"/>
                <a:gd name="T69" fmla="*/ 2147483646 h 494"/>
                <a:gd name="T70" fmla="*/ 2147483646 w 574"/>
                <a:gd name="T71" fmla="*/ 2147483646 h 494"/>
                <a:gd name="T72" fmla="*/ 2147483646 w 574"/>
                <a:gd name="T73" fmla="*/ 2147483646 h 494"/>
                <a:gd name="T74" fmla="*/ 2147483646 w 574"/>
                <a:gd name="T75" fmla="*/ 2147483646 h 494"/>
                <a:gd name="T76" fmla="*/ 2147483646 w 574"/>
                <a:gd name="T77" fmla="*/ 2147483646 h 494"/>
                <a:gd name="T78" fmla="*/ 2147483646 w 574"/>
                <a:gd name="T79" fmla="*/ 2147483646 h 494"/>
                <a:gd name="T80" fmla="*/ 2147483646 w 574"/>
                <a:gd name="T81" fmla="*/ 2147483646 h 494"/>
                <a:gd name="T82" fmla="*/ 2147483646 w 574"/>
                <a:gd name="T83" fmla="*/ 2147483646 h 494"/>
                <a:gd name="T84" fmla="*/ 2147483646 w 574"/>
                <a:gd name="T85" fmla="*/ 2147483646 h 494"/>
                <a:gd name="T86" fmla="*/ 2147483646 w 574"/>
                <a:gd name="T87" fmla="*/ 2147483646 h 494"/>
                <a:gd name="T88" fmla="*/ 2147483646 w 574"/>
                <a:gd name="T89" fmla="*/ 2147483646 h 494"/>
                <a:gd name="T90" fmla="*/ 2147483646 w 574"/>
                <a:gd name="T91" fmla="*/ 2147483646 h 494"/>
                <a:gd name="T92" fmla="*/ 2147483646 w 574"/>
                <a:gd name="T93" fmla="*/ 2147483646 h 494"/>
                <a:gd name="T94" fmla="*/ 2147483646 w 574"/>
                <a:gd name="T95" fmla="*/ 2147483646 h 494"/>
                <a:gd name="T96" fmla="*/ 2147483646 w 574"/>
                <a:gd name="T97" fmla="*/ 2147483646 h 494"/>
                <a:gd name="T98" fmla="*/ 2147483646 w 574"/>
                <a:gd name="T99" fmla="*/ 2147483646 h 494"/>
                <a:gd name="T100" fmla="*/ 2147483646 w 574"/>
                <a:gd name="T101" fmla="*/ 2147483646 h 494"/>
                <a:gd name="T102" fmla="*/ 2147483646 w 574"/>
                <a:gd name="T103" fmla="*/ 2147483646 h 494"/>
                <a:gd name="T104" fmla="*/ 2147483646 w 574"/>
                <a:gd name="T105" fmla="*/ 2147483646 h 494"/>
                <a:gd name="T106" fmla="*/ 2147483646 w 574"/>
                <a:gd name="T107" fmla="*/ 2147483646 h 494"/>
                <a:gd name="T108" fmla="*/ 2147483646 w 574"/>
                <a:gd name="T109" fmla="*/ 2147483646 h 494"/>
                <a:gd name="T110" fmla="*/ 2147483646 w 574"/>
                <a:gd name="T111" fmla="*/ 2147483646 h 494"/>
                <a:gd name="T112" fmla="*/ 2147483646 w 574"/>
                <a:gd name="T113" fmla="*/ 2147483646 h 494"/>
                <a:gd name="T114" fmla="*/ 2147483646 w 574"/>
                <a:gd name="T115" fmla="*/ 2147483646 h 494"/>
                <a:gd name="T116" fmla="*/ 2147483646 w 574"/>
                <a:gd name="T117" fmla="*/ 2147483646 h 494"/>
                <a:gd name="T118" fmla="*/ 2147483646 w 574"/>
                <a:gd name="T119" fmla="*/ 2147483646 h 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74" h="494">
                  <a:moveTo>
                    <a:pt x="492" y="71"/>
                  </a:moveTo>
                  <a:lnTo>
                    <a:pt x="558" y="84"/>
                  </a:lnTo>
                  <a:lnTo>
                    <a:pt x="555" y="75"/>
                  </a:lnTo>
                  <a:lnTo>
                    <a:pt x="552" y="72"/>
                  </a:lnTo>
                  <a:lnTo>
                    <a:pt x="554" y="60"/>
                  </a:lnTo>
                  <a:lnTo>
                    <a:pt x="552" y="54"/>
                  </a:lnTo>
                  <a:lnTo>
                    <a:pt x="548" y="48"/>
                  </a:lnTo>
                  <a:lnTo>
                    <a:pt x="549" y="41"/>
                  </a:lnTo>
                  <a:lnTo>
                    <a:pt x="544" y="31"/>
                  </a:lnTo>
                  <a:lnTo>
                    <a:pt x="544" y="30"/>
                  </a:lnTo>
                  <a:lnTo>
                    <a:pt x="544" y="29"/>
                  </a:lnTo>
                  <a:lnTo>
                    <a:pt x="543" y="29"/>
                  </a:lnTo>
                  <a:lnTo>
                    <a:pt x="543" y="28"/>
                  </a:lnTo>
                  <a:lnTo>
                    <a:pt x="543" y="27"/>
                  </a:lnTo>
                  <a:lnTo>
                    <a:pt x="542" y="27"/>
                  </a:lnTo>
                  <a:lnTo>
                    <a:pt x="542" y="25"/>
                  </a:lnTo>
                  <a:lnTo>
                    <a:pt x="542" y="24"/>
                  </a:lnTo>
                  <a:lnTo>
                    <a:pt x="541" y="23"/>
                  </a:lnTo>
                  <a:lnTo>
                    <a:pt x="542" y="23"/>
                  </a:lnTo>
                  <a:lnTo>
                    <a:pt x="541" y="22"/>
                  </a:lnTo>
                  <a:lnTo>
                    <a:pt x="541" y="21"/>
                  </a:lnTo>
                  <a:lnTo>
                    <a:pt x="541" y="20"/>
                  </a:lnTo>
                  <a:lnTo>
                    <a:pt x="541" y="19"/>
                  </a:lnTo>
                  <a:lnTo>
                    <a:pt x="541" y="18"/>
                  </a:lnTo>
                  <a:lnTo>
                    <a:pt x="541" y="17"/>
                  </a:lnTo>
                  <a:lnTo>
                    <a:pt x="541" y="16"/>
                  </a:lnTo>
                  <a:lnTo>
                    <a:pt x="540" y="16"/>
                  </a:lnTo>
                  <a:lnTo>
                    <a:pt x="540" y="15"/>
                  </a:lnTo>
                  <a:lnTo>
                    <a:pt x="540" y="14"/>
                  </a:lnTo>
                  <a:lnTo>
                    <a:pt x="540" y="13"/>
                  </a:lnTo>
                  <a:lnTo>
                    <a:pt x="539" y="12"/>
                  </a:lnTo>
                  <a:lnTo>
                    <a:pt x="538" y="12"/>
                  </a:lnTo>
                  <a:lnTo>
                    <a:pt x="537" y="12"/>
                  </a:lnTo>
                  <a:lnTo>
                    <a:pt x="537" y="11"/>
                  </a:lnTo>
                  <a:lnTo>
                    <a:pt x="537" y="10"/>
                  </a:lnTo>
                  <a:lnTo>
                    <a:pt x="536" y="10"/>
                  </a:lnTo>
                  <a:lnTo>
                    <a:pt x="535" y="10"/>
                  </a:lnTo>
                  <a:lnTo>
                    <a:pt x="535" y="9"/>
                  </a:lnTo>
                  <a:lnTo>
                    <a:pt x="534" y="9"/>
                  </a:lnTo>
                  <a:lnTo>
                    <a:pt x="533" y="8"/>
                  </a:lnTo>
                  <a:lnTo>
                    <a:pt x="532" y="8"/>
                  </a:lnTo>
                  <a:lnTo>
                    <a:pt x="531" y="8"/>
                  </a:lnTo>
                  <a:lnTo>
                    <a:pt x="530" y="8"/>
                  </a:lnTo>
                  <a:lnTo>
                    <a:pt x="529" y="8"/>
                  </a:lnTo>
                  <a:lnTo>
                    <a:pt x="529" y="7"/>
                  </a:lnTo>
                  <a:lnTo>
                    <a:pt x="530" y="5"/>
                  </a:lnTo>
                  <a:lnTo>
                    <a:pt x="530" y="4"/>
                  </a:lnTo>
                  <a:lnTo>
                    <a:pt x="530" y="3"/>
                  </a:lnTo>
                  <a:lnTo>
                    <a:pt x="530" y="2"/>
                  </a:lnTo>
                  <a:lnTo>
                    <a:pt x="529" y="1"/>
                  </a:lnTo>
                  <a:lnTo>
                    <a:pt x="529" y="0"/>
                  </a:lnTo>
                  <a:lnTo>
                    <a:pt x="530" y="0"/>
                  </a:lnTo>
                  <a:lnTo>
                    <a:pt x="531" y="0"/>
                  </a:lnTo>
                  <a:lnTo>
                    <a:pt x="532" y="0"/>
                  </a:lnTo>
                  <a:lnTo>
                    <a:pt x="533" y="1"/>
                  </a:lnTo>
                  <a:lnTo>
                    <a:pt x="534" y="1"/>
                  </a:lnTo>
                  <a:lnTo>
                    <a:pt x="535" y="2"/>
                  </a:lnTo>
                  <a:lnTo>
                    <a:pt x="536" y="2"/>
                  </a:lnTo>
                  <a:lnTo>
                    <a:pt x="536" y="1"/>
                  </a:lnTo>
                  <a:lnTo>
                    <a:pt x="537" y="1"/>
                  </a:lnTo>
                  <a:lnTo>
                    <a:pt x="538" y="1"/>
                  </a:lnTo>
                  <a:lnTo>
                    <a:pt x="539" y="1"/>
                  </a:lnTo>
                  <a:lnTo>
                    <a:pt x="540" y="1"/>
                  </a:lnTo>
                  <a:lnTo>
                    <a:pt x="541" y="1"/>
                  </a:lnTo>
                  <a:lnTo>
                    <a:pt x="542" y="1"/>
                  </a:lnTo>
                  <a:lnTo>
                    <a:pt x="543" y="1"/>
                  </a:lnTo>
                  <a:lnTo>
                    <a:pt x="544" y="1"/>
                  </a:lnTo>
                  <a:lnTo>
                    <a:pt x="545" y="1"/>
                  </a:lnTo>
                  <a:lnTo>
                    <a:pt x="545" y="2"/>
                  </a:lnTo>
                  <a:lnTo>
                    <a:pt x="546" y="2"/>
                  </a:lnTo>
                  <a:lnTo>
                    <a:pt x="547" y="2"/>
                  </a:lnTo>
                  <a:lnTo>
                    <a:pt x="547" y="3"/>
                  </a:lnTo>
                  <a:lnTo>
                    <a:pt x="549" y="3"/>
                  </a:lnTo>
                  <a:lnTo>
                    <a:pt x="550" y="4"/>
                  </a:lnTo>
                  <a:lnTo>
                    <a:pt x="550" y="5"/>
                  </a:lnTo>
                  <a:lnTo>
                    <a:pt x="550" y="7"/>
                  </a:lnTo>
                  <a:lnTo>
                    <a:pt x="551" y="8"/>
                  </a:lnTo>
                  <a:lnTo>
                    <a:pt x="551" y="9"/>
                  </a:lnTo>
                  <a:lnTo>
                    <a:pt x="551" y="10"/>
                  </a:lnTo>
                  <a:lnTo>
                    <a:pt x="551" y="11"/>
                  </a:lnTo>
                  <a:lnTo>
                    <a:pt x="551" y="12"/>
                  </a:lnTo>
                  <a:lnTo>
                    <a:pt x="551" y="13"/>
                  </a:lnTo>
                  <a:lnTo>
                    <a:pt x="551" y="14"/>
                  </a:lnTo>
                  <a:lnTo>
                    <a:pt x="551" y="15"/>
                  </a:lnTo>
                  <a:lnTo>
                    <a:pt x="551" y="16"/>
                  </a:lnTo>
                  <a:lnTo>
                    <a:pt x="551" y="17"/>
                  </a:lnTo>
                  <a:lnTo>
                    <a:pt x="552" y="17"/>
                  </a:lnTo>
                  <a:lnTo>
                    <a:pt x="552" y="18"/>
                  </a:lnTo>
                  <a:lnTo>
                    <a:pt x="552" y="19"/>
                  </a:lnTo>
                  <a:lnTo>
                    <a:pt x="553" y="19"/>
                  </a:lnTo>
                  <a:lnTo>
                    <a:pt x="553" y="20"/>
                  </a:lnTo>
                  <a:lnTo>
                    <a:pt x="554" y="20"/>
                  </a:lnTo>
                  <a:lnTo>
                    <a:pt x="554" y="21"/>
                  </a:lnTo>
                  <a:lnTo>
                    <a:pt x="555" y="22"/>
                  </a:lnTo>
                  <a:lnTo>
                    <a:pt x="555" y="23"/>
                  </a:lnTo>
                  <a:lnTo>
                    <a:pt x="556" y="23"/>
                  </a:lnTo>
                  <a:lnTo>
                    <a:pt x="556" y="24"/>
                  </a:lnTo>
                  <a:lnTo>
                    <a:pt x="557" y="24"/>
                  </a:lnTo>
                  <a:lnTo>
                    <a:pt x="557" y="25"/>
                  </a:lnTo>
                  <a:lnTo>
                    <a:pt x="558" y="27"/>
                  </a:lnTo>
                  <a:lnTo>
                    <a:pt x="559" y="27"/>
                  </a:lnTo>
                  <a:lnTo>
                    <a:pt x="559" y="28"/>
                  </a:lnTo>
                  <a:lnTo>
                    <a:pt x="560" y="28"/>
                  </a:lnTo>
                  <a:lnTo>
                    <a:pt x="560" y="29"/>
                  </a:lnTo>
                  <a:lnTo>
                    <a:pt x="560" y="30"/>
                  </a:lnTo>
                  <a:lnTo>
                    <a:pt x="561" y="30"/>
                  </a:lnTo>
                  <a:lnTo>
                    <a:pt x="561" y="31"/>
                  </a:lnTo>
                  <a:lnTo>
                    <a:pt x="562" y="32"/>
                  </a:lnTo>
                  <a:lnTo>
                    <a:pt x="562" y="33"/>
                  </a:lnTo>
                  <a:lnTo>
                    <a:pt x="562" y="34"/>
                  </a:lnTo>
                  <a:lnTo>
                    <a:pt x="563" y="34"/>
                  </a:lnTo>
                  <a:lnTo>
                    <a:pt x="563" y="35"/>
                  </a:lnTo>
                  <a:lnTo>
                    <a:pt x="563" y="36"/>
                  </a:lnTo>
                  <a:lnTo>
                    <a:pt x="563" y="37"/>
                  </a:lnTo>
                  <a:lnTo>
                    <a:pt x="563" y="38"/>
                  </a:lnTo>
                  <a:lnTo>
                    <a:pt x="563" y="39"/>
                  </a:lnTo>
                  <a:lnTo>
                    <a:pt x="563" y="40"/>
                  </a:lnTo>
                  <a:lnTo>
                    <a:pt x="563" y="41"/>
                  </a:lnTo>
                  <a:lnTo>
                    <a:pt x="563" y="42"/>
                  </a:lnTo>
                  <a:lnTo>
                    <a:pt x="564" y="42"/>
                  </a:lnTo>
                  <a:lnTo>
                    <a:pt x="564" y="43"/>
                  </a:lnTo>
                  <a:lnTo>
                    <a:pt x="564" y="44"/>
                  </a:lnTo>
                  <a:lnTo>
                    <a:pt x="564" y="46"/>
                  </a:lnTo>
                  <a:lnTo>
                    <a:pt x="564" y="47"/>
                  </a:lnTo>
                  <a:lnTo>
                    <a:pt x="564" y="48"/>
                  </a:lnTo>
                  <a:lnTo>
                    <a:pt x="563" y="49"/>
                  </a:lnTo>
                  <a:lnTo>
                    <a:pt x="563" y="50"/>
                  </a:lnTo>
                  <a:lnTo>
                    <a:pt x="563" y="51"/>
                  </a:lnTo>
                  <a:lnTo>
                    <a:pt x="563" y="52"/>
                  </a:lnTo>
                  <a:lnTo>
                    <a:pt x="563" y="53"/>
                  </a:lnTo>
                  <a:lnTo>
                    <a:pt x="563" y="54"/>
                  </a:lnTo>
                  <a:lnTo>
                    <a:pt x="563" y="55"/>
                  </a:lnTo>
                  <a:lnTo>
                    <a:pt x="563" y="56"/>
                  </a:lnTo>
                  <a:lnTo>
                    <a:pt x="563" y="57"/>
                  </a:lnTo>
                  <a:lnTo>
                    <a:pt x="563" y="58"/>
                  </a:lnTo>
                  <a:lnTo>
                    <a:pt x="563" y="59"/>
                  </a:lnTo>
                  <a:lnTo>
                    <a:pt x="563" y="60"/>
                  </a:lnTo>
                  <a:lnTo>
                    <a:pt x="563" y="61"/>
                  </a:lnTo>
                  <a:lnTo>
                    <a:pt x="563" y="62"/>
                  </a:lnTo>
                  <a:lnTo>
                    <a:pt x="563" y="63"/>
                  </a:lnTo>
                  <a:lnTo>
                    <a:pt x="563" y="64"/>
                  </a:lnTo>
                  <a:lnTo>
                    <a:pt x="564" y="64"/>
                  </a:lnTo>
                  <a:lnTo>
                    <a:pt x="564" y="66"/>
                  </a:lnTo>
                  <a:lnTo>
                    <a:pt x="564" y="67"/>
                  </a:lnTo>
                  <a:lnTo>
                    <a:pt x="564" y="68"/>
                  </a:lnTo>
                  <a:lnTo>
                    <a:pt x="564" y="69"/>
                  </a:lnTo>
                  <a:lnTo>
                    <a:pt x="564" y="70"/>
                  </a:lnTo>
                  <a:lnTo>
                    <a:pt x="564" y="71"/>
                  </a:lnTo>
                  <a:lnTo>
                    <a:pt x="564" y="72"/>
                  </a:lnTo>
                  <a:lnTo>
                    <a:pt x="564" y="73"/>
                  </a:lnTo>
                  <a:lnTo>
                    <a:pt x="565" y="73"/>
                  </a:lnTo>
                  <a:lnTo>
                    <a:pt x="566" y="73"/>
                  </a:lnTo>
                  <a:lnTo>
                    <a:pt x="566" y="74"/>
                  </a:lnTo>
                  <a:lnTo>
                    <a:pt x="566" y="75"/>
                  </a:lnTo>
                  <a:lnTo>
                    <a:pt x="566" y="76"/>
                  </a:lnTo>
                  <a:lnTo>
                    <a:pt x="566" y="77"/>
                  </a:lnTo>
                  <a:lnTo>
                    <a:pt x="566" y="78"/>
                  </a:lnTo>
                  <a:lnTo>
                    <a:pt x="566" y="79"/>
                  </a:lnTo>
                  <a:lnTo>
                    <a:pt x="566" y="80"/>
                  </a:lnTo>
                  <a:lnTo>
                    <a:pt x="566" y="81"/>
                  </a:lnTo>
                  <a:lnTo>
                    <a:pt x="568" y="81"/>
                  </a:lnTo>
                  <a:lnTo>
                    <a:pt x="568" y="82"/>
                  </a:lnTo>
                  <a:lnTo>
                    <a:pt x="568" y="83"/>
                  </a:lnTo>
                  <a:lnTo>
                    <a:pt x="568" y="85"/>
                  </a:lnTo>
                  <a:lnTo>
                    <a:pt x="569" y="86"/>
                  </a:lnTo>
                  <a:lnTo>
                    <a:pt x="569" y="87"/>
                  </a:lnTo>
                  <a:lnTo>
                    <a:pt x="569" y="88"/>
                  </a:lnTo>
                  <a:lnTo>
                    <a:pt x="569" y="89"/>
                  </a:lnTo>
                  <a:lnTo>
                    <a:pt x="570" y="89"/>
                  </a:lnTo>
                  <a:lnTo>
                    <a:pt x="570" y="90"/>
                  </a:lnTo>
                  <a:lnTo>
                    <a:pt x="569" y="90"/>
                  </a:lnTo>
                  <a:lnTo>
                    <a:pt x="569" y="91"/>
                  </a:lnTo>
                  <a:lnTo>
                    <a:pt x="569" y="92"/>
                  </a:lnTo>
                  <a:lnTo>
                    <a:pt x="569" y="93"/>
                  </a:lnTo>
                  <a:lnTo>
                    <a:pt x="570" y="93"/>
                  </a:lnTo>
                  <a:lnTo>
                    <a:pt x="570" y="94"/>
                  </a:lnTo>
                  <a:lnTo>
                    <a:pt x="570" y="95"/>
                  </a:lnTo>
                  <a:lnTo>
                    <a:pt x="570" y="96"/>
                  </a:lnTo>
                  <a:lnTo>
                    <a:pt x="570" y="97"/>
                  </a:lnTo>
                  <a:lnTo>
                    <a:pt x="570" y="98"/>
                  </a:lnTo>
                  <a:lnTo>
                    <a:pt x="570" y="99"/>
                  </a:lnTo>
                  <a:lnTo>
                    <a:pt x="570" y="100"/>
                  </a:lnTo>
                  <a:lnTo>
                    <a:pt x="571" y="100"/>
                  </a:lnTo>
                  <a:lnTo>
                    <a:pt x="571" y="101"/>
                  </a:lnTo>
                  <a:lnTo>
                    <a:pt x="571" y="102"/>
                  </a:lnTo>
                  <a:lnTo>
                    <a:pt x="571" y="104"/>
                  </a:lnTo>
                  <a:lnTo>
                    <a:pt x="571" y="105"/>
                  </a:lnTo>
                  <a:lnTo>
                    <a:pt x="571" y="106"/>
                  </a:lnTo>
                  <a:lnTo>
                    <a:pt x="571" y="107"/>
                  </a:lnTo>
                  <a:lnTo>
                    <a:pt x="571" y="108"/>
                  </a:lnTo>
                  <a:lnTo>
                    <a:pt x="571" y="109"/>
                  </a:lnTo>
                  <a:lnTo>
                    <a:pt x="571" y="110"/>
                  </a:lnTo>
                  <a:lnTo>
                    <a:pt x="571" y="111"/>
                  </a:lnTo>
                  <a:lnTo>
                    <a:pt x="572" y="111"/>
                  </a:lnTo>
                  <a:lnTo>
                    <a:pt x="572" y="112"/>
                  </a:lnTo>
                  <a:lnTo>
                    <a:pt x="572" y="113"/>
                  </a:lnTo>
                  <a:lnTo>
                    <a:pt x="572" y="114"/>
                  </a:lnTo>
                  <a:lnTo>
                    <a:pt x="572" y="115"/>
                  </a:lnTo>
                  <a:lnTo>
                    <a:pt x="572" y="116"/>
                  </a:lnTo>
                  <a:lnTo>
                    <a:pt x="572" y="117"/>
                  </a:lnTo>
                  <a:lnTo>
                    <a:pt x="572" y="118"/>
                  </a:lnTo>
                  <a:lnTo>
                    <a:pt x="572" y="119"/>
                  </a:lnTo>
                  <a:lnTo>
                    <a:pt x="572" y="120"/>
                  </a:lnTo>
                  <a:lnTo>
                    <a:pt x="572" y="121"/>
                  </a:lnTo>
                  <a:lnTo>
                    <a:pt x="572" y="122"/>
                  </a:lnTo>
                  <a:lnTo>
                    <a:pt x="572" y="124"/>
                  </a:lnTo>
                  <a:lnTo>
                    <a:pt x="572" y="125"/>
                  </a:lnTo>
                  <a:lnTo>
                    <a:pt x="572" y="126"/>
                  </a:lnTo>
                  <a:lnTo>
                    <a:pt x="572" y="127"/>
                  </a:lnTo>
                  <a:lnTo>
                    <a:pt x="572" y="128"/>
                  </a:lnTo>
                  <a:lnTo>
                    <a:pt x="572" y="129"/>
                  </a:lnTo>
                  <a:lnTo>
                    <a:pt x="573" y="129"/>
                  </a:lnTo>
                  <a:lnTo>
                    <a:pt x="573" y="130"/>
                  </a:lnTo>
                  <a:lnTo>
                    <a:pt x="573" y="131"/>
                  </a:lnTo>
                  <a:lnTo>
                    <a:pt x="573" y="132"/>
                  </a:lnTo>
                  <a:lnTo>
                    <a:pt x="573" y="133"/>
                  </a:lnTo>
                  <a:lnTo>
                    <a:pt x="573" y="134"/>
                  </a:lnTo>
                  <a:lnTo>
                    <a:pt x="573" y="135"/>
                  </a:lnTo>
                  <a:lnTo>
                    <a:pt x="573" y="136"/>
                  </a:lnTo>
                  <a:lnTo>
                    <a:pt x="574" y="136"/>
                  </a:lnTo>
                  <a:lnTo>
                    <a:pt x="574" y="137"/>
                  </a:lnTo>
                  <a:lnTo>
                    <a:pt x="574" y="138"/>
                  </a:lnTo>
                  <a:lnTo>
                    <a:pt x="573" y="139"/>
                  </a:lnTo>
                  <a:lnTo>
                    <a:pt x="574" y="139"/>
                  </a:lnTo>
                  <a:lnTo>
                    <a:pt x="574" y="140"/>
                  </a:lnTo>
                  <a:lnTo>
                    <a:pt x="574" y="141"/>
                  </a:lnTo>
                  <a:lnTo>
                    <a:pt x="574" y="143"/>
                  </a:lnTo>
                  <a:lnTo>
                    <a:pt x="574" y="144"/>
                  </a:lnTo>
                  <a:lnTo>
                    <a:pt x="574" y="145"/>
                  </a:lnTo>
                  <a:lnTo>
                    <a:pt x="574" y="146"/>
                  </a:lnTo>
                  <a:lnTo>
                    <a:pt x="574" y="147"/>
                  </a:lnTo>
                  <a:lnTo>
                    <a:pt x="574" y="148"/>
                  </a:lnTo>
                  <a:lnTo>
                    <a:pt x="574" y="149"/>
                  </a:lnTo>
                  <a:lnTo>
                    <a:pt x="574" y="150"/>
                  </a:lnTo>
                  <a:lnTo>
                    <a:pt x="574" y="151"/>
                  </a:lnTo>
                  <a:lnTo>
                    <a:pt x="574" y="152"/>
                  </a:lnTo>
                  <a:lnTo>
                    <a:pt x="574" y="153"/>
                  </a:lnTo>
                  <a:lnTo>
                    <a:pt x="574" y="154"/>
                  </a:lnTo>
                  <a:lnTo>
                    <a:pt x="574" y="156"/>
                  </a:lnTo>
                  <a:lnTo>
                    <a:pt x="574" y="157"/>
                  </a:lnTo>
                  <a:lnTo>
                    <a:pt x="573" y="158"/>
                  </a:lnTo>
                  <a:lnTo>
                    <a:pt x="573" y="159"/>
                  </a:lnTo>
                  <a:lnTo>
                    <a:pt x="573" y="160"/>
                  </a:lnTo>
                  <a:lnTo>
                    <a:pt x="573" y="161"/>
                  </a:lnTo>
                  <a:lnTo>
                    <a:pt x="573" y="163"/>
                  </a:lnTo>
                  <a:lnTo>
                    <a:pt x="573" y="164"/>
                  </a:lnTo>
                  <a:lnTo>
                    <a:pt x="573" y="165"/>
                  </a:lnTo>
                  <a:lnTo>
                    <a:pt x="573" y="166"/>
                  </a:lnTo>
                  <a:lnTo>
                    <a:pt x="573" y="167"/>
                  </a:lnTo>
                  <a:lnTo>
                    <a:pt x="573" y="169"/>
                  </a:lnTo>
                  <a:lnTo>
                    <a:pt x="573" y="170"/>
                  </a:lnTo>
                  <a:lnTo>
                    <a:pt x="573" y="171"/>
                  </a:lnTo>
                  <a:lnTo>
                    <a:pt x="573" y="172"/>
                  </a:lnTo>
                  <a:lnTo>
                    <a:pt x="573" y="173"/>
                  </a:lnTo>
                  <a:lnTo>
                    <a:pt x="572" y="173"/>
                  </a:lnTo>
                  <a:lnTo>
                    <a:pt x="573" y="173"/>
                  </a:lnTo>
                  <a:lnTo>
                    <a:pt x="573" y="174"/>
                  </a:lnTo>
                  <a:lnTo>
                    <a:pt x="572" y="174"/>
                  </a:lnTo>
                  <a:lnTo>
                    <a:pt x="572" y="175"/>
                  </a:lnTo>
                  <a:lnTo>
                    <a:pt x="572" y="176"/>
                  </a:lnTo>
                  <a:lnTo>
                    <a:pt x="573" y="176"/>
                  </a:lnTo>
                  <a:lnTo>
                    <a:pt x="573" y="177"/>
                  </a:lnTo>
                  <a:lnTo>
                    <a:pt x="574" y="177"/>
                  </a:lnTo>
                  <a:lnTo>
                    <a:pt x="573" y="178"/>
                  </a:lnTo>
                  <a:lnTo>
                    <a:pt x="573" y="179"/>
                  </a:lnTo>
                  <a:lnTo>
                    <a:pt x="573" y="180"/>
                  </a:lnTo>
                  <a:lnTo>
                    <a:pt x="573" y="182"/>
                  </a:lnTo>
                  <a:lnTo>
                    <a:pt x="573" y="183"/>
                  </a:lnTo>
                  <a:lnTo>
                    <a:pt x="572" y="183"/>
                  </a:lnTo>
                  <a:lnTo>
                    <a:pt x="572" y="184"/>
                  </a:lnTo>
                  <a:lnTo>
                    <a:pt x="572" y="185"/>
                  </a:lnTo>
                  <a:lnTo>
                    <a:pt x="572" y="186"/>
                  </a:lnTo>
                  <a:lnTo>
                    <a:pt x="571" y="187"/>
                  </a:lnTo>
                  <a:lnTo>
                    <a:pt x="571" y="188"/>
                  </a:lnTo>
                  <a:lnTo>
                    <a:pt x="571" y="189"/>
                  </a:lnTo>
                  <a:lnTo>
                    <a:pt x="571" y="190"/>
                  </a:lnTo>
                  <a:lnTo>
                    <a:pt x="571" y="191"/>
                  </a:lnTo>
                  <a:lnTo>
                    <a:pt x="571" y="192"/>
                  </a:lnTo>
                  <a:lnTo>
                    <a:pt x="571" y="193"/>
                  </a:lnTo>
                  <a:lnTo>
                    <a:pt x="571" y="194"/>
                  </a:lnTo>
                  <a:lnTo>
                    <a:pt x="571" y="195"/>
                  </a:lnTo>
                  <a:lnTo>
                    <a:pt x="571" y="196"/>
                  </a:lnTo>
                  <a:lnTo>
                    <a:pt x="571" y="197"/>
                  </a:lnTo>
                  <a:lnTo>
                    <a:pt x="570" y="198"/>
                  </a:lnTo>
                  <a:lnTo>
                    <a:pt x="570" y="199"/>
                  </a:lnTo>
                  <a:lnTo>
                    <a:pt x="570" y="200"/>
                  </a:lnTo>
                  <a:lnTo>
                    <a:pt x="570" y="202"/>
                  </a:lnTo>
                  <a:lnTo>
                    <a:pt x="570" y="203"/>
                  </a:lnTo>
                  <a:lnTo>
                    <a:pt x="570" y="204"/>
                  </a:lnTo>
                  <a:lnTo>
                    <a:pt x="570" y="205"/>
                  </a:lnTo>
                  <a:lnTo>
                    <a:pt x="570" y="206"/>
                  </a:lnTo>
                  <a:lnTo>
                    <a:pt x="570" y="207"/>
                  </a:lnTo>
                  <a:lnTo>
                    <a:pt x="570" y="208"/>
                  </a:lnTo>
                  <a:lnTo>
                    <a:pt x="570" y="209"/>
                  </a:lnTo>
                  <a:lnTo>
                    <a:pt x="570" y="210"/>
                  </a:lnTo>
                  <a:lnTo>
                    <a:pt x="569" y="210"/>
                  </a:lnTo>
                  <a:lnTo>
                    <a:pt x="570" y="211"/>
                  </a:lnTo>
                  <a:lnTo>
                    <a:pt x="569" y="211"/>
                  </a:lnTo>
                  <a:lnTo>
                    <a:pt x="569" y="212"/>
                  </a:lnTo>
                  <a:lnTo>
                    <a:pt x="569" y="213"/>
                  </a:lnTo>
                  <a:lnTo>
                    <a:pt x="569" y="214"/>
                  </a:lnTo>
                  <a:lnTo>
                    <a:pt x="570" y="214"/>
                  </a:lnTo>
                  <a:lnTo>
                    <a:pt x="570" y="215"/>
                  </a:lnTo>
                  <a:lnTo>
                    <a:pt x="569" y="215"/>
                  </a:lnTo>
                  <a:lnTo>
                    <a:pt x="569" y="216"/>
                  </a:lnTo>
                  <a:lnTo>
                    <a:pt x="569" y="217"/>
                  </a:lnTo>
                  <a:lnTo>
                    <a:pt x="569" y="218"/>
                  </a:lnTo>
                  <a:lnTo>
                    <a:pt x="569" y="219"/>
                  </a:lnTo>
                  <a:lnTo>
                    <a:pt x="568" y="219"/>
                  </a:lnTo>
                  <a:lnTo>
                    <a:pt x="568" y="221"/>
                  </a:lnTo>
                  <a:lnTo>
                    <a:pt x="568" y="222"/>
                  </a:lnTo>
                  <a:lnTo>
                    <a:pt x="568" y="223"/>
                  </a:lnTo>
                  <a:lnTo>
                    <a:pt x="568" y="224"/>
                  </a:lnTo>
                  <a:lnTo>
                    <a:pt x="568" y="225"/>
                  </a:lnTo>
                  <a:lnTo>
                    <a:pt x="568" y="226"/>
                  </a:lnTo>
                  <a:lnTo>
                    <a:pt x="568" y="227"/>
                  </a:lnTo>
                  <a:lnTo>
                    <a:pt x="566" y="227"/>
                  </a:lnTo>
                  <a:lnTo>
                    <a:pt x="566" y="228"/>
                  </a:lnTo>
                  <a:lnTo>
                    <a:pt x="566" y="229"/>
                  </a:lnTo>
                  <a:lnTo>
                    <a:pt x="566" y="230"/>
                  </a:lnTo>
                  <a:lnTo>
                    <a:pt x="566" y="231"/>
                  </a:lnTo>
                  <a:lnTo>
                    <a:pt x="566" y="232"/>
                  </a:lnTo>
                  <a:lnTo>
                    <a:pt x="565" y="233"/>
                  </a:lnTo>
                  <a:lnTo>
                    <a:pt x="566" y="233"/>
                  </a:lnTo>
                  <a:lnTo>
                    <a:pt x="565" y="234"/>
                  </a:lnTo>
                  <a:lnTo>
                    <a:pt x="565" y="235"/>
                  </a:lnTo>
                  <a:lnTo>
                    <a:pt x="565" y="236"/>
                  </a:lnTo>
                  <a:lnTo>
                    <a:pt x="565" y="237"/>
                  </a:lnTo>
                  <a:lnTo>
                    <a:pt x="565" y="238"/>
                  </a:lnTo>
                  <a:lnTo>
                    <a:pt x="565" y="239"/>
                  </a:lnTo>
                  <a:lnTo>
                    <a:pt x="564" y="241"/>
                  </a:lnTo>
                  <a:lnTo>
                    <a:pt x="565" y="241"/>
                  </a:lnTo>
                  <a:lnTo>
                    <a:pt x="564" y="242"/>
                  </a:lnTo>
                  <a:lnTo>
                    <a:pt x="565" y="242"/>
                  </a:lnTo>
                  <a:lnTo>
                    <a:pt x="564" y="243"/>
                  </a:lnTo>
                  <a:lnTo>
                    <a:pt x="564" y="244"/>
                  </a:lnTo>
                  <a:lnTo>
                    <a:pt x="564" y="245"/>
                  </a:lnTo>
                  <a:lnTo>
                    <a:pt x="564" y="246"/>
                  </a:lnTo>
                  <a:lnTo>
                    <a:pt x="564" y="247"/>
                  </a:lnTo>
                  <a:lnTo>
                    <a:pt x="563" y="247"/>
                  </a:lnTo>
                  <a:lnTo>
                    <a:pt x="563" y="248"/>
                  </a:lnTo>
                  <a:lnTo>
                    <a:pt x="564" y="248"/>
                  </a:lnTo>
                  <a:lnTo>
                    <a:pt x="563" y="249"/>
                  </a:lnTo>
                  <a:lnTo>
                    <a:pt x="563" y="250"/>
                  </a:lnTo>
                  <a:lnTo>
                    <a:pt x="563" y="251"/>
                  </a:lnTo>
                  <a:lnTo>
                    <a:pt x="563" y="252"/>
                  </a:lnTo>
                  <a:lnTo>
                    <a:pt x="562" y="253"/>
                  </a:lnTo>
                  <a:lnTo>
                    <a:pt x="562" y="254"/>
                  </a:lnTo>
                  <a:lnTo>
                    <a:pt x="562" y="255"/>
                  </a:lnTo>
                  <a:lnTo>
                    <a:pt x="562" y="256"/>
                  </a:lnTo>
                  <a:lnTo>
                    <a:pt x="562" y="257"/>
                  </a:lnTo>
                  <a:lnTo>
                    <a:pt x="561" y="258"/>
                  </a:lnTo>
                  <a:lnTo>
                    <a:pt x="561" y="260"/>
                  </a:lnTo>
                  <a:lnTo>
                    <a:pt x="561" y="261"/>
                  </a:lnTo>
                  <a:lnTo>
                    <a:pt x="561" y="262"/>
                  </a:lnTo>
                  <a:lnTo>
                    <a:pt x="561" y="263"/>
                  </a:lnTo>
                  <a:lnTo>
                    <a:pt x="561" y="264"/>
                  </a:lnTo>
                  <a:lnTo>
                    <a:pt x="560" y="264"/>
                  </a:lnTo>
                  <a:lnTo>
                    <a:pt x="560" y="265"/>
                  </a:lnTo>
                  <a:lnTo>
                    <a:pt x="560" y="266"/>
                  </a:lnTo>
                  <a:lnTo>
                    <a:pt x="559" y="267"/>
                  </a:lnTo>
                  <a:lnTo>
                    <a:pt x="559" y="268"/>
                  </a:lnTo>
                  <a:lnTo>
                    <a:pt x="559" y="269"/>
                  </a:lnTo>
                  <a:lnTo>
                    <a:pt x="559" y="270"/>
                  </a:lnTo>
                  <a:lnTo>
                    <a:pt x="559" y="271"/>
                  </a:lnTo>
                  <a:lnTo>
                    <a:pt x="559" y="272"/>
                  </a:lnTo>
                  <a:lnTo>
                    <a:pt x="558" y="273"/>
                  </a:lnTo>
                  <a:lnTo>
                    <a:pt x="558" y="274"/>
                  </a:lnTo>
                  <a:lnTo>
                    <a:pt x="558" y="275"/>
                  </a:lnTo>
                  <a:lnTo>
                    <a:pt x="558" y="276"/>
                  </a:lnTo>
                  <a:lnTo>
                    <a:pt x="558" y="277"/>
                  </a:lnTo>
                  <a:lnTo>
                    <a:pt x="557" y="277"/>
                  </a:lnTo>
                  <a:lnTo>
                    <a:pt x="557" y="279"/>
                  </a:lnTo>
                  <a:lnTo>
                    <a:pt x="557" y="280"/>
                  </a:lnTo>
                  <a:lnTo>
                    <a:pt x="557" y="281"/>
                  </a:lnTo>
                  <a:lnTo>
                    <a:pt x="557" y="282"/>
                  </a:lnTo>
                  <a:lnTo>
                    <a:pt x="556" y="282"/>
                  </a:lnTo>
                  <a:lnTo>
                    <a:pt x="556" y="283"/>
                  </a:lnTo>
                  <a:lnTo>
                    <a:pt x="556" y="284"/>
                  </a:lnTo>
                  <a:lnTo>
                    <a:pt x="556" y="285"/>
                  </a:lnTo>
                  <a:lnTo>
                    <a:pt x="556" y="286"/>
                  </a:lnTo>
                  <a:lnTo>
                    <a:pt x="555" y="287"/>
                  </a:lnTo>
                  <a:lnTo>
                    <a:pt x="555" y="288"/>
                  </a:lnTo>
                  <a:lnTo>
                    <a:pt x="555" y="289"/>
                  </a:lnTo>
                  <a:lnTo>
                    <a:pt x="555" y="290"/>
                  </a:lnTo>
                  <a:lnTo>
                    <a:pt x="555" y="291"/>
                  </a:lnTo>
                  <a:lnTo>
                    <a:pt x="554" y="292"/>
                  </a:lnTo>
                  <a:lnTo>
                    <a:pt x="554" y="293"/>
                  </a:lnTo>
                  <a:lnTo>
                    <a:pt x="554" y="294"/>
                  </a:lnTo>
                  <a:lnTo>
                    <a:pt x="554" y="295"/>
                  </a:lnTo>
                  <a:lnTo>
                    <a:pt x="554" y="296"/>
                  </a:lnTo>
                  <a:lnTo>
                    <a:pt x="555" y="296"/>
                  </a:lnTo>
                  <a:lnTo>
                    <a:pt x="554" y="296"/>
                  </a:lnTo>
                  <a:lnTo>
                    <a:pt x="554" y="297"/>
                  </a:lnTo>
                  <a:lnTo>
                    <a:pt x="553" y="297"/>
                  </a:lnTo>
                  <a:lnTo>
                    <a:pt x="553" y="299"/>
                  </a:lnTo>
                  <a:lnTo>
                    <a:pt x="553" y="300"/>
                  </a:lnTo>
                  <a:lnTo>
                    <a:pt x="553" y="301"/>
                  </a:lnTo>
                  <a:lnTo>
                    <a:pt x="552" y="302"/>
                  </a:lnTo>
                  <a:lnTo>
                    <a:pt x="552" y="303"/>
                  </a:lnTo>
                  <a:lnTo>
                    <a:pt x="552" y="304"/>
                  </a:lnTo>
                  <a:lnTo>
                    <a:pt x="552" y="305"/>
                  </a:lnTo>
                  <a:lnTo>
                    <a:pt x="553" y="305"/>
                  </a:lnTo>
                  <a:lnTo>
                    <a:pt x="552" y="306"/>
                  </a:lnTo>
                  <a:lnTo>
                    <a:pt x="552" y="307"/>
                  </a:lnTo>
                  <a:lnTo>
                    <a:pt x="552" y="308"/>
                  </a:lnTo>
                  <a:lnTo>
                    <a:pt x="552" y="309"/>
                  </a:lnTo>
                  <a:lnTo>
                    <a:pt x="551" y="309"/>
                  </a:lnTo>
                  <a:lnTo>
                    <a:pt x="551" y="310"/>
                  </a:lnTo>
                  <a:lnTo>
                    <a:pt x="551" y="311"/>
                  </a:lnTo>
                  <a:lnTo>
                    <a:pt x="551" y="312"/>
                  </a:lnTo>
                  <a:lnTo>
                    <a:pt x="552" y="312"/>
                  </a:lnTo>
                  <a:lnTo>
                    <a:pt x="551" y="313"/>
                  </a:lnTo>
                  <a:lnTo>
                    <a:pt x="551" y="314"/>
                  </a:lnTo>
                  <a:lnTo>
                    <a:pt x="550" y="314"/>
                  </a:lnTo>
                  <a:lnTo>
                    <a:pt x="550" y="315"/>
                  </a:lnTo>
                  <a:lnTo>
                    <a:pt x="550" y="316"/>
                  </a:lnTo>
                  <a:lnTo>
                    <a:pt x="550" y="318"/>
                  </a:lnTo>
                  <a:lnTo>
                    <a:pt x="549" y="318"/>
                  </a:lnTo>
                  <a:lnTo>
                    <a:pt x="549" y="319"/>
                  </a:lnTo>
                  <a:lnTo>
                    <a:pt x="550" y="319"/>
                  </a:lnTo>
                  <a:lnTo>
                    <a:pt x="549" y="320"/>
                  </a:lnTo>
                  <a:lnTo>
                    <a:pt x="549" y="321"/>
                  </a:lnTo>
                  <a:lnTo>
                    <a:pt x="549" y="322"/>
                  </a:lnTo>
                  <a:lnTo>
                    <a:pt x="549" y="323"/>
                  </a:lnTo>
                  <a:lnTo>
                    <a:pt x="547" y="323"/>
                  </a:lnTo>
                  <a:lnTo>
                    <a:pt x="547" y="324"/>
                  </a:lnTo>
                  <a:lnTo>
                    <a:pt x="547" y="325"/>
                  </a:lnTo>
                  <a:lnTo>
                    <a:pt x="546" y="326"/>
                  </a:lnTo>
                  <a:lnTo>
                    <a:pt x="546" y="327"/>
                  </a:lnTo>
                  <a:lnTo>
                    <a:pt x="546" y="328"/>
                  </a:lnTo>
                  <a:lnTo>
                    <a:pt x="546" y="329"/>
                  </a:lnTo>
                  <a:lnTo>
                    <a:pt x="545" y="330"/>
                  </a:lnTo>
                  <a:lnTo>
                    <a:pt x="545" y="331"/>
                  </a:lnTo>
                  <a:lnTo>
                    <a:pt x="545" y="332"/>
                  </a:lnTo>
                  <a:lnTo>
                    <a:pt x="544" y="332"/>
                  </a:lnTo>
                  <a:lnTo>
                    <a:pt x="544" y="333"/>
                  </a:lnTo>
                  <a:lnTo>
                    <a:pt x="544" y="334"/>
                  </a:lnTo>
                  <a:lnTo>
                    <a:pt x="544" y="335"/>
                  </a:lnTo>
                  <a:lnTo>
                    <a:pt x="543" y="335"/>
                  </a:lnTo>
                  <a:lnTo>
                    <a:pt x="543" y="336"/>
                  </a:lnTo>
                  <a:lnTo>
                    <a:pt x="543" y="338"/>
                  </a:lnTo>
                  <a:lnTo>
                    <a:pt x="543" y="339"/>
                  </a:lnTo>
                  <a:lnTo>
                    <a:pt x="542" y="340"/>
                  </a:lnTo>
                  <a:lnTo>
                    <a:pt x="542" y="341"/>
                  </a:lnTo>
                  <a:lnTo>
                    <a:pt x="542" y="342"/>
                  </a:lnTo>
                  <a:lnTo>
                    <a:pt x="542" y="343"/>
                  </a:lnTo>
                  <a:lnTo>
                    <a:pt x="541" y="344"/>
                  </a:lnTo>
                  <a:lnTo>
                    <a:pt x="541" y="345"/>
                  </a:lnTo>
                  <a:lnTo>
                    <a:pt x="541" y="346"/>
                  </a:lnTo>
                  <a:lnTo>
                    <a:pt x="541" y="347"/>
                  </a:lnTo>
                  <a:lnTo>
                    <a:pt x="541" y="348"/>
                  </a:lnTo>
                  <a:lnTo>
                    <a:pt x="541" y="349"/>
                  </a:lnTo>
                  <a:lnTo>
                    <a:pt x="541" y="350"/>
                  </a:lnTo>
                  <a:lnTo>
                    <a:pt x="540" y="351"/>
                  </a:lnTo>
                  <a:lnTo>
                    <a:pt x="540" y="352"/>
                  </a:lnTo>
                  <a:lnTo>
                    <a:pt x="540" y="353"/>
                  </a:lnTo>
                  <a:lnTo>
                    <a:pt x="540" y="354"/>
                  </a:lnTo>
                  <a:lnTo>
                    <a:pt x="540" y="355"/>
                  </a:lnTo>
                  <a:lnTo>
                    <a:pt x="540" y="357"/>
                  </a:lnTo>
                  <a:lnTo>
                    <a:pt x="540" y="358"/>
                  </a:lnTo>
                  <a:lnTo>
                    <a:pt x="541" y="358"/>
                  </a:lnTo>
                  <a:lnTo>
                    <a:pt x="541" y="359"/>
                  </a:lnTo>
                  <a:lnTo>
                    <a:pt x="541" y="360"/>
                  </a:lnTo>
                  <a:lnTo>
                    <a:pt x="540" y="361"/>
                  </a:lnTo>
                  <a:lnTo>
                    <a:pt x="540" y="362"/>
                  </a:lnTo>
                  <a:lnTo>
                    <a:pt x="540" y="363"/>
                  </a:lnTo>
                  <a:lnTo>
                    <a:pt x="539" y="363"/>
                  </a:lnTo>
                  <a:lnTo>
                    <a:pt x="539" y="364"/>
                  </a:lnTo>
                  <a:lnTo>
                    <a:pt x="539" y="365"/>
                  </a:lnTo>
                  <a:lnTo>
                    <a:pt x="538" y="365"/>
                  </a:lnTo>
                  <a:lnTo>
                    <a:pt x="538" y="366"/>
                  </a:lnTo>
                  <a:lnTo>
                    <a:pt x="538" y="367"/>
                  </a:lnTo>
                  <a:lnTo>
                    <a:pt x="538" y="368"/>
                  </a:lnTo>
                  <a:lnTo>
                    <a:pt x="538" y="369"/>
                  </a:lnTo>
                  <a:lnTo>
                    <a:pt x="538" y="370"/>
                  </a:lnTo>
                  <a:lnTo>
                    <a:pt x="537" y="370"/>
                  </a:lnTo>
                  <a:lnTo>
                    <a:pt x="537" y="371"/>
                  </a:lnTo>
                  <a:lnTo>
                    <a:pt x="537" y="372"/>
                  </a:lnTo>
                  <a:lnTo>
                    <a:pt x="536" y="372"/>
                  </a:lnTo>
                  <a:lnTo>
                    <a:pt x="536" y="373"/>
                  </a:lnTo>
                  <a:lnTo>
                    <a:pt x="536" y="374"/>
                  </a:lnTo>
                  <a:lnTo>
                    <a:pt x="536" y="375"/>
                  </a:lnTo>
                  <a:lnTo>
                    <a:pt x="535" y="377"/>
                  </a:lnTo>
                  <a:lnTo>
                    <a:pt x="535" y="378"/>
                  </a:lnTo>
                  <a:lnTo>
                    <a:pt x="535" y="379"/>
                  </a:lnTo>
                  <a:lnTo>
                    <a:pt x="534" y="379"/>
                  </a:lnTo>
                  <a:lnTo>
                    <a:pt x="534" y="380"/>
                  </a:lnTo>
                  <a:lnTo>
                    <a:pt x="534" y="381"/>
                  </a:lnTo>
                  <a:lnTo>
                    <a:pt x="534" y="382"/>
                  </a:lnTo>
                  <a:lnTo>
                    <a:pt x="533" y="382"/>
                  </a:lnTo>
                  <a:lnTo>
                    <a:pt x="533" y="383"/>
                  </a:lnTo>
                  <a:lnTo>
                    <a:pt x="533" y="384"/>
                  </a:lnTo>
                  <a:lnTo>
                    <a:pt x="533" y="385"/>
                  </a:lnTo>
                  <a:lnTo>
                    <a:pt x="533" y="386"/>
                  </a:lnTo>
                  <a:lnTo>
                    <a:pt x="532" y="387"/>
                  </a:lnTo>
                  <a:lnTo>
                    <a:pt x="532" y="388"/>
                  </a:lnTo>
                  <a:lnTo>
                    <a:pt x="532" y="389"/>
                  </a:lnTo>
                  <a:lnTo>
                    <a:pt x="532" y="390"/>
                  </a:lnTo>
                  <a:lnTo>
                    <a:pt x="531" y="390"/>
                  </a:lnTo>
                  <a:lnTo>
                    <a:pt x="531" y="391"/>
                  </a:lnTo>
                  <a:lnTo>
                    <a:pt x="532" y="392"/>
                  </a:lnTo>
                  <a:lnTo>
                    <a:pt x="531" y="392"/>
                  </a:lnTo>
                  <a:lnTo>
                    <a:pt x="531" y="393"/>
                  </a:lnTo>
                  <a:lnTo>
                    <a:pt x="531" y="394"/>
                  </a:lnTo>
                  <a:lnTo>
                    <a:pt x="531" y="396"/>
                  </a:lnTo>
                  <a:lnTo>
                    <a:pt x="530" y="396"/>
                  </a:lnTo>
                  <a:lnTo>
                    <a:pt x="530" y="397"/>
                  </a:lnTo>
                  <a:lnTo>
                    <a:pt x="530" y="398"/>
                  </a:lnTo>
                  <a:lnTo>
                    <a:pt x="530" y="399"/>
                  </a:lnTo>
                  <a:lnTo>
                    <a:pt x="529" y="400"/>
                  </a:lnTo>
                  <a:lnTo>
                    <a:pt x="529" y="401"/>
                  </a:lnTo>
                  <a:lnTo>
                    <a:pt x="529" y="402"/>
                  </a:lnTo>
                  <a:lnTo>
                    <a:pt x="529" y="403"/>
                  </a:lnTo>
                  <a:lnTo>
                    <a:pt x="529" y="404"/>
                  </a:lnTo>
                  <a:lnTo>
                    <a:pt x="527" y="404"/>
                  </a:lnTo>
                  <a:lnTo>
                    <a:pt x="529" y="405"/>
                  </a:lnTo>
                  <a:lnTo>
                    <a:pt x="527" y="405"/>
                  </a:lnTo>
                  <a:lnTo>
                    <a:pt x="527" y="406"/>
                  </a:lnTo>
                  <a:lnTo>
                    <a:pt x="527" y="407"/>
                  </a:lnTo>
                  <a:lnTo>
                    <a:pt x="527" y="408"/>
                  </a:lnTo>
                  <a:lnTo>
                    <a:pt x="527" y="409"/>
                  </a:lnTo>
                  <a:lnTo>
                    <a:pt x="526" y="410"/>
                  </a:lnTo>
                  <a:lnTo>
                    <a:pt x="527" y="411"/>
                  </a:lnTo>
                  <a:lnTo>
                    <a:pt x="526" y="411"/>
                  </a:lnTo>
                  <a:lnTo>
                    <a:pt x="526" y="412"/>
                  </a:lnTo>
                  <a:lnTo>
                    <a:pt x="526" y="413"/>
                  </a:lnTo>
                  <a:lnTo>
                    <a:pt x="526" y="414"/>
                  </a:lnTo>
                  <a:lnTo>
                    <a:pt x="525" y="414"/>
                  </a:lnTo>
                  <a:lnTo>
                    <a:pt x="525" y="416"/>
                  </a:lnTo>
                  <a:lnTo>
                    <a:pt x="525" y="417"/>
                  </a:lnTo>
                  <a:lnTo>
                    <a:pt x="525" y="418"/>
                  </a:lnTo>
                  <a:lnTo>
                    <a:pt x="525" y="419"/>
                  </a:lnTo>
                  <a:lnTo>
                    <a:pt x="524" y="419"/>
                  </a:lnTo>
                  <a:lnTo>
                    <a:pt x="524" y="420"/>
                  </a:lnTo>
                  <a:lnTo>
                    <a:pt x="524" y="421"/>
                  </a:lnTo>
                  <a:lnTo>
                    <a:pt x="524" y="422"/>
                  </a:lnTo>
                  <a:lnTo>
                    <a:pt x="523" y="422"/>
                  </a:lnTo>
                  <a:lnTo>
                    <a:pt x="523" y="423"/>
                  </a:lnTo>
                  <a:lnTo>
                    <a:pt x="523" y="424"/>
                  </a:lnTo>
                  <a:lnTo>
                    <a:pt x="523" y="425"/>
                  </a:lnTo>
                  <a:lnTo>
                    <a:pt x="523" y="426"/>
                  </a:lnTo>
                  <a:lnTo>
                    <a:pt x="522" y="426"/>
                  </a:lnTo>
                  <a:lnTo>
                    <a:pt x="522" y="427"/>
                  </a:lnTo>
                  <a:lnTo>
                    <a:pt x="522" y="428"/>
                  </a:lnTo>
                  <a:lnTo>
                    <a:pt x="522" y="429"/>
                  </a:lnTo>
                  <a:lnTo>
                    <a:pt x="522" y="430"/>
                  </a:lnTo>
                  <a:lnTo>
                    <a:pt x="521" y="430"/>
                  </a:lnTo>
                  <a:lnTo>
                    <a:pt x="521" y="431"/>
                  </a:lnTo>
                  <a:lnTo>
                    <a:pt x="521" y="432"/>
                  </a:lnTo>
                  <a:lnTo>
                    <a:pt x="521" y="433"/>
                  </a:lnTo>
                  <a:lnTo>
                    <a:pt x="521" y="435"/>
                  </a:lnTo>
                  <a:lnTo>
                    <a:pt x="521" y="436"/>
                  </a:lnTo>
                  <a:lnTo>
                    <a:pt x="521" y="437"/>
                  </a:lnTo>
                  <a:lnTo>
                    <a:pt x="520" y="437"/>
                  </a:lnTo>
                  <a:lnTo>
                    <a:pt x="520" y="438"/>
                  </a:lnTo>
                  <a:lnTo>
                    <a:pt x="520" y="439"/>
                  </a:lnTo>
                  <a:lnTo>
                    <a:pt x="520" y="440"/>
                  </a:lnTo>
                  <a:lnTo>
                    <a:pt x="520" y="441"/>
                  </a:lnTo>
                  <a:lnTo>
                    <a:pt x="520" y="442"/>
                  </a:lnTo>
                  <a:lnTo>
                    <a:pt x="519" y="443"/>
                  </a:lnTo>
                  <a:lnTo>
                    <a:pt x="519" y="444"/>
                  </a:lnTo>
                  <a:lnTo>
                    <a:pt x="519" y="445"/>
                  </a:lnTo>
                  <a:lnTo>
                    <a:pt x="519" y="446"/>
                  </a:lnTo>
                  <a:lnTo>
                    <a:pt x="519" y="447"/>
                  </a:lnTo>
                  <a:lnTo>
                    <a:pt x="519" y="448"/>
                  </a:lnTo>
                  <a:lnTo>
                    <a:pt x="519" y="449"/>
                  </a:lnTo>
                  <a:lnTo>
                    <a:pt x="519" y="450"/>
                  </a:lnTo>
                  <a:lnTo>
                    <a:pt x="519" y="451"/>
                  </a:lnTo>
                  <a:lnTo>
                    <a:pt x="518" y="452"/>
                  </a:lnTo>
                  <a:lnTo>
                    <a:pt x="518" y="454"/>
                  </a:lnTo>
                  <a:lnTo>
                    <a:pt x="518" y="455"/>
                  </a:lnTo>
                  <a:lnTo>
                    <a:pt x="518" y="456"/>
                  </a:lnTo>
                  <a:lnTo>
                    <a:pt x="518" y="457"/>
                  </a:lnTo>
                  <a:lnTo>
                    <a:pt x="517" y="458"/>
                  </a:lnTo>
                  <a:lnTo>
                    <a:pt x="517" y="459"/>
                  </a:lnTo>
                  <a:lnTo>
                    <a:pt x="517" y="460"/>
                  </a:lnTo>
                  <a:lnTo>
                    <a:pt x="517" y="461"/>
                  </a:lnTo>
                  <a:lnTo>
                    <a:pt x="517" y="462"/>
                  </a:lnTo>
                  <a:lnTo>
                    <a:pt x="517" y="463"/>
                  </a:lnTo>
                  <a:lnTo>
                    <a:pt x="516" y="463"/>
                  </a:lnTo>
                  <a:lnTo>
                    <a:pt x="515" y="462"/>
                  </a:lnTo>
                  <a:lnTo>
                    <a:pt x="514" y="461"/>
                  </a:lnTo>
                  <a:lnTo>
                    <a:pt x="513" y="461"/>
                  </a:lnTo>
                  <a:lnTo>
                    <a:pt x="512" y="461"/>
                  </a:lnTo>
                  <a:lnTo>
                    <a:pt x="511" y="461"/>
                  </a:lnTo>
                  <a:lnTo>
                    <a:pt x="510" y="461"/>
                  </a:lnTo>
                  <a:lnTo>
                    <a:pt x="507" y="460"/>
                  </a:lnTo>
                  <a:lnTo>
                    <a:pt x="506" y="460"/>
                  </a:lnTo>
                  <a:lnTo>
                    <a:pt x="505" y="460"/>
                  </a:lnTo>
                  <a:lnTo>
                    <a:pt x="504" y="461"/>
                  </a:lnTo>
                  <a:lnTo>
                    <a:pt x="503" y="461"/>
                  </a:lnTo>
                  <a:lnTo>
                    <a:pt x="502" y="461"/>
                  </a:lnTo>
                  <a:lnTo>
                    <a:pt x="502" y="462"/>
                  </a:lnTo>
                  <a:lnTo>
                    <a:pt x="501" y="462"/>
                  </a:lnTo>
                  <a:lnTo>
                    <a:pt x="500" y="463"/>
                  </a:lnTo>
                  <a:lnTo>
                    <a:pt x="499" y="463"/>
                  </a:lnTo>
                  <a:lnTo>
                    <a:pt x="499" y="464"/>
                  </a:lnTo>
                  <a:lnTo>
                    <a:pt x="498" y="464"/>
                  </a:lnTo>
                  <a:lnTo>
                    <a:pt x="497" y="464"/>
                  </a:lnTo>
                  <a:lnTo>
                    <a:pt x="497" y="465"/>
                  </a:lnTo>
                  <a:lnTo>
                    <a:pt x="496" y="465"/>
                  </a:lnTo>
                  <a:lnTo>
                    <a:pt x="496" y="466"/>
                  </a:lnTo>
                  <a:lnTo>
                    <a:pt x="496" y="467"/>
                  </a:lnTo>
                  <a:lnTo>
                    <a:pt x="496" y="468"/>
                  </a:lnTo>
                  <a:lnTo>
                    <a:pt x="496" y="469"/>
                  </a:lnTo>
                  <a:lnTo>
                    <a:pt x="495" y="469"/>
                  </a:lnTo>
                  <a:lnTo>
                    <a:pt x="495" y="470"/>
                  </a:lnTo>
                  <a:lnTo>
                    <a:pt x="494" y="470"/>
                  </a:lnTo>
                  <a:lnTo>
                    <a:pt x="493" y="470"/>
                  </a:lnTo>
                  <a:lnTo>
                    <a:pt x="492" y="470"/>
                  </a:lnTo>
                  <a:lnTo>
                    <a:pt x="492" y="471"/>
                  </a:lnTo>
                  <a:lnTo>
                    <a:pt x="491" y="471"/>
                  </a:lnTo>
                  <a:lnTo>
                    <a:pt x="491" y="472"/>
                  </a:lnTo>
                  <a:lnTo>
                    <a:pt x="491" y="474"/>
                  </a:lnTo>
                  <a:lnTo>
                    <a:pt x="489" y="474"/>
                  </a:lnTo>
                  <a:lnTo>
                    <a:pt x="488" y="475"/>
                  </a:lnTo>
                  <a:lnTo>
                    <a:pt x="487" y="475"/>
                  </a:lnTo>
                  <a:lnTo>
                    <a:pt x="487" y="476"/>
                  </a:lnTo>
                  <a:lnTo>
                    <a:pt x="486" y="476"/>
                  </a:lnTo>
                  <a:lnTo>
                    <a:pt x="486" y="477"/>
                  </a:lnTo>
                  <a:lnTo>
                    <a:pt x="485" y="477"/>
                  </a:lnTo>
                  <a:lnTo>
                    <a:pt x="484" y="478"/>
                  </a:lnTo>
                  <a:lnTo>
                    <a:pt x="483" y="479"/>
                  </a:lnTo>
                  <a:lnTo>
                    <a:pt x="483" y="480"/>
                  </a:lnTo>
                  <a:lnTo>
                    <a:pt x="482" y="480"/>
                  </a:lnTo>
                  <a:lnTo>
                    <a:pt x="481" y="480"/>
                  </a:lnTo>
                  <a:lnTo>
                    <a:pt x="480" y="479"/>
                  </a:lnTo>
                  <a:lnTo>
                    <a:pt x="479" y="478"/>
                  </a:lnTo>
                  <a:lnTo>
                    <a:pt x="478" y="477"/>
                  </a:lnTo>
                  <a:lnTo>
                    <a:pt x="477" y="477"/>
                  </a:lnTo>
                  <a:lnTo>
                    <a:pt x="477" y="476"/>
                  </a:lnTo>
                  <a:lnTo>
                    <a:pt x="476" y="476"/>
                  </a:lnTo>
                  <a:lnTo>
                    <a:pt x="475" y="476"/>
                  </a:lnTo>
                  <a:lnTo>
                    <a:pt x="475" y="475"/>
                  </a:lnTo>
                  <a:lnTo>
                    <a:pt x="474" y="475"/>
                  </a:lnTo>
                  <a:lnTo>
                    <a:pt x="474" y="474"/>
                  </a:lnTo>
                  <a:lnTo>
                    <a:pt x="473" y="474"/>
                  </a:lnTo>
                  <a:lnTo>
                    <a:pt x="472" y="474"/>
                  </a:lnTo>
                  <a:lnTo>
                    <a:pt x="472" y="472"/>
                  </a:lnTo>
                  <a:lnTo>
                    <a:pt x="471" y="472"/>
                  </a:lnTo>
                  <a:lnTo>
                    <a:pt x="469" y="471"/>
                  </a:lnTo>
                  <a:lnTo>
                    <a:pt x="468" y="470"/>
                  </a:lnTo>
                  <a:lnTo>
                    <a:pt x="468" y="469"/>
                  </a:lnTo>
                  <a:lnTo>
                    <a:pt x="467" y="469"/>
                  </a:lnTo>
                  <a:lnTo>
                    <a:pt x="467" y="468"/>
                  </a:lnTo>
                  <a:lnTo>
                    <a:pt x="466" y="467"/>
                  </a:lnTo>
                  <a:lnTo>
                    <a:pt x="466" y="466"/>
                  </a:lnTo>
                  <a:lnTo>
                    <a:pt x="465" y="466"/>
                  </a:lnTo>
                  <a:lnTo>
                    <a:pt x="465" y="465"/>
                  </a:lnTo>
                  <a:lnTo>
                    <a:pt x="464" y="464"/>
                  </a:lnTo>
                  <a:lnTo>
                    <a:pt x="463" y="463"/>
                  </a:lnTo>
                  <a:lnTo>
                    <a:pt x="463" y="461"/>
                  </a:lnTo>
                  <a:lnTo>
                    <a:pt x="462" y="461"/>
                  </a:lnTo>
                  <a:lnTo>
                    <a:pt x="462" y="460"/>
                  </a:lnTo>
                  <a:lnTo>
                    <a:pt x="462" y="459"/>
                  </a:lnTo>
                  <a:lnTo>
                    <a:pt x="461" y="459"/>
                  </a:lnTo>
                  <a:lnTo>
                    <a:pt x="461" y="458"/>
                  </a:lnTo>
                  <a:lnTo>
                    <a:pt x="460" y="458"/>
                  </a:lnTo>
                  <a:lnTo>
                    <a:pt x="460" y="457"/>
                  </a:lnTo>
                  <a:lnTo>
                    <a:pt x="460" y="456"/>
                  </a:lnTo>
                  <a:lnTo>
                    <a:pt x="460" y="455"/>
                  </a:lnTo>
                  <a:lnTo>
                    <a:pt x="460" y="454"/>
                  </a:lnTo>
                  <a:lnTo>
                    <a:pt x="460" y="452"/>
                  </a:lnTo>
                  <a:lnTo>
                    <a:pt x="460" y="451"/>
                  </a:lnTo>
                  <a:lnTo>
                    <a:pt x="459" y="450"/>
                  </a:lnTo>
                  <a:lnTo>
                    <a:pt x="459" y="449"/>
                  </a:lnTo>
                  <a:lnTo>
                    <a:pt x="460" y="449"/>
                  </a:lnTo>
                  <a:lnTo>
                    <a:pt x="460" y="448"/>
                  </a:lnTo>
                  <a:lnTo>
                    <a:pt x="460" y="447"/>
                  </a:lnTo>
                  <a:lnTo>
                    <a:pt x="460" y="446"/>
                  </a:lnTo>
                  <a:lnTo>
                    <a:pt x="459" y="446"/>
                  </a:lnTo>
                  <a:lnTo>
                    <a:pt x="459" y="445"/>
                  </a:lnTo>
                  <a:lnTo>
                    <a:pt x="458" y="445"/>
                  </a:lnTo>
                  <a:lnTo>
                    <a:pt x="458" y="444"/>
                  </a:lnTo>
                  <a:lnTo>
                    <a:pt x="458" y="443"/>
                  </a:lnTo>
                  <a:lnTo>
                    <a:pt x="458" y="442"/>
                  </a:lnTo>
                  <a:lnTo>
                    <a:pt x="457" y="441"/>
                  </a:lnTo>
                  <a:lnTo>
                    <a:pt x="457" y="440"/>
                  </a:lnTo>
                  <a:lnTo>
                    <a:pt x="457" y="439"/>
                  </a:lnTo>
                  <a:lnTo>
                    <a:pt x="458" y="438"/>
                  </a:lnTo>
                  <a:lnTo>
                    <a:pt x="458" y="437"/>
                  </a:lnTo>
                  <a:lnTo>
                    <a:pt x="458" y="436"/>
                  </a:lnTo>
                  <a:lnTo>
                    <a:pt x="458" y="435"/>
                  </a:lnTo>
                  <a:lnTo>
                    <a:pt x="458" y="433"/>
                  </a:lnTo>
                  <a:lnTo>
                    <a:pt x="458" y="432"/>
                  </a:lnTo>
                  <a:lnTo>
                    <a:pt x="458" y="431"/>
                  </a:lnTo>
                  <a:lnTo>
                    <a:pt x="458" y="430"/>
                  </a:lnTo>
                  <a:lnTo>
                    <a:pt x="457" y="430"/>
                  </a:lnTo>
                  <a:lnTo>
                    <a:pt x="457" y="431"/>
                  </a:lnTo>
                  <a:lnTo>
                    <a:pt x="456" y="431"/>
                  </a:lnTo>
                  <a:lnTo>
                    <a:pt x="456" y="432"/>
                  </a:lnTo>
                  <a:lnTo>
                    <a:pt x="455" y="432"/>
                  </a:lnTo>
                  <a:lnTo>
                    <a:pt x="455" y="431"/>
                  </a:lnTo>
                  <a:lnTo>
                    <a:pt x="455" y="430"/>
                  </a:lnTo>
                  <a:lnTo>
                    <a:pt x="454" y="430"/>
                  </a:lnTo>
                  <a:lnTo>
                    <a:pt x="454" y="429"/>
                  </a:lnTo>
                  <a:lnTo>
                    <a:pt x="453" y="429"/>
                  </a:lnTo>
                  <a:lnTo>
                    <a:pt x="452" y="429"/>
                  </a:lnTo>
                  <a:lnTo>
                    <a:pt x="452" y="428"/>
                  </a:lnTo>
                  <a:lnTo>
                    <a:pt x="452" y="427"/>
                  </a:lnTo>
                  <a:lnTo>
                    <a:pt x="452" y="426"/>
                  </a:lnTo>
                  <a:lnTo>
                    <a:pt x="450" y="426"/>
                  </a:lnTo>
                  <a:lnTo>
                    <a:pt x="452" y="426"/>
                  </a:lnTo>
                  <a:lnTo>
                    <a:pt x="452" y="425"/>
                  </a:lnTo>
                  <a:lnTo>
                    <a:pt x="450" y="425"/>
                  </a:lnTo>
                  <a:lnTo>
                    <a:pt x="450" y="424"/>
                  </a:lnTo>
                  <a:lnTo>
                    <a:pt x="449" y="424"/>
                  </a:lnTo>
                  <a:lnTo>
                    <a:pt x="449" y="423"/>
                  </a:lnTo>
                  <a:lnTo>
                    <a:pt x="448" y="423"/>
                  </a:lnTo>
                  <a:lnTo>
                    <a:pt x="447" y="423"/>
                  </a:lnTo>
                  <a:lnTo>
                    <a:pt x="447" y="422"/>
                  </a:lnTo>
                  <a:lnTo>
                    <a:pt x="447" y="421"/>
                  </a:lnTo>
                  <a:lnTo>
                    <a:pt x="446" y="421"/>
                  </a:lnTo>
                  <a:lnTo>
                    <a:pt x="440" y="429"/>
                  </a:lnTo>
                  <a:lnTo>
                    <a:pt x="435" y="436"/>
                  </a:lnTo>
                  <a:lnTo>
                    <a:pt x="434" y="437"/>
                  </a:lnTo>
                  <a:lnTo>
                    <a:pt x="433" y="438"/>
                  </a:lnTo>
                  <a:lnTo>
                    <a:pt x="432" y="439"/>
                  </a:lnTo>
                  <a:lnTo>
                    <a:pt x="432" y="440"/>
                  </a:lnTo>
                  <a:lnTo>
                    <a:pt x="430" y="440"/>
                  </a:lnTo>
                  <a:lnTo>
                    <a:pt x="426" y="446"/>
                  </a:lnTo>
                  <a:lnTo>
                    <a:pt x="422" y="452"/>
                  </a:lnTo>
                  <a:lnTo>
                    <a:pt x="421" y="454"/>
                  </a:lnTo>
                  <a:lnTo>
                    <a:pt x="416" y="460"/>
                  </a:lnTo>
                  <a:lnTo>
                    <a:pt x="411" y="466"/>
                  </a:lnTo>
                  <a:lnTo>
                    <a:pt x="409" y="469"/>
                  </a:lnTo>
                  <a:lnTo>
                    <a:pt x="406" y="468"/>
                  </a:lnTo>
                  <a:lnTo>
                    <a:pt x="405" y="468"/>
                  </a:lnTo>
                  <a:lnTo>
                    <a:pt x="404" y="468"/>
                  </a:lnTo>
                  <a:lnTo>
                    <a:pt x="403" y="468"/>
                  </a:lnTo>
                  <a:lnTo>
                    <a:pt x="403" y="467"/>
                  </a:lnTo>
                  <a:lnTo>
                    <a:pt x="403" y="466"/>
                  </a:lnTo>
                  <a:lnTo>
                    <a:pt x="403" y="465"/>
                  </a:lnTo>
                  <a:lnTo>
                    <a:pt x="402" y="465"/>
                  </a:lnTo>
                  <a:lnTo>
                    <a:pt x="401" y="465"/>
                  </a:lnTo>
                  <a:lnTo>
                    <a:pt x="402" y="464"/>
                  </a:lnTo>
                  <a:lnTo>
                    <a:pt x="401" y="464"/>
                  </a:lnTo>
                  <a:lnTo>
                    <a:pt x="401" y="463"/>
                  </a:lnTo>
                  <a:lnTo>
                    <a:pt x="401" y="464"/>
                  </a:lnTo>
                  <a:lnTo>
                    <a:pt x="400" y="464"/>
                  </a:lnTo>
                  <a:lnTo>
                    <a:pt x="400" y="463"/>
                  </a:lnTo>
                  <a:lnTo>
                    <a:pt x="400" y="462"/>
                  </a:lnTo>
                  <a:lnTo>
                    <a:pt x="399" y="462"/>
                  </a:lnTo>
                  <a:lnTo>
                    <a:pt x="399" y="461"/>
                  </a:lnTo>
                  <a:lnTo>
                    <a:pt x="399" y="460"/>
                  </a:lnTo>
                  <a:lnTo>
                    <a:pt x="398" y="459"/>
                  </a:lnTo>
                  <a:lnTo>
                    <a:pt x="398" y="458"/>
                  </a:lnTo>
                  <a:lnTo>
                    <a:pt x="397" y="458"/>
                  </a:lnTo>
                  <a:lnTo>
                    <a:pt x="396" y="458"/>
                  </a:lnTo>
                  <a:lnTo>
                    <a:pt x="395" y="458"/>
                  </a:lnTo>
                  <a:lnTo>
                    <a:pt x="395" y="459"/>
                  </a:lnTo>
                  <a:lnTo>
                    <a:pt x="394" y="459"/>
                  </a:lnTo>
                  <a:lnTo>
                    <a:pt x="392" y="459"/>
                  </a:lnTo>
                  <a:lnTo>
                    <a:pt x="391" y="459"/>
                  </a:lnTo>
                  <a:lnTo>
                    <a:pt x="390" y="458"/>
                  </a:lnTo>
                  <a:lnTo>
                    <a:pt x="390" y="459"/>
                  </a:lnTo>
                  <a:lnTo>
                    <a:pt x="389" y="458"/>
                  </a:lnTo>
                  <a:lnTo>
                    <a:pt x="389" y="459"/>
                  </a:lnTo>
                  <a:lnTo>
                    <a:pt x="389" y="458"/>
                  </a:lnTo>
                  <a:lnTo>
                    <a:pt x="388" y="458"/>
                  </a:lnTo>
                  <a:lnTo>
                    <a:pt x="387" y="457"/>
                  </a:lnTo>
                  <a:lnTo>
                    <a:pt x="386" y="457"/>
                  </a:lnTo>
                  <a:lnTo>
                    <a:pt x="386" y="458"/>
                  </a:lnTo>
                  <a:lnTo>
                    <a:pt x="386" y="457"/>
                  </a:lnTo>
                  <a:lnTo>
                    <a:pt x="385" y="457"/>
                  </a:lnTo>
                  <a:lnTo>
                    <a:pt x="384" y="457"/>
                  </a:lnTo>
                  <a:lnTo>
                    <a:pt x="383" y="456"/>
                  </a:lnTo>
                  <a:lnTo>
                    <a:pt x="382" y="456"/>
                  </a:lnTo>
                  <a:lnTo>
                    <a:pt x="382" y="455"/>
                  </a:lnTo>
                  <a:lnTo>
                    <a:pt x="381" y="455"/>
                  </a:lnTo>
                  <a:lnTo>
                    <a:pt x="380" y="455"/>
                  </a:lnTo>
                  <a:lnTo>
                    <a:pt x="380" y="454"/>
                  </a:lnTo>
                  <a:lnTo>
                    <a:pt x="379" y="454"/>
                  </a:lnTo>
                  <a:lnTo>
                    <a:pt x="378" y="454"/>
                  </a:lnTo>
                  <a:lnTo>
                    <a:pt x="378" y="455"/>
                  </a:lnTo>
                  <a:lnTo>
                    <a:pt x="377" y="454"/>
                  </a:lnTo>
                  <a:lnTo>
                    <a:pt x="376" y="455"/>
                  </a:lnTo>
                  <a:lnTo>
                    <a:pt x="376" y="454"/>
                  </a:lnTo>
                  <a:lnTo>
                    <a:pt x="375" y="454"/>
                  </a:lnTo>
                  <a:lnTo>
                    <a:pt x="374" y="454"/>
                  </a:lnTo>
                  <a:lnTo>
                    <a:pt x="372" y="454"/>
                  </a:lnTo>
                  <a:lnTo>
                    <a:pt x="371" y="454"/>
                  </a:lnTo>
                  <a:lnTo>
                    <a:pt x="370" y="454"/>
                  </a:lnTo>
                  <a:lnTo>
                    <a:pt x="369" y="454"/>
                  </a:lnTo>
                  <a:lnTo>
                    <a:pt x="369" y="452"/>
                  </a:lnTo>
                  <a:lnTo>
                    <a:pt x="369" y="454"/>
                  </a:lnTo>
                  <a:lnTo>
                    <a:pt x="368" y="454"/>
                  </a:lnTo>
                  <a:lnTo>
                    <a:pt x="367" y="454"/>
                  </a:lnTo>
                  <a:lnTo>
                    <a:pt x="366" y="454"/>
                  </a:lnTo>
                  <a:lnTo>
                    <a:pt x="365" y="454"/>
                  </a:lnTo>
                  <a:lnTo>
                    <a:pt x="366" y="452"/>
                  </a:lnTo>
                  <a:lnTo>
                    <a:pt x="365" y="452"/>
                  </a:lnTo>
                  <a:lnTo>
                    <a:pt x="364" y="452"/>
                  </a:lnTo>
                  <a:lnTo>
                    <a:pt x="363" y="452"/>
                  </a:lnTo>
                  <a:lnTo>
                    <a:pt x="362" y="452"/>
                  </a:lnTo>
                  <a:lnTo>
                    <a:pt x="361" y="452"/>
                  </a:lnTo>
                  <a:lnTo>
                    <a:pt x="360" y="452"/>
                  </a:lnTo>
                  <a:lnTo>
                    <a:pt x="359" y="452"/>
                  </a:lnTo>
                  <a:lnTo>
                    <a:pt x="358" y="452"/>
                  </a:lnTo>
                  <a:lnTo>
                    <a:pt x="358" y="451"/>
                  </a:lnTo>
                  <a:lnTo>
                    <a:pt x="357" y="452"/>
                  </a:lnTo>
                  <a:lnTo>
                    <a:pt x="357" y="451"/>
                  </a:lnTo>
                  <a:lnTo>
                    <a:pt x="357" y="452"/>
                  </a:lnTo>
                  <a:lnTo>
                    <a:pt x="356" y="452"/>
                  </a:lnTo>
                  <a:lnTo>
                    <a:pt x="356" y="451"/>
                  </a:lnTo>
                  <a:lnTo>
                    <a:pt x="355" y="451"/>
                  </a:lnTo>
                  <a:lnTo>
                    <a:pt x="355" y="452"/>
                  </a:lnTo>
                  <a:lnTo>
                    <a:pt x="353" y="452"/>
                  </a:lnTo>
                  <a:lnTo>
                    <a:pt x="352" y="452"/>
                  </a:lnTo>
                  <a:lnTo>
                    <a:pt x="351" y="452"/>
                  </a:lnTo>
                  <a:lnTo>
                    <a:pt x="351" y="454"/>
                  </a:lnTo>
                  <a:lnTo>
                    <a:pt x="350" y="454"/>
                  </a:lnTo>
                  <a:lnTo>
                    <a:pt x="349" y="454"/>
                  </a:lnTo>
                  <a:lnTo>
                    <a:pt x="348" y="455"/>
                  </a:lnTo>
                  <a:lnTo>
                    <a:pt x="347" y="455"/>
                  </a:lnTo>
                  <a:lnTo>
                    <a:pt x="346" y="455"/>
                  </a:lnTo>
                  <a:lnTo>
                    <a:pt x="345" y="455"/>
                  </a:lnTo>
                  <a:lnTo>
                    <a:pt x="344" y="455"/>
                  </a:lnTo>
                  <a:lnTo>
                    <a:pt x="343" y="455"/>
                  </a:lnTo>
                  <a:lnTo>
                    <a:pt x="342" y="455"/>
                  </a:lnTo>
                  <a:lnTo>
                    <a:pt x="341" y="455"/>
                  </a:lnTo>
                  <a:lnTo>
                    <a:pt x="340" y="455"/>
                  </a:lnTo>
                  <a:lnTo>
                    <a:pt x="339" y="455"/>
                  </a:lnTo>
                  <a:lnTo>
                    <a:pt x="339" y="456"/>
                  </a:lnTo>
                  <a:lnTo>
                    <a:pt x="338" y="456"/>
                  </a:lnTo>
                  <a:lnTo>
                    <a:pt x="337" y="456"/>
                  </a:lnTo>
                  <a:lnTo>
                    <a:pt x="336" y="456"/>
                  </a:lnTo>
                  <a:lnTo>
                    <a:pt x="334" y="456"/>
                  </a:lnTo>
                  <a:lnTo>
                    <a:pt x="333" y="456"/>
                  </a:lnTo>
                  <a:lnTo>
                    <a:pt x="332" y="456"/>
                  </a:lnTo>
                  <a:lnTo>
                    <a:pt x="331" y="456"/>
                  </a:lnTo>
                  <a:lnTo>
                    <a:pt x="330" y="456"/>
                  </a:lnTo>
                  <a:lnTo>
                    <a:pt x="330" y="455"/>
                  </a:lnTo>
                  <a:lnTo>
                    <a:pt x="329" y="456"/>
                  </a:lnTo>
                  <a:lnTo>
                    <a:pt x="329" y="455"/>
                  </a:lnTo>
                  <a:lnTo>
                    <a:pt x="328" y="455"/>
                  </a:lnTo>
                  <a:lnTo>
                    <a:pt x="328" y="454"/>
                  </a:lnTo>
                  <a:lnTo>
                    <a:pt x="327" y="454"/>
                  </a:lnTo>
                  <a:lnTo>
                    <a:pt x="326" y="454"/>
                  </a:lnTo>
                  <a:lnTo>
                    <a:pt x="326" y="452"/>
                  </a:lnTo>
                  <a:lnTo>
                    <a:pt x="325" y="452"/>
                  </a:lnTo>
                  <a:lnTo>
                    <a:pt x="324" y="452"/>
                  </a:lnTo>
                  <a:lnTo>
                    <a:pt x="323" y="452"/>
                  </a:lnTo>
                  <a:lnTo>
                    <a:pt x="323" y="451"/>
                  </a:lnTo>
                  <a:lnTo>
                    <a:pt x="322" y="451"/>
                  </a:lnTo>
                  <a:lnTo>
                    <a:pt x="321" y="451"/>
                  </a:lnTo>
                  <a:lnTo>
                    <a:pt x="321" y="450"/>
                  </a:lnTo>
                  <a:lnTo>
                    <a:pt x="321" y="449"/>
                  </a:lnTo>
                  <a:lnTo>
                    <a:pt x="320" y="449"/>
                  </a:lnTo>
                  <a:lnTo>
                    <a:pt x="320" y="448"/>
                  </a:lnTo>
                  <a:lnTo>
                    <a:pt x="319" y="448"/>
                  </a:lnTo>
                  <a:lnTo>
                    <a:pt x="319" y="447"/>
                  </a:lnTo>
                  <a:lnTo>
                    <a:pt x="318" y="447"/>
                  </a:lnTo>
                  <a:lnTo>
                    <a:pt x="318" y="446"/>
                  </a:lnTo>
                  <a:lnTo>
                    <a:pt x="318" y="445"/>
                  </a:lnTo>
                  <a:lnTo>
                    <a:pt x="317" y="445"/>
                  </a:lnTo>
                  <a:lnTo>
                    <a:pt x="317" y="444"/>
                  </a:lnTo>
                  <a:lnTo>
                    <a:pt x="318" y="444"/>
                  </a:lnTo>
                  <a:lnTo>
                    <a:pt x="318" y="443"/>
                  </a:lnTo>
                  <a:lnTo>
                    <a:pt x="318" y="442"/>
                  </a:lnTo>
                  <a:lnTo>
                    <a:pt x="318" y="441"/>
                  </a:lnTo>
                  <a:lnTo>
                    <a:pt x="319" y="440"/>
                  </a:lnTo>
                  <a:lnTo>
                    <a:pt x="318" y="440"/>
                  </a:lnTo>
                  <a:lnTo>
                    <a:pt x="319" y="440"/>
                  </a:lnTo>
                  <a:lnTo>
                    <a:pt x="319" y="439"/>
                  </a:lnTo>
                  <a:lnTo>
                    <a:pt x="320" y="439"/>
                  </a:lnTo>
                  <a:lnTo>
                    <a:pt x="320" y="438"/>
                  </a:lnTo>
                  <a:lnTo>
                    <a:pt x="320" y="437"/>
                  </a:lnTo>
                  <a:lnTo>
                    <a:pt x="320" y="436"/>
                  </a:lnTo>
                  <a:lnTo>
                    <a:pt x="319" y="436"/>
                  </a:lnTo>
                  <a:lnTo>
                    <a:pt x="319" y="435"/>
                  </a:lnTo>
                  <a:lnTo>
                    <a:pt x="320" y="435"/>
                  </a:lnTo>
                  <a:lnTo>
                    <a:pt x="320" y="433"/>
                  </a:lnTo>
                  <a:lnTo>
                    <a:pt x="319" y="433"/>
                  </a:lnTo>
                  <a:lnTo>
                    <a:pt x="319" y="432"/>
                  </a:lnTo>
                  <a:lnTo>
                    <a:pt x="319" y="431"/>
                  </a:lnTo>
                  <a:lnTo>
                    <a:pt x="320" y="431"/>
                  </a:lnTo>
                  <a:lnTo>
                    <a:pt x="320" y="430"/>
                  </a:lnTo>
                  <a:lnTo>
                    <a:pt x="320" y="429"/>
                  </a:lnTo>
                  <a:lnTo>
                    <a:pt x="319" y="429"/>
                  </a:lnTo>
                  <a:lnTo>
                    <a:pt x="319" y="428"/>
                  </a:lnTo>
                  <a:lnTo>
                    <a:pt x="318" y="428"/>
                  </a:lnTo>
                  <a:lnTo>
                    <a:pt x="318" y="427"/>
                  </a:lnTo>
                  <a:lnTo>
                    <a:pt x="318" y="426"/>
                  </a:lnTo>
                  <a:lnTo>
                    <a:pt x="318" y="425"/>
                  </a:lnTo>
                  <a:lnTo>
                    <a:pt x="317" y="425"/>
                  </a:lnTo>
                  <a:lnTo>
                    <a:pt x="317" y="424"/>
                  </a:lnTo>
                  <a:lnTo>
                    <a:pt x="316" y="424"/>
                  </a:lnTo>
                  <a:lnTo>
                    <a:pt x="316" y="423"/>
                  </a:lnTo>
                  <a:lnTo>
                    <a:pt x="316" y="422"/>
                  </a:lnTo>
                  <a:lnTo>
                    <a:pt x="314" y="422"/>
                  </a:lnTo>
                  <a:lnTo>
                    <a:pt x="314" y="421"/>
                  </a:lnTo>
                  <a:lnTo>
                    <a:pt x="314" y="420"/>
                  </a:lnTo>
                  <a:lnTo>
                    <a:pt x="314" y="419"/>
                  </a:lnTo>
                  <a:lnTo>
                    <a:pt x="313" y="419"/>
                  </a:lnTo>
                  <a:lnTo>
                    <a:pt x="313" y="418"/>
                  </a:lnTo>
                  <a:lnTo>
                    <a:pt x="313" y="417"/>
                  </a:lnTo>
                  <a:lnTo>
                    <a:pt x="313" y="416"/>
                  </a:lnTo>
                  <a:lnTo>
                    <a:pt x="312" y="416"/>
                  </a:lnTo>
                  <a:lnTo>
                    <a:pt x="312" y="414"/>
                  </a:lnTo>
                  <a:lnTo>
                    <a:pt x="312" y="413"/>
                  </a:lnTo>
                  <a:lnTo>
                    <a:pt x="313" y="413"/>
                  </a:lnTo>
                  <a:lnTo>
                    <a:pt x="312" y="413"/>
                  </a:lnTo>
                  <a:lnTo>
                    <a:pt x="312" y="412"/>
                  </a:lnTo>
                  <a:lnTo>
                    <a:pt x="311" y="412"/>
                  </a:lnTo>
                  <a:lnTo>
                    <a:pt x="311" y="411"/>
                  </a:lnTo>
                  <a:lnTo>
                    <a:pt x="311" y="410"/>
                  </a:lnTo>
                  <a:lnTo>
                    <a:pt x="310" y="410"/>
                  </a:lnTo>
                  <a:lnTo>
                    <a:pt x="310" y="409"/>
                  </a:lnTo>
                  <a:lnTo>
                    <a:pt x="310" y="410"/>
                  </a:lnTo>
                  <a:lnTo>
                    <a:pt x="309" y="409"/>
                  </a:lnTo>
                  <a:lnTo>
                    <a:pt x="308" y="409"/>
                  </a:lnTo>
                  <a:lnTo>
                    <a:pt x="308" y="408"/>
                  </a:lnTo>
                  <a:lnTo>
                    <a:pt x="307" y="408"/>
                  </a:lnTo>
                  <a:lnTo>
                    <a:pt x="307" y="407"/>
                  </a:lnTo>
                  <a:lnTo>
                    <a:pt x="306" y="407"/>
                  </a:lnTo>
                  <a:lnTo>
                    <a:pt x="305" y="407"/>
                  </a:lnTo>
                  <a:lnTo>
                    <a:pt x="305" y="406"/>
                  </a:lnTo>
                  <a:lnTo>
                    <a:pt x="305" y="407"/>
                  </a:lnTo>
                  <a:lnTo>
                    <a:pt x="304" y="407"/>
                  </a:lnTo>
                  <a:lnTo>
                    <a:pt x="303" y="407"/>
                  </a:lnTo>
                  <a:lnTo>
                    <a:pt x="303" y="406"/>
                  </a:lnTo>
                  <a:lnTo>
                    <a:pt x="303" y="405"/>
                  </a:lnTo>
                  <a:lnTo>
                    <a:pt x="303" y="404"/>
                  </a:lnTo>
                  <a:lnTo>
                    <a:pt x="303" y="403"/>
                  </a:lnTo>
                  <a:lnTo>
                    <a:pt x="304" y="403"/>
                  </a:lnTo>
                  <a:lnTo>
                    <a:pt x="304" y="402"/>
                  </a:lnTo>
                  <a:lnTo>
                    <a:pt x="303" y="402"/>
                  </a:lnTo>
                  <a:lnTo>
                    <a:pt x="303" y="401"/>
                  </a:lnTo>
                  <a:lnTo>
                    <a:pt x="302" y="400"/>
                  </a:lnTo>
                  <a:lnTo>
                    <a:pt x="302" y="399"/>
                  </a:lnTo>
                  <a:lnTo>
                    <a:pt x="302" y="398"/>
                  </a:lnTo>
                  <a:lnTo>
                    <a:pt x="303" y="397"/>
                  </a:lnTo>
                  <a:lnTo>
                    <a:pt x="303" y="396"/>
                  </a:lnTo>
                  <a:lnTo>
                    <a:pt x="303" y="394"/>
                  </a:lnTo>
                  <a:lnTo>
                    <a:pt x="304" y="394"/>
                  </a:lnTo>
                  <a:lnTo>
                    <a:pt x="304" y="393"/>
                  </a:lnTo>
                  <a:lnTo>
                    <a:pt x="304" y="392"/>
                  </a:lnTo>
                  <a:lnTo>
                    <a:pt x="303" y="391"/>
                  </a:lnTo>
                  <a:lnTo>
                    <a:pt x="304" y="391"/>
                  </a:lnTo>
                  <a:lnTo>
                    <a:pt x="303" y="390"/>
                  </a:lnTo>
                  <a:lnTo>
                    <a:pt x="303" y="389"/>
                  </a:lnTo>
                  <a:lnTo>
                    <a:pt x="303" y="388"/>
                  </a:lnTo>
                  <a:lnTo>
                    <a:pt x="303" y="387"/>
                  </a:lnTo>
                  <a:lnTo>
                    <a:pt x="302" y="387"/>
                  </a:lnTo>
                  <a:lnTo>
                    <a:pt x="302" y="386"/>
                  </a:lnTo>
                  <a:lnTo>
                    <a:pt x="302" y="385"/>
                  </a:lnTo>
                  <a:lnTo>
                    <a:pt x="301" y="384"/>
                  </a:lnTo>
                  <a:lnTo>
                    <a:pt x="300" y="384"/>
                  </a:lnTo>
                  <a:lnTo>
                    <a:pt x="300" y="383"/>
                  </a:lnTo>
                  <a:lnTo>
                    <a:pt x="299" y="383"/>
                  </a:lnTo>
                  <a:lnTo>
                    <a:pt x="299" y="382"/>
                  </a:lnTo>
                  <a:lnTo>
                    <a:pt x="298" y="382"/>
                  </a:lnTo>
                  <a:lnTo>
                    <a:pt x="298" y="383"/>
                  </a:lnTo>
                  <a:lnTo>
                    <a:pt x="297" y="382"/>
                  </a:lnTo>
                  <a:lnTo>
                    <a:pt x="295" y="382"/>
                  </a:lnTo>
                  <a:lnTo>
                    <a:pt x="290" y="382"/>
                  </a:lnTo>
                  <a:lnTo>
                    <a:pt x="283" y="382"/>
                  </a:lnTo>
                  <a:lnTo>
                    <a:pt x="273" y="382"/>
                  </a:lnTo>
                  <a:lnTo>
                    <a:pt x="259" y="382"/>
                  </a:lnTo>
                  <a:lnTo>
                    <a:pt x="249" y="381"/>
                  </a:lnTo>
                  <a:lnTo>
                    <a:pt x="237" y="381"/>
                  </a:lnTo>
                  <a:lnTo>
                    <a:pt x="223" y="381"/>
                  </a:lnTo>
                  <a:lnTo>
                    <a:pt x="206" y="380"/>
                  </a:lnTo>
                  <a:lnTo>
                    <a:pt x="193" y="380"/>
                  </a:lnTo>
                  <a:lnTo>
                    <a:pt x="191" y="380"/>
                  </a:lnTo>
                  <a:lnTo>
                    <a:pt x="183" y="380"/>
                  </a:lnTo>
                  <a:lnTo>
                    <a:pt x="173" y="379"/>
                  </a:lnTo>
                  <a:lnTo>
                    <a:pt x="163" y="378"/>
                  </a:lnTo>
                  <a:lnTo>
                    <a:pt x="160" y="380"/>
                  </a:lnTo>
                  <a:lnTo>
                    <a:pt x="156" y="384"/>
                  </a:lnTo>
                  <a:lnTo>
                    <a:pt x="151" y="388"/>
                  </a:lnTo>
                  <a:lnTo>
                    <a:pt x="145" y="394"/>
                  </a:lnTo>
                  <a:lnTo>
                    <a:pt x="137" y="401"/>
                  </a:lnTo>
                  <a:lnTo>
                    <a:pt x="128" y="409"/>
                  </a:lnTo>
                  <a:lnTo>
                    <a:pt x="120" y="417"/>
                  </a:lnTo>
                  <a:lnTo>
                    <a:pt x="116" y="420"/>
                  </a:lnTo>
                  <a:lnTo>
                    <a:pt x="113" y="423"/>
                  </a:lnTo>
                  <a:lnTo>
                    <a:pt x="111" y="425"/>
                  </a:lnTo>
                  <a:lnTo>
                    <a:pt x="107" y="429"/>
                  </a:lnTo>
                  <a:lnTo>
                    <a:pt x="105" y="431"/>
                  </a:lnTo>
                  <a:lnTo>
                    <a:pt x="104" y="432"/>
                  </a:lnTo>
                  <a:lnTo>
                    <a:pt x="101" y="433"/>
                  </a:lnTo>
                  <a:lnTo>
                    <a:pt x="99" y="436"/>
                  </a:lnTo>
                  <a:lnTo>
                    <a:pt x="98" y="437"/>
                  </a:lnTo>
                  <a:lnTo>
                    <a:pt x="96" y="439"/>
                  </a:lnTo>
                  <a:lnTo>
                    <a:pt x="93" y="441"/>
                  </a:lnTo>
                  <a:lnTo>
                    <a:pt x="90" y="444"/>
                  </a:lnTo>
                  <a:lnTo>
                    <a:pt x="87" y="446"/>
                  </a:lnTo>
                  <a:lnTo>
                    <a:pt x="84" y="449"/>
                  </a:lnTo>
                  <a:lnTo>
                    <a:pt x="80" y="451"/>
                  </a:lnTo>
                  <a:lnTo>
                    <a:pt x="78" y="454"/>
                  </a:lnTo>
                  <a:lnTo>
                    <a:pt x="77" y="455"/>
                  </a:lnTo>
                  <a:lnTo>
                    <a:pt x="77" y="456"/>
                  </a:lnTo>
                  <a:lnTo>
                    <a:pt x="76" y="456"/>
                  </a:lnTo>
                  <a:lnTo>
                    <a:pt x="75" y="457"/>
                  </a:lnTo>
                  <a:lnTo>
                    <a:pt x="70" y="461"/>
                  </a:lnTo>
                  <a:lnTo>
                    <a:pt x="63" y="466"/>
                  </a:lnTo>
                  <a:lnTo>
                    <a:pt x="57" y="471"/>
                  </a:lnTo>
                  <a:lnTo>
                    <a:pt x="53" y="476"/>
                  </a:lnTo>
                  <a:lnTo>
                    <a:pt x="49" y="479"/>
                  </a:lnTo>
                  <a:lnTo>
                    <a:pt x="48" y="480"/>
                  </a:lnTo>
                  <a:lnTo>
                    <a:pt x="47" y="481"/>
                  </a:lnTo>
                  <a:lnTo>
                    <a:pt x="46" y="481"/>
                  </a:lnTo>
                  <a:lnTo>
                    <a:pt x="43" y="482"/>
                  </a:lnTo>
                  <a:lnTo>
                    <a:pt x="41" y="484"/>
                  </a:lnTo>
                  <a:lnTo>
                    <a:pt x="39" y="485"/>
                  </a:lnTo>
                  <a:lnTo>
                    <a:pt x="36" y="487"/>
                  </a:lnTo>
                  <a:lnTo>
                    <a:pt x="33" y="488"/>
                  </a:lnTo>
                  <a:lnTo>
                    <a:pt x="31" y="489"/>
                  </a:lnTo>
                  <a:lnTo>
                    <a:pt x="29" y="490"/>
                  </a:lnTo>
                  <a:lnTo>
                    <a:pt x="28" y="491"/>
                  </a:lnTo>
                  <a:lnTo>
                    <a:pt x="26" y="493"/>
                  </a:lnTo>
                  <a:lnTo>
                    <a:pt x="24" y="493"/>
                  </a:lnTo>
                  <a:lnTo>
                    <a:pt x="24" y="494"/>
                  </a:lnTo>
                  <a:lnTo>
                    <a:pt x="23" y="494"/>
                  </a:lnTo>
                  <a:lnTo>
                    <a:pt x="23" y="493"/>
                  </a:lnTo>
                  <a:lnTo>
                    <a:pt x="22" y="489"/>
                  </a:lnTo>
                  <a:lnTo>
                    <a:pt x="20" y="484"/>
                  </a:lnTo>
                  <a:lnTo>
                    <a:pt x="17" y="478"/>
                  </a:lnTo>
                  <a:lnTo>
                    <a:pt x="15" y="474"/>
                  </a:lnTo>
                  <a:lnTo>
                    <a:pt x="13" y="470"/>
                  </a:lnTo>
                  <a:lnTo>
                    <a:pt x="12" y="466"/>
                  </a:lnTo>
                  <a:lnTo>
                    <a:pt x="10" y="462"/>
                  </a:lnTo>
                  <a:lnTo>
                    <a:pt x="8" y="457"/>
                  </a:lnTo>
                  <a:lnTo>
                    <a:pt x="5" y="454"/>
                  </a:lnTo>
                  <a:lnTo>
                    <a:pt x="3" y="448"/>
                  </a:lnTo>
                  <a:lnTo>
                    <a:pt x="1" y="443"/>
                  </a:lnTo>
                  <a:lnTo>
                    <a:pt x="0" y="442"/>
                  </a:lnTo>
                  <a:lnTo>
                    <a:pt x="0" y="441"/>
                  </a:lnTo>
                </a:path>
              </a:pathLst>
            </a:custGeom>
            <a:grpFill/>
            <a:ln w="19050" cap="flat">
              <a:solidFill>
                <a:schemeClr val="tx1"/>
              </a:solidFill>
              <a:prstDash val="solid"/>
              <a:miter lim="800000"/>
              <a:headEnd/>
              <a:tailEnd/>
            </a:ln>
          </p:spPr>
          <p:txBody>
            <a:bodyPr/>
            <a:lstStyle/>
            <a:p>
              <a:endParaRPr lang="en-US" sz="1013" dirty="0"/>
            </a:p>
          </p:txBody>
        </p:sp>
        <p:sp>
          <p:nvSpPr>
            <p:cNvPr id="1128511" name="Freeform 63"/>
            <p:cNvSpPr>
              <a:spLocks/>
            </p:cNvSpPr>
            <p:nvPr/>
          </p:nvSpPr>
          <p:spPr bwMode="auto">
            <a:xfrm>
              <a:off x="4738310" y="2884994"/>
              <a:ext cx="874712" cy="620880"/>
            </a:xfrm>
            <a:custGeom>
              <a:avLst/>
              <a:gdLst>
                <a:gd name="T0" fmla="*/ 2147483647 w 579"/>
                <a:gd name="T1" fmla="*/ 2147483647 h 418"/>
                <a:gd name="T2" fmla="*/ 0 w 579"/>
                <a:gd name="T3" fmla="*/ 2147483647 h 418"/>
                <a:gd name="T4" fmla="*/ 2147483647 w 579"/>
                <a:gd name="T5" fmla="*/ 2147483647 h 418"/>
                <a:gd name="T6" fmla="*/ 2147483647 w 579"/>
                <a:gd name="T7" fmla="*/ 2147483647 h 418"/>
                <a:gd name="T8" fmla="*/ 2147483647 w 579"/>
                <a:gd name="T9" fmla="*/ 2147483647 h 418"/>
                <a:gd name="T10" fmla="*/ 2147483647 w 579"/>
                <a:gd name="T11" fmla="*/ 2147483647 h 418"/>
                <a:gd name="T12" fmla="*/ 2147483647 w 579"/>
                <a:gd name="T13" fmla="*/ 2147483647 h 418"/>
                <a:gd name="T14" fmla="*/ 2147483647 w 579"/>
                <a:gd name="T15" fmla="*/ 2147483647 h 418"/>
                <a:gd name="T16" fmla="*/ 2147483647 w 579"/>
                <a:gd name="T17" fmla="*/ 2147483647 h 418"/>
                <a:gd name="T18" fmla="*/ 2147483647 w 579"/>
                <a:gd name="T19" fmla="*/ 2147483647 h 418"/>
                <a:gd name="T20" fmla="*/ 2147483647 w 579"/>
                <a:gd name="T21" fmla="*/ 2147483647 h 418"/>
                <a:gd name="T22" fmla="*/ 2147483647 w 579"/>
                <a:gd name="T23" fmla="*/ 2147483647 h 418"/>
                <a:gd name="T24" fmla="*/ 2147483647 w 579"/>
                <a:gd name="T25" fmla="*/ 2147483647 h 418"/>
                <a:gd name="T26" fmla="*/ 2147483647 w 579"/>
                <a:gd name="T27" fmla="*/ 2147483647 h 418"/>
                <a:gd name="T28" fmla="*/ 2147483647 w 579"/>
                <a:gd name="T29" fmla="*/ 2147483647 h 418"/>
                <a:gd name="T30" fmla="*/ 2147483647 w 579"/>
                <a:gd name="T31" fmla="*/ 2147483647 h 418"/>
                <a:gd name="T32" fmla="*/ 2147483647 w 579"/>
                <a:gd name="T33" fmla="*/ 2147483647 h 418"/>
                <a:gd name="T34" fmla="*/ 2147483647 w 579"/>
                <a:gd name="T35" fmla="*/ 2147483647 h 418"/>
                <a:gd name="T36" fmla="*/ 2147483647 w 579"/>
                <a:gd name="T37" fmla="*/ 2147483647 h 418"/>
                <a:gd name="T38" fmla="*/ 2147483647 w 579"/>
                <a:gd name="T39" fmla="*/ 2147483647 h 418"/>
                <a:gd name="T40" fmla="*/ 2147483647 w 579"/>
                <a:gd name="T41" fmla="*/ 2147483647 h 418"/>
                <a:gd name="T42" fmla="*/ 2147483647 w 579"/>
                <a:gd name="T43" fmla="*/ 2147483647 h 418"/>
                <a:gd name="T44" fmla="*/ 2147483647 w 579"/>
                <a:gd name="T45" fmla="*/ 2147483647 h 418"/>
                <a:gd name="T46" fmla="*/ 2147483647 w 579"/>
                <a:gd name="T47" fmla="*/ 2147483647 h 418"/>
                <a:gd name="T48" fmla="*/ 2147483647 w 579"/>
                <a:gd name="T49" fmla="*/ 2147483647 h 418"/>
                <a:gd name="T50" fmla="*/ 2147483647 w 579"/>
                <a:gd name="T51" fmla="*/ 2147483647 h 418"/>
                <a:gd name="T52" fmla="*/ 2147483647 w 579"/>
                <a:gd name="T53" fmla="*/ 2147483647 h 418"/>
                <a:gd name="T54" fmla="*/ 2147483647 w 579"/>
                <a:gd name="T55" fmla="*/ 2147483647 h 418"/>
                <a:gd name="T56" fmla="*/ 2147483647 w 579"/>
                <a:gd name="T57" fmla="*/ 2147483647 h 418"/>
                <a:gd name="T58" fmla="*/ 2147483647 w 579"/>
                <a:gd name="T59" fmla="*/ 2147483647 h 418"/>
                <a:gd name="T60" fmla="*/ 2147483647 w 579"/>
                <a:gd name="T61" fmla="*/ 2147483647 h 418"/>
                <a:gd name="T62" fmla="*/ 2147483647 w 579"/>
                <a:gd name="T63" fmla="*/ 2147483647 h 418"/>
                <a:gd name="T64" fmla="*/ 2147483647 w 579"/>
                <a:gd name="T65" fmla="*/ 2147483647 h 418"/>
                <a:gd name="T66" fmla="*/ 2147483647 w 579"/>
                <a:gd name="T67" fmla="*/ 2147483647 h 418"/>
                <a:gd name="T68" fmla="*/ 2147483647 w 579"/>
                <a:gd name="T69" fmla="*/ 2147483647 h 418"/>
                <a:gd name="T70" fmla="*/ 2147483647 w 579"/>
                <a:gd name="T71" fmla="*/ 2147483647 h 418"/>
                <a:gd name="T72" fmla="*/ 2147483647 w 579"/>
                <a:gd name="T73" fmla="*/ 2147483647 h 418"/>
                <a:gd name="T74" fmla="*/ 2147483647 w 579"/>
                <a:gd name="T75" fmla="*/ 2147483647 h 418"/>
                <a:gd name="T76" fmla="*/ 2147483647 w 579"/>
                <a:gd name="T77" fmla="*/ 0 h 418"/>
                <a:gd name="T78" fmla="*/ 2147483647 w 579"/>
                <a:gd name="T79" fmla="*/ 2147483647 h 418"/>
                <a:gd name="T80" fmla="*/ 2147483647 w 579"/>
                <a:gd name="T81" fmla="*/ 2147483647 h 418"/>
                <a:gd name="T82" fmla="*/ 2147483647 w 579"/>
                <a:gd name="T83" fmla="*/ 2147483647 h 418"/>
                <a:gd name="T84" fmla="*/ 2147483647 w 579"/>
                <a:gd name="T85" fmla="*/ 2147483647 h 418"/>
                <a:gd name="T86" fmla="*/ 2147483647 w 579"/>
                <a:gd name="T87" fmla="*/ 2147483647 h 418"/>
                <a:gd name="T88" fmla="*/ 2147483647 w 579"/>
                <a:gd name="T89" fmla="*/ 2147483647 h 418"/>
                <a:gd name="T90" fmla="*/ 2147483647 w 579"/>
                <a:gd name="T91" fmla="*/ 2147483647 h 418"/>
                <a:gd name="T92" fmla="*/ 2147483647 w 579"/>
                <a:gd name="T93" fmla="*/ 2147483647 h 418"/>
                <a:gd name="T94" fmla="*/ 2147483647 w 579"/>
                <a:gd name="T95" fmla="*/ 2147483647 h 418"/>
                <a:gd name="T96" fmla="*/ 2147483647 w 579"/>
                <a:gd name="T97" fmla="*/ 2147483647 h 418"/>
                <a:gd name="T98" fmla="*/ 2147483647 w 579"/>
                <a:gd name="T99" fmla="*/ 2147483647 h 418"/>
                <a:gd name="T100" fmla="*/ 2147483647 w 579"/>
                <a:gd name="T101" fmla="*/ 2147483647 h 418"/>
                <a:gd name="T102" fmla="*/ 2147483647 w 579"/>
                <a:gd name="T103" fmla="*/ 2147483647 h 418"/>
                <a:gd name="T104" fmla="*/ 2147483647 w 579"/>
                <a:gd name="T105" fmla="*/ 2147483647 h 418"/>
                <a:gd name="T106" fmla="*/ 2147483647 w 579"/>
                <a:gd name="T107" fmla="*/ 2147483647 h 418"/>
                <a:gd name="T108" fmla="*/ 2147483647 w 579"/>
                <a:gd name="T109" fmla="*/ 2147483647 h 418"/>
                <a:gd name="T110" fmla="*/ 2147483647 w 579"/>
                <a:gd name="T111" fmla="*/ 2147483647 h 418"/>
                <a:gd name="T112" fmla="*/ 2147483647 w 579"/>
                <a:gd name="T113" fmla="*/ 2147483647 h 418"/>
                <a:gd name="T114" fmla="*/ 2147483647 w 579"/>
                <a:gd name="T115" fmla="*/ 2147483647 h 418"/>
                <a:gd name="T116" fmla="*/ 2147483647 w 579"/>
                <a:gd name="T117" fmla="*/ 2147483647 h 418"/>
                <a:gd name="T118" fmla="*/ 2147483647 w 579"/>
                <a:gd name="T119" fmla="*/ 2147483647 h 418"/>
                <a:gd name="T120" fmla="*/ 2147483647 w 579"/>
                <a:gd name="T121" fmla="*/ 2147483647 h 418"/>
                <a:gd name="T122" fmla="*/ 2147483647 w 579"/>
                <a:gd name="T123" fmla="*/ 2147483647 h 418"/>
                <a:gd name="T124" fmla="*/ 2147483647 w 579"/>
                <a:gd name="T125" fmla="*/ 2147483647 h 4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79" h="418">
                  <a:moveTo>
                    <a:pt x="34" y="418"/>
                  </a:moveTo>
                  <a:lnTo>
                    <a:pt x="33" y="417"/>
                  </a:lnTo>
                  <a:lnTo>
                    <a:pt x="33" y="416"/>
                  </a:lnTo>
                  <a:lnTo>
                    <a:pt x="33" y="415"/>
                  </a:lnTo>
                  <a:lnTo>
                    <a:pt x="32" y="414"/>
                  </a:lnTo>
                  <a:lnTo>
                    <a:pt x="31" y="412"/>
                  </a:lnTo>
                  <a:lnTo>
                    <a:pt x="30" y="408"/>
                  </a:lnTo>
                  <a:lnTo>
                    <a:pt x="29" y="405"/>
                  </a:lnTo>
                  <a:lnTo>
                    <a:pt x="28" y="404"/>
                  </a:lnTo>
                  <a:lnTo>
                    <a:pt x="28" y="403"/>
                  </a:lnTo>
                  <a:lnTo>
                    <a:pt x="26" y="401"/>
                  </a:lnTo>
                  <a:lnTo>
                    <a:pt x="25" y="397"/>
                  </a:lnTo>
                  <a:lnTo>
                    <a:pt x="23" y="394"/>
                  </a:lnTo>
                  <a:lnTo>
                    <a:pt x="19" y="385"/>
                  </a:lnTo>
                  <a:lnTo>
                    <a:pt x="16" y="378"/>
                  </a:lnTo>
                  <a:lnTo>
                    <a:pt x="12" y="369"/>
                  </a:lnTo>
                  <a:lnTo>
                    <a:pt x="6" y="355"/>
                  </a:lnTo>
                  <a:lnTo>
                    <a:pt x="0" y="342"/>
                  </a:lnTo>
                  <a:lnTo>
                    <a:pt x="5" y="341"/>
                  </a:lnTo>
                  <a:lnTo>
                    <a:pt x="10" y="339"/>
                  </a:lnTo>
                  <a:lnTo>
                    <a:pt x="13" y="338"/>
                  </a:lnTo>
                  <a:lnTo>
                    <a:pt x="14" y="337"/>
                  </a:lnTo>
                  <a:lnTo>
                    <a:pt x="15" y="338"/>
                  </a:lnTo>
                  <a:lnTo>
                    <a:pt x="16" y="341"/>
                  </a:lnTo>
                  <a:lnTo>
                    <a:pt x="17" y="346"/>
                  </a:lnTo>
                  <a:lnTo>
                    <a:pt x="18" y="346"/>
                  </a:lnTo>
                  <a:lnTo>
                    <a:pt x="19" y="346"/>
                  </a:lnTo>
                  <a:lnTo>
                    <a:pt x="20" y="346"/>
                  </a:lnTo>
                  <a:lnTo>
                    <a:pt x="22" y="345"/>
                  </a:lnTo>
                  <a:lnTo>
                    <a:pt x="23" y="344"/>
                  </a:lnTo>
                  <a:lnTo>
                    <a:pt x="24" y="344"/>
                  </a:lnTo>
                  <a:lnTo>
                    <a:pt x="24" y="343"/>
                  </a:lnTo>
                  <a:lnTo>
                    <a:pt x="25" y="343"/>
                  </a:lnTo>
                  <a:lnTo>
                    <a:pt x="25" y="342"/>
                  </a:lnTo>
                  <a:lnTo>
                    <a:pt x="26" y="342"/>
                  </a:lnTo>
                  <a:lnTo>
                    <a:pt x="26" y="341"/>
                  </a:lnTo>
                  <a:lnTo>
                    <a:pt x="27" y="341"/>
                  </a:lnTo>
                  <a:lnTo>
                    <a:pt x="28" y="340"/>
                  </a:lnTo>
                  <a:lnTo>
                    <a:pt x="29" y="340"/>
                  </a:lnTo>
                  <a:lnTo>
                    <a:pt x="30" y="340"/>
                  </a:lnTo>
                  <a:lnTo>
                    <a:pt x="31" y="339"/>
                  </a:lnTo>
                  <a:lnTo>
                    <a:pt x="32" y="339"/>
                  </a:lnTo>
                  <a:lnTo>
                    <a:pt x="33" y="339"/>
                  </a:lnTo>
                  <a:lnTo>
                    <a:pt x="33" y="338"/>
                  </a:lnTo>
                  <a:lnTo>
                    <a:pt x="34" y="338"/>
                  </a:lnTo>
                  <a:lnTo>
                    <a:pt x="35" y="338"/>
                  </a:lnTo>
                  <a:lnTo>
                    <a:pt x="36" y="338"/>
                  </a:lnTo>
                  <a:lnTo>
                    <a:pt x="36" y="337"/>
                  </a:lnTo>
                  <a:lnTo>
                    <a:pt x="37" y="337"/>
                  </a:lnTo>
                  <a:lnTo>
                    <a:pt x="38" y="337"/>
                  </a:lnTo>
                  <a:lnTo>
                    <a:pt x="39" y="338"/>
                  </a:lnTo>
                  <a:lnTo>
                    <a:pt x="42" y="339"/>
                  </a:lnTo>
                  <a:lnTo>
                    <a:pt x="42" y="338"/>
                  </a:lnTo>
                  <a:lnTo>
                    <a:pt x="43" y="338"/>
                  </a:lnTo>
                  <a:lnTo>
                    <a:pt x="44" y="337"/>
                  </a:lnTo>
                  <a:lnTo>
                    <a:pt x="45" y="337"/>
                  </a:lnTo>
                  <a:lnTo>
                    <a:pt x="46" y="336"/>
                  </a:lnTo>
                  <a:lnTo>
                    <a:pt x="47" y="336"/>
                  </a:lnTo>
                  <a:lnTo>
                    <a:pt x="47" y="335"/>
                  </a:lnTo>
                  <a:lnTo>
                    <a:pt x="48" y="335"/>
                  </a:lnTo>
                  <a:lnTo>
                    <a:pt x="48" y="334"/>
                  </a:lnTo>
                  <a:lnTo>
                    <a:pt x="49" y="334"/>
                  </a:lnTo>
                  <a:lnTo>
                    <a:pt x="49" y="332"/>
                  </a:lnTo>
                  <a:lnTo>
                    <a:pt x="50" y="332"/>
                  </a:lnTo>
                  <a:lnTo>
                    <a:pt x="50" y="331"/>
                  </a:lnTo>
                  <a:lnTo>
                    <a:pt x="50" y="330"/>
                  </a:lnTo>
                  <a:lnTo>
                    <a:pt x="50" y="329"/>
                  </a:lnTo>
                  <a:lnTo>
                    <a:pt x="51" y="328"/>
                  </a:lnTo>
                  <a:lnTo>
                    <a:pt x="51" y="327"/>
                  </a:lnTo>
                  <a:lnTo>
                    <a:pt x="52" y="326"/>
                  </a:lnTo>
                  <a:lnTo>
                    <a:pt x="52" y="325"/>
                  </a:lnTo>
                  <a:lnTo>
                    <a:pt x="52" y="324"/>
                  </a:lnTo>
                  <a:lnTo>
                    <a:pt x="53" y="324"/>
                  </a:lnTo>
                  <a:lnTo>
                    <a:pt x="53" y="323"/>
                  </a:lnTo>
                  <a:lnTo>
                    <a:pt x="53" y="322"/>
                  </a:lnTo>
                  <a:lnTo>
                    <a:pt x="54" y="321"/>
                  </a:lnTo>
                  <a:lnTo>
                    <a:pt x="54" y="320"/>
                  </a:lnTo>
                  <a:lnTo>
                    <a:pt x="55" y="320"/>
                  </a:lnTo>
                  <a:lnTo>
                    <a:pt x="55" y="319"/>
                  </a:lnTo>
                  <a:lnTo>
                    <a:pt x="56" y="319"/>
                  </a:lnTo>
                  <a:lnTo>
                    <a:pt x="56" y="318"/>
                  </a:lnTo>
                  <a:lnTo>
                    <a:pt x="57" y="317"/>
                  </a:lnTo>
                  <a:lnTo>
                    <a:pt x="58" y="316"/>
                  </a:lnTo>
                  <a:lnTo>
                    <a:pt x="60" y="315"/>
                  </a:lnTo>
                  <a:lnTo>
                    <a:pt x="61" y="313"/>
                  </a:lnTo>
                  <a:lnTo>
                    <a:pt x="61" y="312"/>
                  </a:lnTo>
                  <a:lnTo>
                    <a:pt x="62" y="312"/>
                  </a:lnTo>
                  <a:lnTo>
                    <a:pt x="62" y="311"/>
                  </a:lnTo>
                  <a:lnTo>
                    <a:pt x="63" y="311"/>
                  </a:lnTo>
                  <a:lnTo>
                    <a:pt x="63" y="310"/>
                  </a:lnTo>
                  <a:lnTo>
                    <a:pt x="63" y="309"/>
                  </a:lnTo>
                  <a:lnTo>
                    <a:pt x="63" y="308"/>
                  </a:lnTo>
                  <a:lnTo>
                    <a:pt x="64" y="307"/>
                  </a:lnTo>
                  <a:lnTo>
                    <a:pt x="64" y="306"/>
                  </a:lnTo>
                  <a:lnTo>
                    <a:pt x="64" y="305"/>
                  </a:lnTo>
                  <a:lnTo>
                    <a:pt x="65" y="304"/>
                  </a:lnTo>
                  <a:lnTo>
                    <a:pt x="65" y="303"/>
                  </a:lnTo>
                  <a:lnTo>
                    <a:pt x="66" y="302"/>
                  </a:lnTo>
                  <a:lnTo>
                    <a:pt x="66" y="301"/>
                  </a:lnTo>
                  <a:lnTo>
                    <a:pt x="67" y="301"/>
                  </a:lnTo>
                  <a:lnTo>
                    <a:pt x="67" y="300"/>
                  </a:lnTo>
                  <a:lnTo>
                    <a:pt x="68" y="300"/>
                  </a:lnTo>
                  <a:lnTo>
                    <a:pt x="71" y="298"/>
                  </a:lnTo>
                  <a:lnTo>
                    <a:pt x="76" y="296"/>
                  </a:lnTo>
                  <a:lnTo>
                    <a:pt x="85" y="291"/>
                  </a:lnTo>
                  <a:lnTo>
                    <a:pt x="94" y="286"/>
                  </a:lnTo>
                  <a:lnTo>
                    <a:pt x="103" y="281"/>
                  </a:lnTo>
                  <a:lnTo>
                    <a:pt x="109" y="278"/>
                  </a:lnTo>
                  <a:lnTo>
                    <a:pt x="110" y="277"/>
                  </a:lnTo>
                  <a:lnTo>
                    <a:pt x="111" y="277"/>
                  </a:lnTo>
                  <a:lnTo>
                    <a:pt x="113" y="276"/>
                  </a:lnTo>
                  <a:lnTo>
                    <a:pt x="118" y="272"/>
                  </a:lnTo>
                  <a:lnTo>
                    <a:pt x="122" y="270"/>
                  </a:lnTo>
                  <a:lnTo>
                    <a:pt x="126" y="268"/>
                  </a:lnTo>
                  <a:lnTo>
                    <a:pt x="126" y="267"/>
                  </a:lnTo>
                  <a:lnTo>
                    <a:pt x="126" y="266"/>
                  </a:lnTo>
                  <a:lnTo>
                    <a:pt x="126" y="265"/>
                  </a:lnTo>
                  <a:lnTo>
                    <a:pt x="126" y="264"/>
                  </a:lnTo>
                  <a:lnTo>
                    <a:pt x="125" y="264"/>
                  </a:lnTo>
                  <a:lnTo>
                    <a:pt x="125" y="263"/>
                  </a:lnTo>
                  <a:lnTo>
                    <a:pt x="124" y="262"/>
                  </a:lnTo>
                  <a:lnTo>
                    <a:pt x="124" y="261"/>
                  </a:lnTo>
                  <a:lnTo>
                    <a:pt x="123" y="261"/>
                  </a:lnTo>
                  <a:lnTo>
                    <a:pt x="123" y="260"/>
                  </a:lnTo>
                  <a:lnTo>
                    <a:pt x="122" y="260"/>
                  </a:lnTo>
                  <a:lnTo>
                    <a:pt x="122" y="259"/>
                  </a:lnTo>
                  <a:lnTo>
                    <a:pt x="121" y="259"/>
                  </a:lnTo>
                  <a:lnTo>
                    <a:pt x="121" y="258"/>
                  </a:lnTo>
                  <a:lnTo>
                    <a:pt x="121" y="257"/>
                  </a:lnTo>
                  <a:lnTo>
                    <a:pt x="121" y="256"/>
                  </a:lnTo>
                  <a:lnTo>
                    <a:pt x="121" y="254"/>
                  </a:lnTo>
                  <a:lnTo>
                    <a:pt x="122" y="254"/>
                  </a:lnTo>
                  <a:lnTo>
                    <a:pt x="123" y="254"/>
                  </a:lnTo>
                  <a:lnTo>
                    <a:pt x="124" y="254"/>
                  </a:lnTo>
                  <a:lnTo>
                    <a:pt x="126" y="254"/>
                  </a:lnTo>
                  <a:lnTo>
                    <a:pt x="128" y="254"/>
                  </a:lnTo>
                  <a:lnTo>
                    <a:pt x="129" y="256"/>
                  </a:lnTo>
                  <a:lnTo>
                    <a:pt x="131" y="256"/>
                  </a:lnTo>
                  <a:lnTo>
                    <a:pt x="134" y="256"/>
                  </a:lnTo>
                  <a:lnTo>
                    <a:pt x="136" y="256"/>
                  </a:lnTo>
                  <a:lnTo>
                    <a:pt x="139" y="256"/>
                  </a:lnTo>
                  <a:lnTo>
                    <a:pt x="140" y="256"/>
                  </a:lnTo>
                  <a:lnTo>
                    <a:pt x="142" y="256"/>
                  </a:lnTo>
                  <a:lnTo>
                    <a:pt x="143" y="256"/>
                  </a:lnTo>
                  <a:lnTo>
                    <a:pt x="143" y="257"/>
                  </a:lnTo>
                  <a:lnTo>
                    <a:pt x="144" y="257"/>
                  </a:lnTo>
                  <a:lnTo>
                    <a:pt x="145" y="257"/>
                  </a:lnTo>
                  <a:lnTo>
                    <a:pt x="145" y="258"/>
                  </a:lnTo>
                  <a:lnTo>
                    <a:pt x="146" y="258"/>
                  </a:lnTo>
                  <a:lnTo>
                    <a:pt x="146" y="257"/>
                  </a:lnTo>
                  <a:lnTo>
                    <a:pt x="148" y="256"/>
                  </a:lnTo>
                  <a:lnTo>
                    <a:pt x="149" y="256"/>
                  </a:lnTo>
                  <a:lnTo>
                    <a:pt x="152" y="253"/>
                  </a:lnTo>
                  <a:lnTo>
                    <a:pt x="154" y="252"/>
                  </a:lnTo>
                  <a:lnTo>
                    <a:pt x="157" y="251"/>
                  </a:lnTo>
                  <a:lnTo>
                    <a:pt x="159" y="250"/>
                  </a:lnTo>
                  <a:lnTo>
                    <a:pt x="161" y="249"/>
                  </a:lnTo>
                  <a:lnTo>
                    <a:pt x="164" y="247"/>
                  </a:lnTo>
                  <a:lnTo>
                    <a:pt x="166" y="246"/>
                  </a:lnTo>
                  <a:lnTo>
                    <a:pt x="168" y="245"/>
                  </a:lnTo>
                  <a:lnTo>
                    <a:pt x="170" y="243"/>
                  </a:lnTo>
                  <a:lnTo>
                    <a:pt x="173" y="242"/>
                  </a:lnTo>
                  <a:lnTo>
                    <a:pt x="174" y="241"/>
                  </a:lnTo>
                  <a:lnTo>
                    <a:pt x="179" y="239"/>
                  </a:lnTo>
                  <a:lnTo>
                    <a:pt x="182" y="237"/>
                  </a:lnTo>
                  <a:lnTo>
                    <a:pt x="186" y="234"/>
                  </a:lnTo>
                  <a:lnTo>
                    <a:pt x="188" y="233"/>
                  </a:lnTo>
                  <a:lnTo>
                    <a:pt x="190" y="232"/>
                  </a:lnTo>
                  <a:lnTo>
                    <a:pt x="193" y="230"/>
                  </a:lnTo>
                  <a:lnTo>
                    <a:pt x="196" y="229"/>
                  </a:lnTo>
                  <a:lnTo>
                    <a:pt x="197" y="229"/>
                  </a:lnTo>
                  <a:lnTo>
                    <a:pt x="198" y="228"/>
                  </a:lnTo>
                  <a:lnTo>
                    <a:pt x="200" y="227"/>
                  </a:lnTo>
                  <a:lnTo>
                    <a:pt x="202" y="226"/>
                  </a:lnTo>
                  <a:lnTo>
                    <a:pt x="204" y="225"/>
                  </a:lnTo>
                  <a:lnTo>
                    <a:pt x="205" y="224"/>
                  </a:lnTo>
                  <a:lnTo>
                    <a:pt x="206" y="224"/>
                  </a:lnTo>
                  <a:lnTo>
                    <a:pt x="206" y="223"/>
                  </a:lnTo>
                  <a:lnTo>
                    <a:pt x="207" y="223"/>
                  </a:lnTo>
                  <a:lnTo>
                    <a:pt x="207" y="224"/>
                  </a:lnTo>
                  <a:lnTo>
                    <a:pt x="208" y="223"/>
                  </a:lnTo>
                  <a:lnTo>
                    <a:pt x="209" y="223"/>
                  </a:lnTo>
                  <a:lnTo>
                    <a:pt x="209" y="222"/>
                  </a:lnTo>
                  <a:lnTo>
                    <a:pt x="209" y="221"/>
                  </a:lnTo>
                  <a:lnTo>
                    <a:pt x="209" y="220"/>
                  </a:lnTo>
                  <a:lnTo>
                    <a:pt x="209" y="219"/>
                  </a:lnTo>
                  <a:lnTo>
                    <a:pt x="208" y="218"/>
                  </a:lnTo>
                  <a:lnTo>
                    <a:pt x="208" y="216"/>
                  </a:lnTo>
                  <a:lnTo>
                    <a:pt x="208" y="215"/>
                  </a:lnTo>
                  <a:lnTo>
                    <a:pt x="207" y="215"/>
                  </a:lnTo>
                  <a:lnTo>
                    <a:pt x="207" y="214"/>
                  </a:lnTo>
                  <a:lnTo>
                    <a:pt x="208" y="213"/>
                  </a:lnTo>
                  <a:lnTo>
                    <a:pt x="208" y="212"/>
                  </a:lnTo>
                  <a:lnTo>
                    <a:pt x="208" y="211"/>
                  </a:lnTo>
                  <a:lnTo>
                    <a:pt x="209" y="210"/>
                  </a:lnTo>
                  <a:lnTo>
                    <a:pt x="210" y="208"/>
                  </a:lnTo>
                  <a:lnTo>
                    <a:pt x="211" y="207"/>
                  </a:lnTo>
                  <a:lnTo>
                    <a:pt x="213" y="205"/>
                  </a:lnTo>
                  <a:lnTo>
                    <a:pt x="215" y="204"/>
                  </a:lnTo>
                  <a:lnTo>
                    <a:pt x="216" y="202"/>
                  </a:lnTo>
                  <a:lnTo>
                    <a:pt x="218" y="200"/>
                  </a:lnTo>
                  <a:lnTo>
                    <a:pt x="218" y="199"/>
                  </a:lnTo>
                  <a:lnTo>
                    <a:pt x="220" y="198"/>
                  </a:lnTo>
                  <a:lnTo>
                    <a:pt x="220" y="196"/>
                  </a:lnTo>
                  <a:lnTo>
                    <a:pt x="221" y="195"/>
                  </a:lnTo>
                  <a:lnTo>
                    <a:pt x="222" y="193"/>
                  </a:lnTo>
                  <a:lnTo>
                    <a:pt x="223" y="192"/>
                  </a:lnTo>
                  <a:lnTo>
                    <a:pt x="224" y="191"/>
                  </a:lnTo>
                  <a:lnTo>
                    <a:pt x="225" y="189"/>
                  </a:lnTo>
                  <a:lnTo>
                    <a:pt x="226" y="188"/>
                  </a:lnTo>
                  <a:lnTo>
                    <a:pt x="227" y="188"/>
                  </a:lnTo>
                  <a:lnTo>
                    <a:pt x="227" y="187"/>
                  </a:lnTo>
                  <a:lnTo>
                    <a:pt x="236" y="179"/>
                  </a:lnTo>
                  <a:lnTo>
                    <a:pt x="240" y="174"/>
                  </a:lnTo>
                  <a:lnTo>
                    <a:pt x="248" y="166"/>
                  </a:lnTo>
                  <a:lnTo>
                    <a:pt x="266" y="147"/>
                  </a:lnTo>
                  <a:lnTo>
                    <a:pt x="271" y="143"/>
                  </a:lnTo>
                  <a:lnTo>
                    <a:pt x="273" y="142"/>
                  </a:lnTo>
                  <a:lnTo>
                    <a:pt x="280" y="133"/>
                  </a:lnTo>
                  <a:lnTo>
                    <a:pt x="296" y="117"/>
                  </a:lnTo>
                  <a:lnTo>
                    <a:pt x="304" y="108"/>
                  </a:lnTo>
                  <a:lnTo>
                    <a:pt x="308" y="104"/>
                  </a:lnTo>
                  <a:lnTo>
                    <a:pt x="310" y="103"/>
                  </a:lnTo>
                  <a:lnTo>
                    <a:pt x="315" y="97"/>
                  </a:lnTo>
                  <a:lnTo>
                    <a:pt x="321" y="91"/>
                  </a:lnTo>
                  <a:lnTo>
                    <a:pt x="325" y="87"/>
                  </a:lnTo>
                  <a:lnTo>
                    <a:pt x="333" y="79"/>
                  </a:lnTo>
                  <a:lnTo>
                    <a:pt x="336" y="75"/>
                  </a:lnTo>
                  <a:lnTo>
                    <a:pt x="337" y="74"/>
                  </a:lnTo>
                  <a:lnTo>
                    <a:pt x="341" y="70"/>
                  </a:lnTo>
                  <a:lnTo>
                    <a:pt x="345" y="66"/>
                  </a:lnTo>
                  <a:lnTo>
                    <a:pt x="346" y="66"/>
                  </a:lnTo>
                  <a:lnTo>
                    <a:pt x="346" y="65"/>
                  </a:lnTo>
                  <a:lnTo>
                    <a:pt x="346" y="64"/>
                  </a:lnTo>
                  <a:lnTo>
                    <a:pt x="346" y="63"/>
                  </a:lnTo>
                  <a:lnTo>
                    <a:pt x="346" y="62"/>
                  </a:lnTo>
                  <a:lnTo>
                    <a:pt x="346" y="60"/>
                  </a:lnTo>
                  <a:lnTo>
                    <a:pt x="346" y="58"/>
                  </a:lnTo>
                  <a:lnTo>
                    <a:pt x="346" y="57"/>
                  </a:lnTo>
                  <a:lnTo>
                    <a:pt x="346" y="56"/>
                  </a:lnTo>
                  <a:lnTo>
                    <a:pt x="346" y="50"/>
                  </a:lnTo>
                  <a:lnTo>
                    <a:pt x="347" y="44"/>
                  </a:lnTo>
                  <a:lnTo>
                    <a:pt x="347" y="38"/>
                  </a:lnTo>
                  <a:lnTo>
                    <a:pt x="347" y="36"/>
                  </a:lnTo>
                  <a:lnTo>
                    <a:pt x="347" y="33"/>
                  </a:lnTo>
                  <a:lnTo>
                    <a:pt x="347" y="31"/>
                  </a:lnTo>
                  <a:lnTo>
                    <a:pt x="347" y="30"/>
                  </a:lnTo>
                  <a:lnTo>
                    <a:pt x="348" y="29"/>
                  </a:lnTo>
                  <a:lnTo>
                    <a:pt x="350" y="27"/>
                  </a:lnTo>
                  <a:lnTo>
                    <a:pt x="352" y="25"/>
                  </a:lnTo>
                  <a:lnTo>
                    <a:pt x="353" y="24"/>
                  </a:lnTo>
                  <a:lnTo>
                    <a:pt x="355" y="21"/>
                  </a:lnTo>
                  <a:lnTo>
                    <a:pt x="356" y="19"/>
                  </a:lnTo>
                  <a:lnTo>
                    <a:pt x="357" y="19"/>
                  </a:lnTo>
                  <a:lnTo>
                    <a:pt x="358" y="19"/>
                  </a:lnTo>
                  <a:lnTo>
                    <a:pt x="359" y="19"/>
                  </a:lnTo>
                  <a:lnTo>
                    <a:pt x="360" y="19"/>
                  </a:lnTo>
                  <a:lnTo>
                    <a:pt x="361" y="19"/>
                  </a:lnTo>
                  <a:lnTo>
                    <a:pt x="361" y="18"/>
                  </a:lnTo>
                  <a:lnTo>
                    <a:pt x="361" y="17"/>
                  </a:lnTo>
                  <a:lnTo>
                    <a:pt x="362" y="17"/>
                  </a:lnTo>
                  <a:lnTo>
                    <a:pt x="362" y="16"/>
                  </a:lnTo>
                  <a:lnTo>
                    <a:pt x="363" y="17"/>
                  </a:lnTo>
                  <a:lnTo>
                    <a:pt x="364" y="17"/>
                  </a:lnTo>
                  <a:lnTo>
                    <a:pt x="365" y="17"/>
                  </a:lnTo>
                  <a:lnTo>
                    <a:pt x="366" y="17"/>
                  </a:lnTo>
                  <a:lnTo>
                    <a:pt x="366" y="18"/>
                  </a:lnTo>
                  <a:lnTo>
                    <a:pt x="367" y="17"/>
                  </a:lnTo>
                  <a:lnTo>
                    <a:pt x="367" y="16"/>
                  </a:lnTo>
                  <a:lnTo>
                    <a:pt x="367" y="15"/>
                  </a:lnTo>
                  <a:lnTo>
                    <a:pt x="367" y="14"/>
                  </a:lnTo>
                  <a:lnTo>
                    <a:pt x="368" y="13"/>
                  </a:lnTo>
                  <a:lnTo>
                    <a:pt x="370" y="12"/>
                  </a:lnTo>
                  <a:lnTo>
                    <a:pt x="371" y="11"/>
                  </a:lnTo>
                  <a:lnTo>
                    <a:pt x="371" y="10"/>
                  </a:lnTo>
                  <a:lnTo>
                    <a:pt x="371" y="9"/>
                  </a:lnTo>
                  <a:lnTo>
                    <a:pt x="370" y="9"/>
                  </a:lnTo>
                  <a:lnTo>
                    <a:pt x="370" y="8"/>
                  </a:lnTo>
                  <a:lnTo>
                    <a:pt x="368" y="8"/>
                  </a:lnTo>
                  <a:lnTo>
                    <a:pt x="368" y="7"/>
                  </a:lnTo>
                  <a:lnTo>
                    <a:pt x="370" y="7"/>
                  </a:lnTo>
                  <a:lnTo>
                    <a:pt x="370" y="8"/>
                  </a:lnTo>
                  <a:lnTo>
                    <a:pt x="371" y="8"/>
                  </a:lnTo>
                  <a:lnTo>
                    <a:pt x="371" y="9"/>
                  </a:lnTo>
                  <a:lnTo>
                    <a:pt x="372" y="9"/>
                  </a:lnTo>
                  <a:lnTo>
                    <a:pt x="373" y="9"/>
                  </a:lnTo>
                  <a:lnTo>
                    <a:pt x="373" y="10"/>
                  </a:lnTo>
                  <a:lnTo>
                    <a:pt x="374" y="10"/>
                  </a:lnTo>
                  <a:lnTo>
                    <a:pt x="375" y="10"/>
                  </a:lnTo>
                  <a:lnTo>
                    <a:pt x="376" y="10"/>
                  </a:lnTo>
                  <a:lnTo>
                    <a:pt x="376" y="11"/>
                  </a:lnTo>
                  <a:lnTo>
                    <a:pt x="377" y="11"/>
                  </a:lnTo>
                  <a:lnTo>
                    <a:pt x="378" y="11"/>
                  </a:lnTo>
                  <a:lnTo>
                    <a:pt x="379" y="12"/>
                  </a:lnTo>
                  <a:lnTo>
                    <a:pt x="380" y="12"/>
                  </a:lnTo>
                  <a:lnTo>
                    <a:pt x="381" y="13"/>
                  </a:lnTo>
                  <a:lnTo>
                    <a:pt x="382" y="14"/>
                  </a:lnTo>
                  <a:lnTo>
                    <a:pt x="383" y="14"/>
                  </a:lnTo>
                  <a:lnTo>
                    <a:pt x="383" y="15"/>
                  </a:lnTo>
                  <a:lnTo>
                    <a:pt x="384" y="16"/>
                  </a:lnTo>
                  <a:lnTo>
                    <a:pt x="384" y="17"/>
                  </a:lnTo>
                  <a:lnTo>
                    <a:pt x="384" y="18"/>
                  </a:lnTo>
                  <a:lnTo>
                    <a:pt x="384" y="19"/>
                  </a:lnTo>
                  <a:lnTo>
                    <a:pt x="384" y="20"/>
                  </a:lnTo>
                  <a:lnTo>
                    <a:pt x="385" y="21"/>
                  </a:lnTo>
                  <a:lnTo>
                    <a:pt x="385" y="23"/>
                  </a:lnTo>
                  <a:lnTo>
                    <a:pt x="386" y="24"/>
                  </a:lnTo>
                  <a:lnTo>
                    <a:pt x="387" y="24"/>
                  </a:lnTo>
                  <a:lnTo>
                    <a:pt x="389" y="25"/>
                  </a:lnTo>
                  <a:lnTo>
                    <a:pt x="390" y="25"/>
                  </a:lnTo>
                  <a:lnTo>
                    <a:pt x="391" y="25"/>
                  </a:lnTo>
                  <a:lnTo>
                    <a:pt x="392" y="25"/>
                  </a:lnTo>
                  <a:lnTo>
                    <a:pt x="393" y="25"/>
                  </a:lnTo>
                  <a:lnTo>
                    <a:pt x="393" y="24"/>
                  </a:lnTo>
                  <a:lnTo>
                    <a:pt x="394" y="24"/>
                  </a:lnTo>
                  <a:lnTo>
                    <a:pt x="395" y="24"/>
                  </a:lnTo>
                  <a:lnTo>
                    <a:pt x="396" y="24"/>
                  </a:lnTo>
                  <a:lnTo>
                    <a:pt x="395" y="23"/>
                  </a:lnTo>
                  <a:lnTo>
                    <a:pt x="396" y="23"/>
                  </a:lnTo>
                  <a:lnTo>
                    <a:pt x="397" y="23"/>
                  </a:lnTo>
                  <a:lnTo>
                    <a:pt x="397" y="21"/>
                  </a:lnTo>
                  <a:lnTo>
                    <a:pt x="398" y="21"/>
                  </a:lnTo>
                  <a:lnTo>
                    <a:pt x="399" y="21"/>
                  </a:lnTo>
                  <a:lnTo>
                    <a:pt x="399" y="20"/>
                  </a:lnTo>
                  <a:lnTo>
                    <a:pt x="399" y="19"/>
                  </a:lnTo>
                  <a:lnTo>
                    <a:pt x="400" y="19"/>
                  </a:lnTo>
                  <a:lnTo>
                    <a:pt x="400" y="18"/>
                  </a:lnTo>
                  <a:lnTo>
                    <a:pt x="401" y="18"/>
                  </a:lnTo>
                  <a:lnTo>
                    <a:pt x="401" y="17"/>
                  </a:lnTo>
                  <a:lnTo>
                    <a:pt x="402" y="17"/>
                  </a:lnTo>
                  <a:lnTo>
                    <a:pt x="402" y="16"/>
                  </a:lnTo>
                  <a:lnTo>
                    <a:pt x="401" y="16"/>
                  </a:lnTo>
                  <a:lnTo>
                    <a:pt x="402" y="15"/>
                  </a:lnTo>
                  <a:lnTo>
                    <a:pt x="402" y="14"/>
                  </a:lnTo>
                  <a:lnTo>
                    <a:pt x="403" y="14"/>
                  </a:lnTo>
                  <a:lnTo>
                    <a:pt x="403" y="13"/>
                  </a:lnTo>
                  <a:lnTo>
                    <a:pt x="404" y="13"/>
                  </a:lnTo>
                  <a:lnTo>
                    <a:pt x="404" y="12"/>
                  </a:lnTo>
                  <a:lnTo>
                    <a:pt x="404" y="11"/>
                  </a:lnTo>
                  <a:lnTo>
                    <a:pt x="404" y="10"/>
                  </a:lnTo>
                  <a:lnTo>
                    <a:pt x="404" y="9"/>
                  </a:lnTo>
                  <a:lnTo>
                    <a:pt x="405" y="8"/>
                  </a:lnTo>
                  <a:lnTo>
                    <a:pt x="405" y="7"/>
                  </a:lnTo>
                  <a:lnTo>
                    <a:pt x="406" y="6"/>
                  </a:lnTo>
                  <a:lnTo>
                    <a:pt x="406" y="5"/>
                  </a:lnTo>
                  <a:lnTo>
                    <a:pt x="408" y="5"/>
                  </a:lnTo>
                  <a:lnTo>
                    <a:pt x="408" y="4"/>
                  </a:lnTo>
                  <a:lnTo>
                    <a:pt x="409" y="2"/>
                  </a:lnTo>
                  <a:lnTo>
                    <a:pt x="409" y="1"/>
                  </a:lnTo>
                  <a:lnTo>
                    <a:pt x="410" y="1"/>
                  </a:lnTo>
                  <a:lnTo>
                    <a:pt x="411" y="0"/>
                  </a:lnTo>
                  <a:lnTo>
                    <a:pt x="412" y="0"/>
                  </a:lnTo>
                  <a:lnTo>
                    <a:pt x="413" y="0"/>
                  </a:lnTo>
                  <a:lnTo>
                    <a:pt x="412" y="0"/>
                  </a:lnTo>
                  <a:lnTo>
                    <a:pt x="413" y="1"/>
                  </a:lnTo>
                  <a:lnTo>
                    <a:pt x="414" y="1"/>
                  </a:lnTo>
                  <a:lnTo>
                    <a:pt x="414" y="2"/>
                  </a:lnTo>
                  <a:lnTo>
                    <a:pt x="415" y="2"/>
                  </a:lnTo>
                  <a:lnTo>
                    <a:pt x="415" y="4"/>
                  </a:lnTo>
                  <a:lnTo>
                    <a:pt x="415" y="5"/>
                  </a:lnTo>
                  <a:lnTo>
                    <a:pt x="416" y="5"/>
                  </a:lnTo>
                  <a:lnTo>
                    <a:pt x="416" y="6"/>
                  </a:lnTo>
                  <a:lnTo>
                    <a:pt x="417" y="6"/>
                  </a:lnTo>
                  <a:lnTo>
                    <a:pt x="417" y="7"/>
                  </a:lnTo>
                  <a:lnTo>
                    <a:pt x="418" y="7"/>
                  </a:lnTo>
                  <a:lnTo>
                    <a:pt x="418" y="8"/>
                  </a:lnTo>
                  <a:lnTo>
                    <a:pt x="419" y="9"/>
                  </a:lnTo>
                  <a:lnTo>
                    <a:pt x="420" y="9"/>
                  </a:lnTo>
                  <a:lnTo>
                    <a:pt x="420" y="10"/>
                  </a:lnTo>
                  <a:lnTo>
                    <a:pt x="421" y="10"/>
                  </a:lnTo>
                  <a:lnTo>
                    <a:pt x="421" y="11"/>
                  </a:lnTo>
                  <a:lnTo>
                    <a:pt x="422" y="11"/>
                  </a:lnTo>
                  <a:lnTo>
                    <a:pt x="423" y="11"/>
                  </a:lnTo>
                  <a:lnTo>
                    <a:pt x="423" y="12"/>
                  </a:lnTo>
                  <a:lnTo>
                    <a:pt x="424" y="12"/>
                  </a:lnTo>
                  <a:lnTo>
                    <a:pt x="425" y="12"/>
                  </a:lnTo>
                  <a:lnTo>
                    <a:pt x="425" y="13"/>
                  </a:lnTo>
                  <a:lnTo>
                    <a:pt x="426" y="13"/>
                  </a:lnTo>
                  <a:lnTo>
                    <a:pt x="426" y="12"/>
                  </a:lnTo>
                  <a:lnTo>
                    <a:pt x="428" y="12"/>
                  </a:lnTo>
                  <a:lnTo>
                    <a:pt x="428" y="13"/>
                  </a:lnTo>
                  <a:lnTo>
                    <a:pt x="429" y="13"/>
                  </a:lnTo>
                  <a:lnTo>
                    <a:pt x="430" y="13"/>
                  </a:lnTo>
                  <a:lnTo>
                    <a:pt x="431" y="13"/>
                  </a:lnTo>
                  <a:lnTo>
                    <a:pt x="431" y="14"/>
                  </a:lnTo>
                  <a:lnTo>
                    <a:pt x="432" y="14"/>
                  </a:lnTo>
                  <a:lnTo>
                    <a:pt x="433" y="14"/>
                  </a:lnTo>
                  <a:lnTo>
                    <a:pt x="434" y="14"/>
                  </a:lnTo>
                  <a:lnTo>
                    <a:pt x="434" y="13"/>
                  </a:lnTo>
                  <a:lnTo>
                    <a:pt x="434" y="12"/>
                  </a:lnTo>
                  <a:lnTo>
                    <a:pt x="434" y="11"/>
                  </a:lnTo>
                  <a:lnTo>
                    <a:pt x="434" y="12"/>
                  </a:lnTo>
                  <a:lnTo>
                    <a:pt x="435" y="12"/>
                  </a:lnTo>
                  <a:lnTo>
                    <a:pt x="435" y="13"/>
                  </a:lnTo>
                  <a:lnTo>
                    <a:pt x="436" y="13"/>
                  </a:lnTo>
                  <a:lnTo>
                    <a:pt x="436" y="14"/>
                  </a:lnTo>
                  <a:lnTo>
                    <a:pt x="436" y="13"/>
                  </a:lnTo>
                  <a:lnTo>
                    <a:pt x="437" y="13"/>
                  </a:lnTo>
                  <a:lnTo>
                    <a:pt x="438" y="12"/>
                  </a:lnTo>
                  <a:lnTo>
                    <a:pt x="439" y="12"/>
                  </a:lnTo>
                  <a:lnTo>
                    <a:pt x="440" y="12"/>
                  </a:lnTo>
                  <a:lnTo>
                    <a:pt x="441" y="11"/>
                  </a:lnTo>
                  <a:lnTo>
                    <a:pt x="442" y="11"/>
                  </a:lnTo>
                  <a:lnTo>
                    <a:pt x="442" y="10"/>
                  </a:lnTo>
                  <a:lnTo>
                    <a:pt x="443" y="10"/>
                  </a:lnTo>
                  <a:lnTo>
                    <a:pt x="443" y="9"/>
                  </a:lnTo>
                  <a:lnTo>
                    <a:pt x="444" y="9"/>
                  </a:lnTo>
                  <a:lnTo>
                    <a:pt x="444" y="8"/>
                  </a:lnTo>
                  <a:lnTo>
                    <a:pt x="445" y="8"/>
                  </a:lnTo>
                  <a:lnTo>
                    <a:pt x="445" y="7"/>
                  </a:lnTo>
                  <a:lnTo>
                    <a:pt x="447" y="7"/>
                  </a:lnTo>
                  <a:lnTo>
                    <a:pt x="447" y="6"/>
                  </a:lnTo>
                  <a:lnTo>
                    <a:pt x="448" y="6"/>
                  </a:lnTo>
                  <a:lnTo>
                    <a:pt x="448" y="5"/>
                  </a:lnTo>
                  <a:lnTo>
                    <a:pt x="449" y="5"/>
                  </a:lnTo>
                  <a:lnTo>
                    <a:pt x="449" y="4"/>
                  </a:lnTo>
                  <a:lnTo>
                    <a:pt x="450" y="4"/>
                  </a:lnTo>
                  <a:lnTo>
                    <a:pt x="450" y="2"/>
                  </a:lnTo>
                  <a:lnTo>
                    <a:pt x="451" y="2"/>
                  </a:lnTo>
                  <a:lnTo>
                    <a:pt x="452" y="2"/>
                  </a:lnTo>
                  <a:lnTo>
                    <a:pt x="453" y="2"/>
                  </a:lnTo>
                  <a:lnTo>
                    <a:pt x="454" y="2"/>
                  </a:lnTo>
                  <a:lnTo>
                    <a:pt x="455" y="2"/>
                  </a:lnTo>
                  <a:lnTo>
                    <a:pt x="455" y="4"/>
                  </a:lnTo>
                  <a:lnTo>
                    <a:pt x="456" y="4"/>
                  </a:lnTo>
                  <a:lnTo>
                    <a:pt x="457" y="5"/>
                  </a:lnTo>
                  <a:lnTo>
                    <a:pt x="458" y="5"/>
                  </a:lnTo>
                  <a:lnTo>
                    <a:pt x="458" y="6"/>
                  </a:lnTo>
                  <a:lnTo>
                    <a:pt x="459" y="6"/>
                  </a:lnTo>
                  <a:lnTo>
                    <a:pt x="460" y="7"/>
                  </a:lnTo>
                  <a:lnTo>
                    <a:pt x="461" y="8"/>
                  </a:lnTo>
                  <a:lnTo>
                    <a:pt x="462" y="8"/>
                  </a:lnTo>
                  <a:lnTo>
                    <a:pt x="462" y="9"/>
                  </a:lnTo>
                  <a:lnTo>
                    <a:pt x="463" y="9"/>
                  </a:lnTo>
                  <a:lnTo>
                    <a:pt x="463" y="10"/>
                  </a:lnTo>
                  <a:lnTo>
                    <a:pt x="464" y="10"/>
                  </a:lnTo>
                  <a:lnTo>
                    <a:pt x="466" y="11"/>
                  </a:lnTo>
                  <a:lnTo>
                    <a:pt x="467" y="11"/>
                  </a:lnTo>
                  <a:lnTo>
                    <a:pt x="467" y="12"/>
                  </a:lnTo>
                  <a:lnTo>
                    <a:pt x="468" y="12"/>
                  </a:lnTo>
                  <a:lnTo>
                    <a:pt x="469" y="13"/>
                  </a:lnTo>
                  <a:lnTo>
                    <a:pt x="470" y="13"/>
                  </a:lnTo>
                  <a:lnTo>
                    <a:pt x="470" y="14"/>
                  </a:lnTo>
                  <a:lnTo>
                    <a:pt x="471" y="14"/>
                  </a:lnTo>
                  <a:lnTo>
                    <a:pt x="472" y="14"/>
                  </a:lnTo>
                  <a:lnTo>
                    <a:pt x="472" y="15"/>
                  </a:lnTo>
                  <a:lnTo>
                    <a:pt x="473" y="15"/>
                  </a:lnTo>
                  <a:lnTo>
                    <a:pt x="473" y="16"/>
                  </a:lnTo>
                  <a:lnTo>
                    <a:pt x="474" y="16"/>
                  </a:lnTo>
                  <a:lnTo>
                    <a:pt x="475" y="16"/>
                  </a:lnTo>
                  <a:lnTo>
                    <a:pt x="475" y="17"/>
                  </a:lnTo>
                  <a:lnTo>
                    <a:pt x="476" y="17"/>
                  </a:lnTo>
                  <a:lnTo>
                    <a:pt x="477" y="17"/>
                  </a:lnTo>
                  <a:lnTo>
                    <a:pt x="477" y="18"/>
                  </a:lnTo>
                  <a:lnTo>
                    <a:pt x="478" y="18"/>
                  </a:lnTo>
                  <a:lnTo>
                    <a:pt x="479" y="18"/>
                  </a:lnTo>
                  <a:lnTo>
                    <a:pt x="479" y="19"/>
                  </a:lnTo>
                  <a:lnTo>
                    <a:pt x="480" y="19"/>
                  </a:lnTo>
                  <a:lnTo>
                    <a:pt x="481" y="19"/>
                  </a:lnTo>
                  <a:lnTo>
                    <a:pt x="482" y="19"/>
                  </a:lnTo>
                  <a:lnTo>
                    <a:pt x="483" y="19"/>
                  </a:lnTo>
                  <a:lnTo>
                    <a:pt x="484" y="19"/>
                  </a:lnTo>
                  <a:lnTo>
                    <a:pt x="486" y="20"/>
                  </a:lnTo>
                  <a:lnTo>
                    <a:pt x="487" y="20"/>
                  </a:lnTo>
                  <a:lnTo>
                    <a:pt x="488" y="20"/>
                  </a:lnTo>
                  <a:lnTo>
                    <a:pt x="488" y="21"/>
                  </a:lnTo>
                  <a:lnTo>
                    <a:pt x="489" y="21"/>
                  </a:lnTo>
                  <a:lnTo>
                    <a:pt x="490" y="21"/>
                  </a:lnTo>
                  <a:lnTo>
                    <a:pt x="491" y="21"/>
                  </a:lnTo>
                  <a:lnTo>
                    <a:pt x="491" y="23"/>
                  </a:lnTo>
                  <a:lnTo>
                    <a:pt x="492" y="23"/>
                  </a:lnTo>
                  <a:lnTo>
                    <a:pt x="493" y="23"/>
                  </a:lnTo>
                  <a:lnTo>
                    <a:pt x="494" y="24"/>
                  </a:lnTo>
                  <a:lnTo>
                    <a:pt x="495" y="24"/>
                  </a:lnTo>
                  <a:lnTo>
                    <a:pt x="496" y="24"/>
                  </a:lnTo>
                  <a:lnTo>
                    <a:pt x="497" y="24"/>
                  </a:lnTo>
                  <a:lnTo>
                    <a:pt x="497" y="25"/>
                  </a:lnTo>
                  <a:lnTo>
                    <a:pt x="498" y="25"/>
                  </a:lnTo>
                  <a:lnTo>
                    <a:pt x="499" y="26"/>
                  </a:lnTo>
                  <a:lnTo>
                    <a:pt x="500" y="26"/>
                  </a:lnTo>
                  <a:lnTo>
                    <a:pt x="500" y="27"/>
                  </a:lnTo>
                  <a:lnTo>
                    <a:pt x="501" y="27"/>
                  </a:lnTo>
                  <a:lnTo>
                    <a:pt x="502" y="27"/>
                  </a:lnTo>
                  <a:lnTo>
                    <a:pt x="502" y="28"/>
                  </a:lnTo>
                  <a:lnTo>
                    <a:pt x="502" y="29"/>
                  </a:lnTo>
                  <a:lnTo>
                    <a:pt x="503" y="29"/>
                  </a:lnTo>
                  <a:lnTo>
                    <a:pt x="505" y="30"/>
                  </a:lnTo>
                  <a:lnTo>
                    <a:pt x="505" y="29"/>
                  </a:lnTo>
                  <a:lnTo>
                    <a:pt x="505" y="30"/>
                  </a:lnTo>
                  <a:lnTo>
                    <a:pt x="506" y="30"/>
                  </a:lnTo>
                  <a:lnTo>
                    <a:pt x="507" y="30"/>
                  </a:lnTo>
                  <a:lnTo>
                    <a:pt x="507" y="31"/>
                  </a:lnTo>
                  <a:lnTo>
                    <a:pt x="508" y="31"/>
                  </a:lnTo>
                  <a:lnTo>
                    <a:pt x="509" y="31"/>
                  </a:lnTo>
                  <a:lnTo>
                    <a:pt x="510" y="32"/>
                  </a:lnTo>
                  <a:lnTo>
                    <a:pt x="510" y="33"/>
                  </a:lnTo>
                  <a:lnTo>
                    <a:pt x="511" y="33"/>
                  </a:lnTo>
                  <a:lnTo>
                    <a:pt x="511" y="34"/>
                  </a:lnTo>
                  <a:lnTo>
                    <a:pt x="512" y="35"/>
                  </a:lnTo>
                  <a:lnTo>
                    <a:pt x="513" y="35"/>
                  </a:lnTo>
                  <a:lnTo>
                    <a:pt x="514" y="35"/>
                  </a:lnTo>
                  <a:lnTo>
                    <a:pt x="514" y="36"/>
                  </a:lnTo>
                  <a:lnTo>
                    <a:pt x="515" y="37"/>
                  </a:lnTo>
                  <a:lnTo>
                    <a:pt x="516" y="37"/>
                  </a:lnTo>
                  <a:lnTo>
                    <a:pt x="517" y="37"/>
                  </a:lnTo>
                  <a:lnTo>
                    <a:pt x="517" y="38"/>
                  </a:lnTo>
                  <a:lnTo>
                    <a:pt x="518" y="38"/>
                  </a:lnTo>
                  <a:lnTo>
                    <a:pt x="519" y="39"/>
                  </a:lnTo>
                  <a:lnTo>
                    <a:pt x="520" y="39"/>
                  </a:lnTo>
                  <a:lnTo>
                    <a:pt x="520" y="40"/>
                  </a:lnTo>
                  <a:lnTo>
                    <a:pt x="521" y="41"/>
                  </a:lnTo>
                  <a:lnTo>
                    <a:pt x="522" y="41"/>
                  </a:lnTo>
                  <a:lnTo>
                    <a:pt x="522" y="43"/>
                  </a:lnTo>
                  <a:lnTo>
                    <a:pt x="523" y="43"/>
                  </a:lnTo>
                  <a:lnTo>
                    <a:pt x="525" y="43"/>
                  </a:lnTo>
                  <a:lnTo>
                    <a:pt x="525" y="44"/>
                  </a:lnTo>
                  <a:lnTo>
                    <a:pt x="526" y="44"/>
                  </a:lnTo>
                  <a:lnTo>
                    <a:pt x="526" y="45"/>
                  </a:lnTo>
                  <a:lnTo>
                    <a:pt x="527" y="45"/>
                  </a:lnTo>
                  <a:lnTo>
                    <a:pt x="528" y="45"/>
                  </a:lnTo>
                  <a:lnTo>
                    <a:pt x="528" y="46"/>
                  </a:lnTo>
                  <a:lnTo>
                    <a:pt x="529" y="46"/>
                  </a:lnTo>
                  <a:lnTo>
                    <a:pt x="530" y="46"/>
                  </a:lnTo>
                  <a:lnTo>
                    <a:pt x="530" y="47"/>
                  </a:lnTo>
                  <a:lnTo>
                    <a:pt x="531" y="47"/>
                  </a:lnTo>
                  <a:lnTo>
                    <a:pt x="532" y="47"/>
                  </a:lnTo>
                  <a:lnTo>
                    <a:pt x="533" y="47"/>
                  </a:lnTo>
                  <a:lnTo>
                    <a:pt x="533" y="48"/>
                  </a:lnTo>
                  <a:lnTo>
                    <a:pt x="534" y="48"/>
                  </a:lnTo>
                  <a:lnTo>
                    <a:pt x="535" y="48"/>
                  </a:lnTo>
                  <a:lnTo>
                    <a:pt x="536" y="48"/>
                  </a:lnTo>
                  <a:lnTo>
                    <a:pt x="536" y="49"/>
                  </a:lnTo>
                  <a:lnTo>
                    <a:pt x="537" y="49"/>
                  </a:lnTo>
                  <a:lnTo>
                    <a:pt x="538" y="50"/>
                  </a:lnTo>
                  <a:lnTo>
                    <a:pt x="539" y="50"/>
                  </a:lnTo>
                  <a:lnTo>
                    <a:pt x="541" y="50"/>
                  </a:lnTo>
                  <a:lnTo>
                    <a:pt x="542" y="51"/>
                  </a:lnTo>
                  <a:lnTo>
                    <a:pt x="544" y="51"/>
                  </a:lnTo>
                  <a:lnTo>
                    <a:pt x="545" y="51"/>
                  </a:lnTo>
                  <a:lnTo>
                    <a:pt x="546" y="51"/>
                  </a:lnTo>
                  <a:lnTo>
                    <a:pt x="547" y="51"/>
                  </a:lnTo>
                  <a:lnTo>
                    <a:pt x="547" y="50"/>
                  </a:lnTo>
                  <a:lnTo>
                    <a:pt x="548" y="50"/>
                  </a:lnTo>
                  <a:lnTo>
                    <a:pt x="548" y="51"/>
                  </a:lnTo>
                  <a:lnTo>
                    <a:pt x="549" y="51"/>
                  </a:lnTo>
                  <a:lnTo>
                    <a:pt x="550" y="52"/>
                  </a:lnTo>
                  <a:lnTo>
                    <a:pt x="551" y="52"/>
                  </a:lnTo>
                  <a:lnTo>
                    <a:pt x="552" y="52"/>
                  </a:lnTo>
                  <a:lnTo>
                    <a:pt x="553" y="53"/>
                  </a:lnTo>
                  <a:lnTo>
                    <a:pt x="554" y="53"/>
                  </a:lnTo>
                  <a:lnTo>
                    <a:pt x="555" y="54"/>
                  </a:lnTo>
                  <a:lnTo>
                    <a:pt x="556" y="54"/>
                  </a:lnTo>
                  <a:lnTo>
                    <a:pt x="557" y="54"/>
                  </a:lnTo>
                  <a:lnTo>
                    <a:pt x="556" y="54"/>
                  </a:lnTo>
                  <a:lnTo>
                    <a:pt x="557" y="54"/>
                  </a:lnTo>
                  <a:lnTo>
                    <a:pt x="558" y="54"/>
                  </a:lnTo>
                  <a:lnTo>
                    <a:pt x="559" y="54"/>
                  </a:lnTo>
                  <a:lnTo>
                    <a:pt x="559" y="55"/>
                  </a:lnTo>
                  <a:lnTo>
                    <a:pt x="560" y="55"/>
                  </a:lnTo>
                  <a:lnTo>
                    <a:pt x="561" y="55"/>
                  </a:lnTo>
                  <a:lnTo>
                    <a:pt x="563" y="55"/>
                  </a:lnTo>
                  <a:lnTo>
                    <a:pt x="564" y="56"/>
                  </a:lnTo>
                  <a:lnTo>
                    <a:pt x="565" y="56"/>
                  </a:lnTo>
                  <a:lnTo>
                    <a:pt x="566" y="56"/>
                  </a:lnTo>
                  <a:lnTo>
                    <a:pt x="567" y="56"/>
                  </a:lnTo>
                  <a:lnTo>
                    <a:pt x="568" y="56"/>
                  </a:lnTo>
                  <a:lnTo>
                    <a:pt x="569" y="56"/>
                  </a:lnTo>
                  <a:lnTo>
                    <a:pt x="570" y="56"/>
                  </a:lnTo>
                  <a:lnTo>
                    <a:pt x="571" y="57"/>
                  </a:lnTo>
                  <a:lnTo>
                    <a:pt x="572" y="58"/>
                  </a:lnTo>
                  <a:lnTo>
                    <a:pt x="573" y="58"/>
                  </a:lnTo>
                  <a:lnTo>
                    <a:pt x="574" y="59"/>
                  </a:lnTo>
                  <a:lnTo>
                    <a:pt x="579" y="58"/>
                  </a:lnTo>
                  <a:lnTo>
                    <a:pt x="560" y="57"/>
                  </a:lnTo>
                  <a:lnTo>
                    <a:pt x="554" y="55"/>
                  </a:lnTo>
                </a:path>
              </a:pathLst>
            </a:custGeom>
            <a:grpFill/>
            <a:ln w="19050"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a:defRPr/>
              </a:pPr>
              <a:endParaRPr lang="en-US" sz="1013" dirty="0"/>
            </a:p>
          </p:txBody>
        </p:sp>
      </p:grpSp>
      <p:sp>
        <p:nvSpPr>
          <p:cNvPr id="1128512" name="Freeform 64"/>
          <p:cNvSpPr>
            <a:spLocks/>
          </p:cNvSpPr>
          <p:nvPr/>
        </p:nvSpPr>
        <p:spPr bwMode="auto">
          <a:xfrm>
            <a:off x="6462119" y="2418160"/>
            <a:ext cx="302717" cy="382191"/>
          </a:xfrm>
          <a:custGeom>
            <a:avLst/>
            <a:gdLst>
              <a:gd name="T0" fmla="*/ 2147483646 w 355"/>
              <a:gd name="T1" fmla="*/ 2147483646 h 456"/>
              <a:gd name="T2" fmla="*/ 2147483646 w 355"/>
              <a:gd name="T3" fmla="*/ 2147483646 h 456"/>
              <a:gd name="T4" fmla="*/ 2147483646 w 355"/>
              <a:gd name="T5" fmla="*/ 2147483646 h 456"/>
              <a:gd name="T6" fmla="*/ 2147483646 w 355"/>
              <a:gd name="T7" fmla="*/ 2147483646 h 456"/>
              <a:gd name="T8" fmla="*/ 2147483646 w 355"/>
              <a:gd name="T9" fmla="*/ 2147483646 h 456"/>
              <a:gd name="T10" fmla="*/ 2147483646 w 355"/>
              <a:gd name="T11" fmla="*/ 2147483646 h 456"/>
              <a:gd name="T12" fmla="*/ 2147483646 w 355"/>
              <a:gd name="T13" fmla="*/ 2147483646 h 456"/>
              <a:gd name="T14" fmla="*/ 2147483646 w 355"/>
              <a:gd name="T15" fmla="*/ 2147483646 h 456"/>
              <a:gd name="T16" fmla="*/ 2147483646 w 355"/>
              <a:gd name="T17" fmla="*/ 2147483646 h 456"/>
              <a:gd name="T18" fmla="*/ 2147483646 w 355"/>
              <a:gd name="T19" fmla="*/ 2147483646 h 456"/>
              <a:gd name="T20" fmla="*/ 2147483646 w 355"/>
              <a:gd name="T21" fmla="*/ 2147483646 h 456"/>
              <a:gd name="T22" fmla="*/ 2147483646 w 355"/>
              <a:gd name="T23" fmla="*/ 2147483646 h 456"/>
              <a:gd name="T24" fmla="*/ 2147483646 w 355"/>
              <a:gd name="T25" fmla="*/ 2147483646 h 456"/>
              <a:gd name="T26" fmla="*/ 2147483646 w 355"/>
              <a:gd name="T27" fmla="*/ 2147483646 h 456"/>
              <a:gd name="T28" fmla="*/ 2147483646 w 355"/>
              <a:gd name="T29" fmla="*/ 2147483646 h 456"/>
              <a:gd name="T30" fmla="*/ 2147483646 w 355"/>
              <a:gd name="T31" fmla="*/ 2147483646 h 456"/>
              <a:gd name="T32" fmla="*/ 2147483646 w 355"/>
              <a:gd name="T33" fmla="*/ 2147483646 h 456"/>
              <a:gd name="T34" fmla="*/ 2147483646 w 355"/>
              <a:gd name="T35" fmla="*/ 2147483646 h 456"/>
              <a:gd name="T36" fmla="*/ 2147483646 w 355"/>
              <a:gd name="T37" fmla="*/ 2147483646 h 456"/>
              <a:gd name="T38" fmla="*/ 2147483646 w 355"/>
              <a:gd name="T39" fmla="*/ 2147483646 h 456"/>
              <a:gd name="T40" fmla="*/ 2147483646 w 355"/>
              <a:gd name="T41" fmla="*/ 2147483646 h 456"/>
              <a:gd name="T42" fmla="*/ 2147483646 w 355"/>
              <a:gd name="T43" fmla="*/ 2147483646 h 456"/>
              <a:gd name="T44" fmla="*/ 2147483646 w 355"/>
              <a:gd name="T45" fmla="*/ 2147483646 h 456"/>
              <a:gd name="T46" fmla="*/ 2147483646 w 355"/>
              <a:gd name="T47" fmla="*/ 2147483646 h 456"/>
              <a:gd name="T48" fmla="*/ 2147483646 w 355"/>
              <a:gd name="T49" fmla="*/ 2147483646 h 456"/>
              <a:gd name="T50" fmla="*/ 2147483646 w 355"/>
              <a:gd name="T51" fmla="*/ 2147483646 h 456"/>
              <a:gd name="T52" fmla="*/ 2147483646 w 355"/>
              <a:gd name="T53" fmla="*/ 2147483646 h 456"/>
              <a:gd name="T54" fmla="*/ 2147483646 w 355"/>
              <a:gd name="T55" fmla="*/ 2147483646 h 456"/>
              <a:gd name="T56" fmla="*/ 2147483646 w 355"/>
              <a:gd name="T57" fmla="*/ 2147483646 h 456"/>
              <a:gd name="T58" fmla="*/ 2147483646 w 355"/>
              <a:gd name="T59" fmla="*/ 2147483646 h 456"/>
              <a:gd name="T60" fmla="*/ 2147483646 w 355"/>
              <a:gd name="T61" fmla="*/ 2147483646 h 456"/>
              <a:gd name="T62" fmla="*/ 2147483646 w 355"/>
              <a:gd name="T63" fmla="*/ 2147483646 h 456"/>
              <a:gd name="T64" fmla="*/ 2147483646 w 355"/>
              <a:gd name="T65" fmla="*/ 2147483646 h 456"/>
              <a:gd name="T66" fmla="*/ 2147483646 w 355"/>
              <a:gd name="T67" fmla="*/ 2147483646 h 456"/>
              <a:gd name="T68" fmla="*/ 2147483646 w 355"/>
              <a:gd name="T69" fmla="*/ 2147483646 h 456"/>
              <a:gd name="T70" fmla="*/ 2147483646 w 355"/>
              <a:gd name="T71" fmla="*/ 2147483646 h 456"/>
              <a:gd name="T72" fmla="*/ 2147483646 w 355"/>
              <a:gd name="T73" fmla="*/ 2147483646 h 456"/>
              <a:gd name="T74" fmla="*/ 2147483646 w 355"/>
              <a:gd name="T75" fmla="*/ 2147483646 h 456"/>
              <a:gd name="T76" fmla="*/ 2147483646 w 355"/>
              <a:gd name="T77" fmla="*/ 2147483646 h 456"/>
              <a:gd name="T78" fmla="*/ 2147483646 w 355"/>
              <a:gd name="T79" fmla="*/ 2147483646 h 456"/>
              <a:gd name="T80" fmla="*/ 2147483646 w 355"/>
              <a:gd name="T81" fmla="*/ 2147483646 h 456"/>
              <a:gd name="T82" fmla="*/ 2147483646 w 355"/>
              <a:gd name="T83" fmla="*/ 2147483646 h 456"/>
              <a:gd name="T84" fmla="*/ 2147483646 w 355"/>
              <a:gd name="T85" fmla="*/ 2147483646 h 456"/>
              <a:gd name="T86" fmla="*/ 2147483646 w 355"/>
              <a:gd name="T87" fmla="*/ 2147483646 h 456"/>
              <a:gd name="T88" fmla="*/ 2147483646 w 355"/>
              <a:gd name="T89" fmla="*/ 2147483646 h 456"/>
              <a:gd name="T90" fmla="*/ 2147483646 w 355"/>
              <a:gd name="T91" fmla="*/ 2147483646 h 456"/>
              <a:gd name="T92" fmla="*/ 2147483646 w 355"/>
              <a:gd name="T93" fmla="*/ 2147483646 h 456"/>
              <a:gd name="T94" fmla="*/ 2147483646 w 355"/>
              <a:gd name="T95" fmla="*/ 2147483646 h 456"/>
              <a:gd name="T96" fmla="*/ 2147483646 w 355"/>
              <a:gd name="T97" fmla="*/ 2147483646 h 456"/>
              <a:gd name="T98" fmla="*/ 2147483646 w 355"/>
              <a:gd name="T99" fmla="*/ 2147483646 h 456"/>
              <a:gd name="T100" fmla="*/ 2147483646 w 355"/>
              <a:gd name="T101" fmla="*/ 2147483646 h 456"/>
              <a:gd name="T102" fmla="*/ 2147483646 w 355"/>
              <a:gd name="T103" fmla="*/ 2147483646 h 456"/>
              <a:gd name="T104" fmla="*/ 2147483646 w 355"/>
              <a:gd name="T105" fmla="*/ 2147483646 h 456"/>
              <a:gd name="T106" fmla="*/ 2147483646 w 355"/>
              <a:gd name="T107" fmla="*/ 2147483646 h 456"/>
              <a:gd name="T108" fmla="*/ 2147483646 w 355"/>
              <a:gd name="T109" fmla="*/ 2147483646 h 456"/>
              <a:gd name="T110" fmla="*/ 2147483646 w 355"/>
              <a:gd name="T111" fmla="*/ 2147483646 h 456"/>
              <a:gd name="T112" fmla="*/ 2147483646 w 355"/>
              <a:gd name="T113" fmla="*/ 2147483646 h 456"/>
              <a:gd name="T114" fmla="*/ 2147483646 w 355"/>
              <a:gd name="T115" fmla="*/ 2147483646 h 45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55" h="456">
                <a:moveTo>
                  <a:pt x="143" y="370"/>
                </a:moveTo>
                <a:lnTo>
                  <a:pt x="143" y="369"/>
                </a:lnTo>
                <a:lnTo>
                  <a:pt x="143" y="368"/>
                </a:lnTo>
                <a:lnTo>
                  <a:pt x="142" y="368"/>
                </a:lnTo>
                <a:lnTo>
                  <a:pt x="142" y="366"/>
                </a:lnTo>
                <a:lnTo>
                  <a:pt x="142" y="365"/>
                </a:lnTo>
                <a:lnTo>
                  <a:pt x="141" y="364"/>
                </a:lnTo>
                <a:lnTo>
                  <a:pt x="141" y="363"/>
                </a:lnTo>
                <a:lnTo>
                  <a:pt x="141" y="362"/>
                </a:lnTo>
                <a:lnTo>
                  <a:pt x="140" y="361"/>
                </a:lnTo>
                <a:lnTo>
                  <a:pt x="140" y="360"/>
                </a:lnTo>
                <a:lnTo>
                  <a:pt x="140" y="359"/>
                </a:lnTo>
                <a:lnTo>
                  <a:pt x="141" y="359"/>
                </a:lnTo>
                <a:lnTo>
                  <a:pt x="141" y="358"/>
                </a:lnTo>
                <a:lnTo>
                  <a:pt x="141" y="357"/>
                </a:lnTo>
                <a:lnTo>
                  <a:pt x="142" y="357"/>
                </a:lnTo>
                <a:lnTo>
                  <a:pt x="142" y="356"/>
                </a:lnTo>
                <a:lnTo>
                  <a:pt x="142" y="355"/>
                </a:lnTo>
                <a:lnTo>
                  <a:pt x="142" y="354"/>
                </a:lnTo>
                <a:lnTo>
                  <a:pt x="142" y="353"/>
                </a:lnTo>
                <a:lnTo>
                  <a:pt x="142" y="352"/>
                </a:lnTo>
                <a:lnTo>
                  <a:pt x="143" y="352"/>
                </a:lnTo>
                <a:lnTo>
                  <a:pt x="143" y="351"/>
                </a:lnTo>
                <a:lnTo>
                  <a:pt x="143" y="350"/>
                </a:lnTo>
                <a:lnTo>
                  <a:pt x="145" y="349"/>
                </a:lnTo>
                <a:lnTo>
                  <a:pt x="145" y="348"/>
                </a:lnTo>
                <a:lnTo>
                  <a:pt x="145" y="346"/>
                </a:lnTo>
                <a:lnTo>
                  <a:pt x="145" y="345"/>
                </a:lnTo>
                <a:lnTo>
                  <a:pt x="146" y="345"/>
                </a:lnTo>
                <a:lnTo>
                  <a:pt x="146" y="344"/>
                </a:lnTo>
                <a:lnTo>
                  <a:pt x="145" y="343"/>
                </a:lnTo>
                <a:lnTo>
                  <a:pt x="145" y="342"/>
                </a:lnTo>
                <a:lnTo>
                  <a:pt x="145" y="341"/>
                </a:lnTo>
                <a:lnTo>
                  <a:pt x="145" y="340"/>
                </a:lnTo>
                <a:lnTo>
                  <a:pt x="143" y="340"/>
                </a:lnTo>
                <a:lnTo>
                  <a:pt x="143" y="339"/>
                </a:lnTo>
                <a:lnTo>
                  <a:pt x="143" y="338"/>
                </a:lnTo>
                <a:lnTo>
                  <a:pt x="143" y="337"/>
                </a:lnTo>
                <a:lnTo>
                  <a:pt x="143" y="336"/>
                </a:lnTo>
                <a:lnTo>
                  <a:pt x="145" y="336"/>
                </a:lnTo>
                <a:lnTo>
                  <a:pt x="146" y="336"/>
                </a:lnTo>
                <a:lnTo>
                  <a:pt x="146" y="335"/>
                </a:lnTo>
                <a:lnTo>
                  <a:pt x="147" y="335"/>
                </a:lnTo>
                <a:lnTo>
                  <a:pt x="148" y="335"/>
                </a:lnTo>
                <a:lnTo>
                  <a:pt x="149" y="335"/>
                </a:lnTo>
                <a:lnTo>
                  <a:pt x="150" y="335"/>
                </a:lnTo>
                <a:lnTo>
                  <a:pt x="151" y="336"/>
                </a:lnTo>
                <a:lnTo>
                  <a:pt x="152" y="337"/>
                </a:lnTo>
                <a:lnTo>
                  <a:pt x="152" y="338"/>
                </a:lnTo>
                <a:lnTo>
                  <a:pt x="152" y="339"/>
                </a:lnTo>
                <a:lnTo>
                  <a:pt x="152" y="340"/>
                </a:lnTo>
                <a:lnTo>
                  <a:pt x="153" y="340"/>
                </a:lnTo>
                <a:lnTo>
                  <a:pt x="154" y="340"/>
                </a:lnTo>
                <a:lnTo>
                  <a:pt x="155" y="340"/>
                </a:lnTo>
                <a:lnTo>
                  <a:pt x="155" y="339"/>
                </a:lnTo>
                <a:lnTo>
                  <a:pt x="156" y="339"/>
                </a:lnTo>
                <a:lnTo>
                  <a:pt x="156" y="338"/>
                </a:lnTo>
                <a:lnTo>
                  <a:pt x="156" y="337"/>
                </a:lnTo>
                <a:lnTo>
                  <a:pt x="156" y="336"/>
                </a:lnTo>
                <a:lnTo>
                  <a:pt x="157" y="335"/>
                </a:lnTo>
                <a:lnTo>
                  <a:pt x="157" y="334"/>
                </a:lnTo>
                <a:lnTo>
                  <a:pt x="157" y="333"/>
                </a:lnTo>
                <a:lnTo>
                  <a:pt x="156" y="333"/>
                </a:lnTo>
                <a:lnTo>
                  <a:pt x="156" y="332"/>
                </a:lnTo>
                <a:lnTo>
                  <a:pt x="156" y="331"/>
                </a:lnTo>
                <a:lnTo>
                  <a:pt x="155" y="330"/>
                </a:lnTo>
                <a:lnTo>
                  <a:pt x="154" y="329"/>
                </a:lnTo>
                <a:lnTo>
                  <a:pt x="153" y="329"/>
                </a:lnTo>
                <a:lnTo>
                  <a:pt x="153" y="327"/>
                </a:lnTo>
                <a:lnTo>
                  <a:pt x="152" y="326"/>
                </a:lnTo>
                <a:lnTo>
                  <a:pt x="152" y="325"/>
                </a:lnTo>
                <a:lnTo>
                  <a:pt x="152" y="324"/>
                </a:lnTo>
                <a:lnTo>
                  <a:pt x="151" y="323"/>
                </a:lnTo>
                <a:lnTo>
                  <a:pt x="151" y="322"/>
                </a:lnTo>
                <a:lnTo>
                  <a:pt x="150" y="322"/>
                </a:lnTo>
                <a:lnTo>
                  <a:pt x="150" y="321"/>
                </a:lnTo>
                <a:lnTo>
                  <a:pt x="150" y="320"/>
                </a:lnTo>
                <a:lnTo>
                  <a:pt x="150" y="319"/>
                </a:lnTo>
                <a:lnTo>
                  <a:pt x="149" y="318"/>
                </a:lnTo>
                <a:lnTo>
                  <a:pt x="149" y="317"/>
                </a:lnTo>
                <a:lnTo>
                  <a:pt x="149" y="316"/>
                </a:lnTo>
                <a:lnTo>
                  <a:pt x="148" y="316"/>
                </a:lnTo>
                <a:lnTo>
                  <a:pt x="148" y="315"/>
                </a:lnTo>
                <a:lnTo>
                  <a:pt x="147" y="315"/>
                </a:lnTo>
                <a:lnTo>
                  <a:pt x="147" y="314"/>
                </a:lnTo>
                <a:lnTo>
                  <a:pt x="146" y="313"/>
                </a:lnTo>
                <a:lnTo>
                  <a:pt x="145" y="313"/>
                </a:lnTo>
                <a:lnTo>
                  <a:pt x="145" y="312"/>
                </a:lnTo>
                <a:lnTo>
                  <a:pt x="145" y="311"/>
                </a:lnTo>
                <a:lnTo>
                  <a:pt x="143" y="311"/>
                </a:lnTo>
                <a:lnTo>
                  <a:pt x="143" y="310"/>
                </a:lnTo>
                <a:lnTo>
                  <a:pt x="142" y="308"/>
                </a:lnTo>
                <a:lnTo>
                  <a:pt x="141" y="308"/>
                </a:lnTo>
                <a:lnTo>
                  <a:pt x="140" y="307"/>
                </a:lnTo>
                <a:lnTo>
                  <a:pt x="139" y="306"/>
                </a:lnTo>
                <a:lnTo>
                  <a:pt x="138" y="306"/>
                </a:lnTo>
                <a:lnTo>
                  <a:pt x="137" y="305"/>
                </a:lnTo>
                <a:lnTo>
                  <a:pt x="136" y="304"/>
                </a:lnTo>
                <a:lnTo>
                  <a:pt x="135" y="303"/>
                </a:lnTo>
                <a:lnTo>
                  <a:pt x="135" y="302"/>
                </a:lnTo>
                <a:lnTo>
                  <a:pt x="135" y="301"/>
                </a:lnTo>
                <a:lnTo>
                  <a:pt x="135" y="300"/>
                </a:lnTo>
                <a:lnTo>
                  <a:pt x="135" y="299"/>
                </a:lnTo>
                <a:lnTo>
                  <a:pt x="135" y="298"/>
                </a:lnTo>
                <a:lnTo>
                  <a:pt x="135" y="297"/>
                </a:lnTo>
                <a:lnTo>
                  <a:pt x="135" y="296"/>
                </a:lnTo>
                <a:lnTo>
                  <a:pt x="135" y="295"/>
                </a:lnTo>
                <a:lnTo>
                  <a:pt x="136" y="293"/>
                </a:lnTo>
                <a:lnTo>
                  <a:pt x="135" y="292"/>
                </a:lnTo>
                <a:lnTo>
                  <a:pt x="134" y="292"/>
                </a:lnTo>
                <a:lnTo>
                  <a:pt x="134" y="291"/>
                </a:lnTo>
                <a:lnTo>
                  <a:pt x="133" y="291"/>
                </a:lnTo>
                <a:lnTo>
                  <a:pt x="133" y="290"/>
                </a:lnTo>
                <a:lnTo>
                  <a:pt x="132" y="290"/>
                </a:lnTo>
                <a:lnTo>
                  <a:pt x="132" y="288"/>
                </a:lnTo>
                <a:lnTo>
                  <a:pt x="132" y="287"/>
                </a:lnTo>
                <a:lnTo>
                  <a:pt x="131" y="286"/>
                </a:lnTo>
                <a:lnTo>
                  <a:pt x="131" y="285"/>
                </a:lnTo>
                <a:lnTo>
                  <a:pt x="131" y="284"/>
                </a:lnTo>
                <a:lnTo>
                  <a:pt x="132" y="283"/>
                </a:lnTo>
                <a:lnTo>
                  <a:pt x="132" y="282"/>
                </a:lnTo>
                <a:lnTo>
                  <a:pt x="132" y="281"/>
                </a:lnTo>
                <a:lnTo>
                  <a:pt x="132" y="280"/>
                </a:lnTo>
                <a:lnTo>
                  <a:pt x="133" y="280"/>
                </a:lnTo>
                <a:lnTo>
                  <a:pt x="133" y="279"/>
                </a:lnTo>
                <a:lnTo>
                  <a:pt x="133" y="278"/>
                </a:lnTo>
                <a:lnTo>
                  <a:pt x="133" y="277"/>
                </a:lnTo>
                <a:lnTo>
                  <a:pt x="133" y="276"/>
                </a:lnTo>
                <a:lnTo>
                  <a:pt x="133" y="275"/>
                </a:lnTo>
                <a:lnTo>
                  <a:pt x="133" y="274"/>
                </a:lnTo>
                <a:lnTo>
                  <a:pt x="132" y="273"/>
                </a:lnTo>
                <a:lnTo>
                  <a:pt x="132" y="272"/>
                </a:lnTo>
                <a:lnTo>
                  <a:pt x="132" y="271"/>
                </a:lnTo>
                <a:lnTo>
                  <a:pt x="132" y="269"/>
                </a:lnTo>
                <a:lnTo>
                  <a:pt x="132" y="268"/>
                </a:lnTo>
                <a:lnTo>
                  <a:pt x="132" y="267"/>
                </a:lnTo>
                <a:lnTo>
                  <a:pt x="133" y="266"/>
                </a:lnTo>
                <a:lnTo>
                  <a:pt x="133" y="265"/>
                </a:lnTo>
                <a:lnTo>
                  <a:pt x="134" y="264"/>
                </a:lnTo>
                <a:lnTo>
                  <a:pt x="134" y="263"/>
                </a:lnTo>
                <a:lnTo>
                  <a:pt x="134" y="262"/>
                </a:lnTo>
                <a:lnTo>
                  <a:pt x="135" y="262"/>
                </a:lnTo>
                <a:lnTo>
                  <a:pt x="135" y="261"/>
                </a:lnTo>
                <a:lnTo>
                  <a:pt x="135" y="260"/>
                </a:lnTo>
                <a:lnTo>
                  <a:pt x="135" y="259"/>
                </a:lnTo>
                <a:lnTo>
                  <a:pt x="134" y="259"/>
                </a:lnTo>
                <a:lnTo>
                  <a:pt x="134" y="258"/>
                </a:lnTo>
                <a:lnTo>
                  <a:pt x="133" y="258"/>
                </a:lnTo>
                <a:lnTo>
                  <a:pt x="133" y="257"/>
                </a:lnTo>
                <a:lnTo>
                  <a:pt x="132" y="257"/>
                </a:lnTo>
                <a:lnTo>
                  <a:pt x="131" y="257"/>
                </a:lnTo>
                <a:lnTo>
                  <a:pt x="130" y="257"/>
                </a:lnTo>
                <a:lnTo>
                  <a:pt x="129" y="257"/>
                </a:lnTo>
                <a:lnTo>
                  <a:pt x="128" y="257"/>
                </a:lnTo>
                <a:lnTo>
                  <a:pt x="127" y="257"/>
                </a:lnTo>
                <a:lnTo>
                  <a:pt x="126" y="256"/>
                </a:lnTo>
                <a:lnTo>
                  <a:pt x="124" y="255"/>
                </a:lnTo>
                <a:lnTo>
                  <a:pt x="124" y="254"/>
                </a:lnTo>
                <a:lnTo>
                  <a:pt x="123" y="254"/>
                </a:lnTo>
                <a:lnTo>
                  <a:pt x="123" y="253"/>
                </a:lnTo>
                <a:lnTo>
                  <a:pt x="123" y="252"/>
                </a:lnTo>
                <a:lnTo>
                  <a:pt x="123" y="251"/>
                </a:lnTo>
                <a:lnTo>
                  <a:pt x="123" y="249"/>
                </a:lnTo>
                <a:lnTo>
                  <a:pt x="123" y="248"/>
                </a:lnTo>
                <a:lnTo>
                  <a:pt x="123" y="247"/>
                </a:lnTo>
                <a:lnTo>
                  <a:pt x="124" y="246"/>
                </a:lnTo>
                <a:lnTo>
                  <a:pt x="124" y="245"/>
                </a:lnTo>
                <a:lnTo>
                  <a:pt x="126" y="245"/>
                </a:lnTo>
                <a:lnTo>
                  <a:pt x="126" y="244"/>
                </a:lnTo>
                <a:lnTo>
                  <a:pt x="126" y="243"/>
                </a:lnTo>
                <a:lnTo>
                  <a:pt x="126" y="242"/>
                </a:lnTo>
                <a:lnTo>
                  <a:pt x="126" y="241"/>
                </a:lnTo>
                <a:lnTo>
                  <a:pt x="124" y="241"/>
                </a:lnTo>
                <a:lnTo>
                  <a:pt x="124" y="240"/>
                </a:lnTo>
                <a:lnTo>
                  <a:pt x="124" y="239"/>
                </a:lnTo>
                <a:lnTo>
                  <a:pt x="123" y="239"/>
                </a:lnTo>
                <a:lnTo>
                  <a:pt x="123" y="238"/>
                </a:lnTo>
                <a:lnTo>
                  <a:pt x="122" y="237"/>
                </a:lnTo>
                <a:lnTo>
                  <a:pt x="122" y="236"/>
                </a:lnTo>
                <a:lnTo>
                  <a:pt x="121" y="236"/>
                </a:lnTo>
                <a:lnTo>
                  <a:pt x="121" y="235"/>
                </a:lnTo>
                <a:lnTo>
                  <a:pt x="120" y="235"/>
                </a:lnTo>
                <a:lnTo>
                  <a:pt x="120" y="234"/>
                </a:lnTo>
                <a:lnTo>
                  <a:pt x="119" y="234"/>
                </a:lnTo>
                <a:lnTo>
                  <a:pt x="118" y="234"/>
                </a:lnTo>
                <a:lnTo>
                  <a:pt x="117" y="234"/>
                </a:lnTo>
                <a:lnTo>
                  <a:pt x="117" y="233"/>
                </a:lnTo>
                <a:lnTo>
                  <a:pt x="118" y="229"/>
                </a:lnTo>
                <a:lnTo>
                  <a:pt x="118" y="228"/>
                </a:lnTo>
                <a:lnTo>
                  <a:pt x="118" y="226"/>
                </a:lnTo>
                <a:lnTo>
                  <a:pt x="119" y="225"/>
                </a:lnTo>
                <a:lnTo>
                  <a:pt x="119" y="224"/>
                </a:lnTo>
                <a:lnTo>
                  <a:pt x="119" y="223"/>
                </a:lnTo>
                <a:lnTo>
                  <a:pt x="119" y="222"/>
                </a:lnTo>
                <a:lnTo>
                  <a:pt x="120" y="221"/>
                </a:lnTo>
                <a:lnTo>
                  <a:pt x="120" y="220"/>
                </a:lnTo>
                <a:lnTo>
                  <a:pt x="120" y="218"/>
                </a:lnTo>
                <a:lnTo>
                  <a:pt x="121" y="216"/>
                </a:lnTo>
                <a:lnTo>
                  <a:pt x="122" y="212"/>
                </a:lnTo>
                <a:lnTo>
                  <a:pt x="123" y="206"/>
                </a:lnTo>
                <a:lnTo>
                  <a:pt x="123" y="205"/>
                </a:lnTo>
                <a:lnTo>
                  <a:pt x="124" y="203"/>
                </a:lnTo>
                <a:lnTo>
                  <a:pt x="116" y="197"/>
                </a:lnTo>
                <a:lnTo>
                  <a:pt x="107" y="189"/>
                </a:lnTo>
                <a:lnTo>
                  <a:pt x="97" y="181"/>
                </a:lnTo>
                <a:lnTo>
                  <a:pt x="96" y="190"/>
                </a:lnTo>
                <a:lnTo>
                  <a:pt x="76" y="188"/>
                </a:lnTo>
                <a:lnTo>
                  <a:pt x="57" y="186"/>
                </a:lnTo>
                <a:lnTo>
                  <a:pt x="45" y="185"/>
                </a:lnTo>
                <a:lnTo>
                  <a:pt x="23" y="171"/>
                </a:lnTo>
                <a:lnTo>
                  <a:pt x="22" y="169"/>
                </a:lnTo>
                <a:lnTo>
                  <a:pt x="17" y="162"/>
                </a:lnTo>
                <a:lnTo>
                  <a:pt x="17" y="161"/>
                </a:lnTo>
                <a:lnTo>
                  <a:pt x="16" y="159"/>
                </a:lnTo>
                <a:lnTo>
                  <a:pt x="15" y="157"/>
                </a:lnTo>
                <a:lnTo>
                  <a:pt x="14" y="156"/>
                </a:lnTo>
                <a:lnTo>
                  <a:pt x="13" y="155"/>
                </a:lnTo>
                <a:lnTo>
                  <a:pt x="12" y="152"/>
                </a:lnTo>
                <a:lnTo>
                  <a:pt x="11" y="150"/>
                </a:lnTo>
                <a:lnTo>
                  <a:pt x="10" y="148"/>
                </a:lnTo>
                <a:lnTo>
                  <a:pt x="8" y="146"/>
                </a:lnTo>
                <a:lnTo>
                  <a:pt x="7" y="146"/>
                </a:lnTo>
                <a:lnTo>
                  <a:pt x="7" y="145"/>
                </a:lnTo>
                <a:lnTo>
                  <a:pt x="6" y="145"/>
                </a:lnTo>
                <a:lnTo>
                  <a:pt x="6" y="144"/>
                </a:lnTo>
                <a:lnTo>
                  <a:pt x="5" y="144"/>
                </a:lnTo>
                <a:lnTo>
                  <a:pt x="5" y="143"/>
                </a:lnTo>
                <a:lnTo>
                  <a:pt x="4" y="143"/>
                </a:lnTo>
                <a:lnTo>
                  <a:pt x="3" y="142"/>
                </a:lnTo>
                <a:lnTo>
                  <a:pt x="2" y="141"/>
                </a:lnTo>
                <a:lnTo>
                  <a:pt x="1" y="140"/>
                </a:lnTo>
                <a:lnTo>
                  <a:pt x="1" y="139"/>
                </a:lnTo>
                <a:lnTo>
                  <a:pt x="0" y="139"/>
                </a:lnTo>
                <a:lnTo>
                  <a:pt x="1" y="137"/>
                </a:lnTo>
                <a:lnTo>
                  <a:pt x="2" y="133"/>
                </a:lnTo>
                <a:lnTo>
                  <a:pt x="5" y="126"/>
                </a:lnTo>
                <a:lnTo>
                  <a:pt x="8" y="118"/>
                </a:lnTo>
                <a:lnTo>
                  <a:pt x="12" y="110"/>
                </a:lnTo>
                <a:lnTo>
                  <a:pt x="14" y="104"/>
                </a:lnTo>
                <a:lnTo>
                  <a:pt x="16" y="100"/>
                </a:lnTo>
                <a:lnTo>
                  <a:pt x="17" y="96"/>
                </a:lnTo>
                <a:lnTo>
                  <a:pt x="19" y="91"/>
                </a:lnTo>
                <a:lnTo>
                  <a:pt x="20" y="87"/>
                </a:lnTo>
                <a:lnTo>
                  <a:pt x="20" y="86"/>
                </a:lnTo>
                <a:lnTo>
                  <a:pt x="21" y="85"/>
                </a:lnTo>
                <a:lnTo>
                  <a:pt x="22" y="83"/>
                </a:lnTo>
                <a:lnTo>
                  <a:pt x="30" y="64"/>
                </a:lnTo>
                <a:lnTo>
                  <a:pt x="37" y="44"/>
                </a:lnTo>
                <a:lnTo>
                  <a:pt x="46" y="21"/>
                </a:lnTo>
                <a:lnTo>
                  <a:pt x="62" y="0"/>
                </a:lnTo>
                <a:lnTo>
                  <a:pt x="70" y="4"/>
                </a:lnTo>
                <a:lnTo>
                  <a:pt x="76" y="7"/>
                </a:lnTo>
                <a:lnTo>
                  <a:pt x="91" y="14"/>
                </a:lnTo>
                <a:lnTo>
                  <a:pt x="99" y="20"/>
                </a:lnTo>
                <a:lnTo>
                  <a:pt x="109" y="25"/>
                </a:lnTo>
                <a:lnTo>
                  <a:pt x="115" y="28"/>
                </a:lnTo>
                <a:lnTo>
                  <a:pt x="119" y="31"/>
                </a:lnTo>
                <a:lnTo>
                  <a:pt x="126" y="34"/>
                </a:lnTo>
                <a:lnTo>
                  <a:pt x="133" y="39"/>
                </a:lnTo>
                <a:lnTo>
                  <a:pt x="136" y="41"/>
                </a:lnTo>
                <a:lnTo>
                  <a:pt x="137" y="42"/>
                </a:lnTo>
                <a:lnTo>
                  <a:pt x="139" y="43"/>
                </a:lnTo>
                <a:lnTo>
                  <a:pt x="147" y="47"/>
                </a:lnTo>
                <a:lnTo>
                  <a:pt x="153" y="51"/>
                </a:lnTo>
                <a:lnTo>
                  <a:pt x="160" y="54"/>
                </a:lnTo>
                <a:lnTo>
                  <a:pt x="165" y="58"/>
                </a:lnTo>
                <a:lnTo>
                  <a:pt x="169" y="60"/>
                </a:lnTo>
                <a:lnTo>
                  <a:pt x="172" y="62"/>
                </a:lnTo>
                <a:lnTo>
                  <a:pt x="178" y="65"/>
                </a:lnTo>
                <a:lnTo>
                  <a:pt x="185" y="69"/>
                </a:lnTo>
                <a:lnTo>
                  <a:pt x="189" y="71"/>
                </a:lnTo>
                <a:lnTo>
                  <a:pt x="190" y="72"/>
                </a:lnTo>
                <a:lnTo>
                  <a:pt x="192" y="73"/>
                </a:lnTo>
                <a:lnTo>
                  <a:pt x="198" y="77"/>
                </a:lnTo>
                <a:lnTo>
                  <a:pt x="205" y="81"/>
                </a:lnTo>
                <a:lnTo>
                  <a:pt x="214" y="86"/>
                </a:lnTo>
                <a:lnTo>
                  <a:pt x="219" y="89"/>
                </a:lnTo>
                <a:lnTo>
                  <a:pt x="223" y="90"/>
                </a:lnTo>
                <a:lnTo>
                  <a:pt x="226" y="93"/>
                </a:lnTo>
                <a:lnTo>
                  <a:pt x="231" y="96"/>
                </a:lnTo>
                <a:lnTo>
                  <a:pt x="236" y="99"/>
                </a:lnTo>
                <a:lnTo>
                  <a:pt x="244" y="103"/>
                </a:lnTo>
                <a:lnTo>
                  <a:pt x="250" y="107"/>
                </a:lnTo>
                <a:lnTo>
                  <a:pt x="256" y="110"/>
                </a:lnTo>
                <a:lnTo>
                  <a:pt x="262" y="113"/>
                </a:lnTo>
                <a:lnTo>
                  <a:pt x="294" y="132"/>
                </a:lnTo>
                <a:lnTo>
                  <a:pt x="305" y="139"/>
                </a:lnTo>
                <a:lnTo>
                  <a:pt x="313" y="143"/>
                </a:lnTo>
                <a:lnTo>
                  <a:pt x="321" y="148"/>
                </a:lnTo>
                <a:lnTo>
                  <a:pt x="329" y="152"/>
                </a:lnTo>
                <a:lnTo>
                  <a:pt x="334" y="156"/>
                </a:lnTo>
                <a:lnTo>
                  <a:pt x="342" y="160"/>
                </a:lnTo>
                <a:lnTo>
                  <a:pt x="347" y="163"/>
                </a:lnTo>
                <a:lnTo>
                  <a:pt x="351" y="163"/>
                </a:lnTo>
                <a:lnTo>
                  <a:pt x="354" y="163"/>
                </a:lnTo>
                <a:lnTo>
                  <a:pt x="355" y="163"/>
                </a:lnTo>
                <a:lnTo>
                  <a:pt x="355" y="164"/>
                </a:lnTo>
                <a:lnTo>
                  <a:pt x="355" y="167"/>
                </a:lnTo>
                <a:lnTo>
                  <a:pt x="355" y="171"/>
                </a:lnTo>
                <a:lnTo>
                  <a:pt x="354" y="175"/>
                </a:lnTo>
                <a:lnTo>
                  <a:pt x="354" y="179"/>
                </a:lnTo>
                <a:lnTo>
                  <a:pt x="353" y="183"/>
                </a:lnTo>
                <a:lnTo>
                  <a:pt x="352" y="186"/>
                </a:lnTo>
                <a:lnTo>
                  <a:pt x="351" y="189"/>
                </a:lnTo>
                <a:lnTo>
                  <a:pt x="351" y="194"/>
                </a:lnTo>
                <a:lnTo>
                  <a:pt x="350" y="198"/>
                </a:lnTo>
                <a:lnTo>
                  <a:pt x="349" y="201"/>
                </a:lnTo>
                <a:lnTo>
                  <a:pt x="348" y="205"/>
                </a:lnTo>
                <a:lnTo>
                  <a:pt x="347" y="208"/>
                </a:lnTo>
                <a:lnTo>
                  <a:pt x="345" y="215"/>
                </a:lnTo>
                <a:lnTo>
                  <a:pt x="344" y="219"/>
                </a:lnTo>
                <a:lnTo>
                  <a:pt x="343" y="223"/>
                </a:lnTo>
                <a:lnTo>
                  <a:pt x="342" y="225"/>
                </a:lnTo>
                <a:lnTo>
                  <a:pt x="342" y="227"/>
                </a:lnTo>
                <a:lnTo>
                  <a:pt x="341" y="232"/>
                </a:lnTo>
                <a:lnTo>
                  <a:pt x="340" y="237"/>
                </a:lnTo>
                <a:lnTo>
                  <a:pt x="339" y="241"/>
                </a:lnTo>
                <a:lnTo>
                  <a:pt x="339" y="245"/>
                </a:lnTo>
                <a:lnTo>
                  <a:pt x="337" y="247"/>
                </a:lnTo>
                <a:lnTo>
                  <a:pt x="337" y="249"/>
                </a:lnTo>
                <a:lnTo>
                  <a:pt x="335" y="255"/>
                </a:lnTo>
                <a:lnTo>
                  <a:pt x="334" y="258"/>
                </a:lnTo>
                <a:lnTo>
                  <a:pt x="333" y="261"/>
                </a:lnTo>
                <a:lnTo>
                  <a:pt x="332" y="265"/>
                </a:lnTo>
                <a:lnTo>
                  <a:pt x="332" y="267"/>
                </a:lnTo>
                <a:lnTo>
                  <a:pt x="331" y="271"/>
                </a:lnTo>
                <a:lnTo>
                  <a:pt x="329" y="275"/>
                </a:lnTo>
                <a:lnTo>
                  <a:pt x="328" y="279"/>
                </a:lnTo>
                <a:lnTo>
                  <a:pt x="327" y="283"/>
                </a:lnTo>
                <a:lnTo>
                  <a:pt x="326" y="286"/>
                </a:lnTo>
                <a:lnTo>
                  <a:pt x="326" y="287"/>
                </a:lnTo>
                <a:lnTo>
                  <a:pt x="325" y="290"/>
                </a:lnTo>
                <a:lnTo>
                  <a:pt x="324" y="294"/>
                </a:lnTo>
                <a:lnTo>
                  <a:pt x="324" y="296"/>
                </a:lnTo>
                <a:lnTo>
                  <a:pt x="323" y="298"/>
                </a:lnTo>
                <a:lnTo>
                  <a:pt x="321" y="302"/>
                </a:lnTo>
                <a:lnTo>
                  <a:pt x="320" y="305"/>
                </a:lnTo>
                <a:lnTo>
                  <a:pt x="317" y="310"/>
                </a:lnTo>
                <a:lnTo>
                  <a:pt x="316" y="313"/>
                </a:lnTo>
                <a:lnTo>
                  <a:pt x="315" y="315"/>
                </a:lnTo>
                <a:lnTo>
                  <a:pt x="314" y="316"/>
                </a:lnTo>
                <a:lnTo>
                  <a:pt x="314" y="317"/>
                </a:lnTo>
                <a:lnTo>
                  <a:pt x="313" y="318"/>
                </a:lnTo>
                <a:lnTo>
                  <a:pt x="313" y="319"/>
                </a:lnTo>
                <a:lnTo>
                  <a:pt x="312" y="321"/>
                </a:lnTo>
                <a:lnTo>
                  <a:pt x="311" y="322"/>
                </a:lnTo>
                <a:lnTo>
                  <a:pt x="311" y="324"/>
                </a:lnTo>
                <a:lnTo>
                  <a:pt x="310" y="326"/>
                </a:lnTo>
                <a:lnTo>
                  <a:pt x="308" y="330"/>
                </a:lnTo>
                <a:lnTo>
                  <a:pt x="307" y="332"/>
                </a:lnTo>
                <a:lnTo>
                  <a:pt x="306" y="334"/>
                </a:lnTo>
                <a:lnTo>
                  <a:pt x="306" y="336"/>
                </a:lnTo>
                <a:lnTo>
                  <a:pt x="304" y="339"/>
                </a:lnTo>
                <a:lnTo>
                  <a:pt x="303" y="342"/>
                </a:lnTo>
                <a:lnTo>
                  <a:pt x="302" y="344"/>
                </a:lnTo>
                <a:lnTo>
                  <a:pt x="301" y="349"/>
                </a:lnTo>
                <a:lnTo>
                  <a:pt x="298" y="353"/>
                </a:lnTo>
                <a:lnTo>
                  <a:pt x="296" y="360"/>
                </a:lnTo>
                <a:lnTo>
                  <a:pt x="293" y="369"/>
                </a:lnTo>
                <a:lnTo>
                  <a:pt x="291" y="375"/>
                </a:lnTo>
                <a:lnTo>
                  <a:pt x="289" y="379"/>
                </a:lnTo>
                <a:lnTo>
                  <a:pt x="285" y="388"/>
                </a:lnTo>
                <a:lnTo>
                  <a:pt x="278" y="398"/>
                </a:lnTo>
                <a:lnTo>
                  <a:pt x="275" y="405"/>
                </a:lnTo>
                <a:lnTo>
                  <a:pt x="272" y="411"/>
                </a:lnTo>
                <a:lnTo>
                  <a:pt x="267" y="409"/>
                </a:lnTo>
                <a:lnTo>
                  <a:pt x="265" y="408"/>
                </a:lnTo>
                <a:lnTo>
                  <a:pt x="264" y="407"/>
                </a:lnTo>
                <a:lnTo>
                  <a:pt x="264" y="405"/>
                </a:lnTo>
                <a:lnTo>
                  <a:pt x="264" y="404"/>
                </a:lnTo>
                <a:lnTo>
                  <a:pt x="264" y="403"/>
                </a:lnTo>
                <a:lnTo>
                  <a:pt x="264" y="402"/>
                </a:lnTo>
                <a:lnTo>
                  <a:pt x="264" y="401"/>
                </a:lnTo>
                <a:lnTo>
                  <a:pt x="264" y="400"/>
                </a:lnTo>
                <a:lnTo>
                  <a:pt x="262" y="399"/>
                </a:lnTo>
                <a:lnTo>
                  <a:pt x="259" y="398"/>
                </a:lnTo>
                <a:lnTo>
                  <a:pt x="257" y="397"/>
                </a:lnTo>
                <a:lnTo>
                  <a:pt x="255" y="395"/>
                </a:lnTo>
                <a:lnTo>
                  <a:pt x="250" y="392"/>
                </a:lnTo>
                <a:lnTo>
                  <a:pt x="246" y="389"/>
                </a:lnTo>
                <a:lnTo>
                  <a:pt x="245" y="388"/>
                </a:lnTo>
                <a:lnTo>
                  <a:pt x="245" y="387"/>
                </a:lnTo>
                <a:lnTo>
                  <a:pt x="245" y="385"/>
                </a:lnTo>
                <a:lnTo>
                  <a:pt x="246" y="385"/>
                </a:lnTo>
                <a:lnTo>
                  <a:pt x="247" y="385"/>
                </a:lnTo>
                <a:lnTo>
                  <a:pt x="247" y="384"/>
                </a:lnTo>
                <a:lnTo>
                  <a:pt x="247" y="383"/>
                </a:lnTo>
                <a:lnTo>
                  <a:pt x="247" y="382"/>
                </a:lnTo>
                <a:lnTo>
                  <a:pt x="246" y="381"/>
                </a:lnTo>
                <a:lnTo>
                  <a:pt x="245" y="380"/>
                </a:lnTo>
                <a:lnTo>
                  <a:pt x="244" y="380"/>
                </a:lnTo>
                <a:lnTo>
                  <a:pt x="243" y="380"/>
                </a:lnTo>
                <a:lnTo>
                  <a:pt x="243" y="379"/>
                </a:lnTo>
                <a:lnTo>
                  <a:pt x="242" y="379"/>
                </a:lnTo>
                <a:lnTo>
                  <a:pt x="240" y="379"/>
                </a:lnTo>
                <a:lnTo>
                  <a:pt x="240" y="380"/>
                </a:lnTo>
                <a:lnTo>
                  <a:pt x="239" y="380"/>
                </a:lnTo>
                <a:lnTo>
                  <a:pt x="239" y="381"/>
                </a:lnTo>
                <a:lnTo>
                  <a:pt x="239" y="382"/>
                </a:lnTo>
                <a:lnTo>
                  <a:pt x="238" y="382"/>
                </a:lnTo>
                <a:lnTo>
                  <a:pt x="238" y="383"/>
                </a:lnTo>
                <a:lnTo>
                  <a:pt x="238" y="384"/>
                </a:lnTo>
                <a:lnTo>
                  <a:pt x="238" y="385"/>
                </a:lnTo>
                <a:lnTo>
                  <a:pt x="237" y="385"/>
                </a:lnTo>
                <a:lnTo>
                  <a:pt x="236" y="385"/>
                </a:lnTo>
                <a:lnTo>
                  <a:pt x="235" y="385"/>
                </a:lnTo>
                <a:lnTo>
                  <a:pt x="235" y="387"/>
                </a:lnTo>
                <a:lnTo>
                  <a:pt x="236" y="387"/>
                </a:lnTo>
                <a:lnTo>
                  <a:pt x="236" y="388"/>
                </a:lnTo>
                <a:lnTo>
                  <a:pt x="235" y="388"/>
                </a:lnTo>
                <a:lnTo>
                  <a:pt x="234" y="388"/>
                </a:lnTo>
                <a:lnTo>
                  <a:pt x="234" y="389"/>
                </a:lnTo>
                <a:lnTo>
                  <a:pt x="234" y="390"/>
                </a:lnTo>
                <a:lnTo>
                  <a:pt x="235" y="390"/>
                </a:lnTo>
                <a:lnTo>
                  <a:pt x="234" y="391"/>
                </a:lnTo>
                <a:lnTo>
                  <a:pt x="234" y="390"/>
                </a:lnTo>
                <a:lnTo>
                  <a:pt x="233" y="390"/>
                </a:lnTo>
                <a:lnTo>
                  <a:pt x="233" y="389"/>
                </a:lnTo>
                <a:lnTo>
                  <a:pt x="232" y="389"/>
                </a:lnTo>
                <a:lnTo>
                  <a:pt x="231" y="389"/>
                </a:lnTo>
                <a:lnTo>
                  <a:pt x="231" y="390"/>
                </a:lnTo>
                <a:lnTo>
                  <a:pt x="230" y="390"/>
                </a:lnTo>
                <a:lnTo>
                  <a:pt x="230" y="391"/>
                </a:lnTo>
                <a:lnTo>
                  <a:pt x="230" y="392"/>
                </a:lnTo>
                <a:lnTo>
                  <a:pt x="230" y="393"/>
                </a:lnTo>
                <a:lnTo>
                  <a:pt x="229" y="393"/>
                </a:lnTo>
                <a:lnTo>
                  <a:pt x="228" y="393"/>
                </a:lnTo>
                <a:lnTo>
                  <a:pt x="227" y="393"/>
                </a:lnTo>
                <a:lnTo>
                  <a:pt x="227" y="394"/>
                </a:lnTo>
                <a:lnTo>
                  <a:pt x="227" y="395"/>
                </a:lnTo>
                <a:lnTo>
                  <a:pt x="226" y="395"/>
                </a:lnTo>
                <a:lnTo>
                  <a:pt x="226" y="396"/>
                </a:lnTo>
                <a:lnTo>
                  <a:pt x="226" y="397"/>
                </a:lnTo>
                <a:lnTo>
                  <a:pt x="225" y="397"/>
                </a:lnTo>
                <a:lnTo>
                  <a:pt x="225" y="398"/>
                </a:lnTo>
                <a:lnTo>
                  <a:pt x="224" y="398"/>
                </a:lnTo>
                <a:lnTo>
                  <a:pt x="223" y="399"/>
                </a:lnTo>
                <a:lnTo>
                  <a:pt x="221" y="399"/>
                </a:lnTo>
                <a:lnTo>
                  <a:pt x="220" y="399"/>
                </a:lnTo>
                <a:lnTo>
                  <a:pt x="219" y="399"/>
                </a:lnTo>
                <a:lnTo>
                  <a:pt x="218" y="399"/>
                </a:lnTo>
                <a:lnTo>
                  <a:pt x="217" y="399"/>
                </a:lnTo>
                <a:lnTo>
                  <a:pt x="216" y="399"/>
                </a:lnTo>
                <a:lnTo>
                  <a:pt x="215" y="399"/>
                </a:lnTo>
                <a:lnTo>
                  <a:pt x="214" y="399"/>
                </a:lnTo>
                <a:lnTo>
                  <a:pt x="213" y="399"/>
                </a:lnTo>
                <a:lnTo>
                  <a:pt x="212" y="399"/>
                </a:lnTo>
                <a:lnTo>
                  <a:pt x="211" y="399"/>
                </a:lnTo>
                <a:lnTo>
                  <a:pt x="211" y="400"/>
                </a:lnTo>
                <a:lnTo>
                  <a:pt x="210" y="400"/>
                </a:lnTo>
                <a:lnTo>
                  <a:pt x="209" y="400"/>
                </a:lnTo>
                <a:lnTo>
                  <a:pt x="208" y="400"/>
                </a:lnTo>
                <a:lnTo>
                  <a:pt x="207" y="400"/>
                </a:lnTo>
                <a:lnTo>
                  <a:pt x="206" y="400"/>
                </a:lnTo>
                <a:lnTo>
                  <a:pt x="205" y="400"/>
                </a:lnTo>
                <a:lnTo>
                  <a:pt x="204" y="400"/>
                </a:lnTo>
                <a:lnTo>
                  <a:pt x="202" y="401"/>
                </a:lnTo>
                <a:lnTo>
                  <a:pt x="201" y="401"/>
                </a:lnTo>
                <a:lnTo>
                  <a:pt x="200" y="401"/>
                </a:lnTo>
                <a:lnTo>
                  <a:pt x="199" y="402"/>
                </a:lnTo>
                <a:lnTo>
                  <a:pt x="198" y="403"/>
                </a:lnTo>
                <a:lnTo>
                  <a:pt x="197" y="403"/>
                </a:lnTo>
                <a:lnTo>
                  <a:pt x="197" y="404"/>
                </a:lnTo>
                <a:lnTo>
                  <a:pt x="196" y="404"/>
                </a:lnTo>
                <a:lnTo>
                  <a:pt x="196" y="405"/>
                </a:lnTo>
                <a:lnTo>
                  <a:pt x="195" y="407"/>
                </a:lnTo>
                <a:lnTo>
                  <a:pt x="194" y="408"/>
                </a:lnTo>
                <a:lnTo>
                  <a:pt x="194" y="409"/>
                </a:lnTo>
                <a:lnTo>
                  <a:pt x="193" y="410"/>
                </a:lnTo>
                <a:lnTo>
                  <a:pt x="193" y="411"/>
                </a:lnTo>
                <a:lnTo>
                  <a:pt x="192" y="411"/>
                </a:lnTo>
                <a:lnTo>
                  <a:pt x="192" y="412"/>
                </a:lnTo>
                <a:lnTo>
                  <a:pt x="191" y="412"/>
                </a:lnTo>
                <a:lnTo>
                  <a:pt x="190" y="412"/>
                </a:lnTo>
                <a:lnTo>
                  <a:pt x="189" y="412"/>
                </a:lnTo>
                <a:lnTo>
                  <a:pt x="188" y="413"/>
                </a:lnTo>
                <a:lnTo>
                  <a:pt x="187" y="413"/>
                </a:lnTo>
                <a:lnTo>
                  <a:pt x="186" y="413"/>
                </a:lnTo>
                <a:lnTo>
                  <a:pt x="186" y="414"/>
                </a:lnTo>
                <a:lnTo>
                  <a:pt x="185" y="414"/>
                </a:lnTo>
                <a:lnTo>
                  <a:pt x="185" y="415"/>
                </a:lnTo>
                <a:lnTo>
                  <a:pt x="185" y="416"/>
                </a:lnTo>
                <a:lnTo>
                  <a:pt x="185" y="417"/>
                </a:lnTo>
                <a:lnTo>
                  <a:pt x="185" y="418"/>
                </a:lnTo>
                <a:lnTo>
                  <a:pt x="184" y="418"/>
                </a:lnTo>
                <a:lnTo>
                  <a:pt x="184" y="419"/>
                </a:lnTo>
                <a:lnTo>
                  <a:pt x="184" y="420"/>
                </a:lnTo>
                <a:lnTo>
                  <a:pt x="182" y="420"/>
                </a:lnTo>
                <a:lnTo>
                  <a:pt x="182" y="421"/>
                </a:lnTo>
                <a:lnTo>
                  <a:pt x="182" y="422"/>
                </a:lnTo>
                <a:lnTo>
                  <a:pt x="181" y="422"/>
                </a:lnTo>
                <a:lnTo>
                  <a:pt x="180" y="423"/>
                </a:lnTo>
                <a:lnTo>
                  <a:pt x="180" y="424"/>
                </a:lnTo>
                <a:lnTo>
                  <a:pt x="179" y="426"/>
                </a:lnTo>
                <a:lnTo>
                  <a:pt x="178" y="427"/>
                </a:lnTo>
                <a:lnTo>
                  <a:pt x="177" y="428"/>
                </a:lnTo>
                <a:lnTo>
                  <a:pt x="177" y="429"/>
                </a:lnTo>
                <a:lnTo>
                  <a:pt x="176" y="430"/>
                </a:lnTo>
                <a:lnTo>
                  <a:pt x="175" y="431"/>
                </a:lnTo>
                <a:lnTo>
                  <a:pt x="174" y="433"/>
                </a:lnTo>
                <a:lnTo>
                  <a:pt x="174" y="434"/>
                </a:lnTo>
                <a:lnTo>
                  <a:pt x="173" y="434"/>
                </a:lnTo>
                <a:lnTo>
                  <a:pt x="173" y="435"/>
                </a:lnTo>
                <a:lnTo>
                  <a:pt x="173" y="436"/>
                </a:lnTo>
                <a:lnTo>
                  <a:pt x="173" y="437"/>
                </a:lnTo>
                <a:lnTo>
                  <a:pt x="173" y="438"/>
                </a:lnTo>
                <a:lnTo>
                  <a:pt x="174" y="441"/>
                </a:lnTo>
                <a:lnTo>
                  <a:pt x="174" y="443"/>
                </a:lnTo>
                <a:lnTo>
                  <a:pt x="174" y="444"/>
                </a:lnTo>
                <a:lnTo>
                  <a:pt x="174" y="446"/>
                </a:lnTo>
                <a:lnTo>
                  <a:pt x="175" y="447"/>
                </a:lnTo>
                <a:lnTo>
                  <a:pt x="175" y="448"/>
                </a:lnTo>
                <a:lnTo>
                  <a:pt x="175" y="449"/>
                </a:lnTo>
                <a:lnTo>
                  <a:pt x="175" y="450"/>
                </a:lnTo>
                <a:lnTo>
                  <a:pt x="175" y="451"/>
                </a:lnTo>
                <a:lnTo>
                  <a:pt x="175" y="452"/>
                </a:lnTo>
                <a:lnTo>
                  <a:pt x="175" y="453"/>
                </a:lnTo>
                <a:lnTo>
                  <a:pt x="174" y="453"/>
                </a:lnTo>
                <a:lnTo>
                  <a:pt x="174" y="454"/>
                </a:lnTo>
                <a:lnTo>
                  <a:pt x="174" y="455"/>
                </a:lnTo>
                <a:lnTo>
                  <a:pt x="173" y="455"/>
                </a:lnTo>
                <a:lnTo>
                  <a:pt x="173" y="456"/>
                </a:lnTo>
                <a:lnTo>
                  <a:pt x="172" y="455"/>
                </a:lnTo>
                <a:lnTo>
                  <a:pt x="171" y="455"/>
                </a:lnTo>
                <a:lnTo>
                  <a:pt x="171" y="454"/>
                </a:lnTo>
                <a:lnTo>
                  <a:pt x="170" y="454"/>
                </a:lnTo>
                <a:lnTo>
                  <a:pt x="170" y="455"/>
                </a:lnTo>
                <a:lnTo>
                  <a:pt x="169" y="455"/>
                </a:lnTo>
                <a:lnTo>
                  <a:pt x="168" y="455"/>
                </a:lnTo>
                <a:lnTo>
                  <a:pt x="167" y="454"/>
                </a:lnTo>
                <a:lnTo>
                  <a:pt x="167" y="453"/>
                </a:lnTo>
                <a:lnTo>
                  <a:pt x="167" y="452"/>
                </a:lnTo>
                <a:lnTo>
                  <a:pt x="167" y="451"/>
                </a:lnTo>
                <a:lnTo>
                  <a:pt x="166" y="451"/>
                </a:lnTo>
                <a:lnTo>
                  <a:pt x="166" y="450"/>
                </a:lnTo>
                <a:lnTo>
                  <a:pt x="165" y="450"/>
                </a:lnTo>
                <a:lnTo>
                  <a:pt x="165" y="449"/>
                </a:lnTo>
                <a:lnTo>
                  <a:pt x="165" y="448"/>
                </a:lnTo>
                <a:lnTo>
                  <a:pt x="166" y="448"/>
                </a:lnTo>
                <a:lnTo>
                  <a:pt x="166" y="447"/>
                </a:lnTo>
                <a:lnTo>
                  <a:pt x="166" y="446"/>
                </a:lnTo>
                <a:lnTo>
                  <a:pt x="166" y="444"/>
                </a:lnTo>
                <a:lnTo>
                  <a:pt x="165" y="443"/>
                </a:lnTo>
                <a:lnTo>
                  <a:pt x="165" y="442"/>
                </a:lnTo>
                <a:lnTo>
                  <a:pt x="163" y="442"/>
                </a:lnTo>
                <a:lnTo>
                  <a:pt x="163" y="441"/>
                </a:lnTo>
                <a:lnTo>
                  <a:pt x="163" y="440"/>
                </a:lnTo>
                <a:lnTo>
                  <a:pt x="163" y="439"/>
                </a:lnTo>
                <a:lnTo>
                  <a:pt x="162" y="438"/>
                </a:lnTo>
                <a:lnTo>
                  <a:pt x="161" y="438"/>
                </a:lnTo>
                <a:lnTo>
                  <a:pt x="161" y="439"/>
                </a:lnTo>
                <a:lnTo>
                  <a:pt x="160" y="439"/>
                </a:lnTo>
                <a:lnTo>
                  <a:pt x="160" y="438"/>
                </a:lnTo>
                <a:lnTo>
                  <a:pt x="159" y="438"/>
                </a:lnTo>
                <a:lnTo>
                  <a:pt x="159" y="437"/>
                </a:lnTo>
                <a:lnTo>
                  <a:pt x="158" y="437"/>
                </a:lnTo>
                <a:lnTo>
                  <a:pt x="157" y="437"/>
                </a:lnTo>
                <a:lnTo>
                  <a:pt x="156" y="437"/>
                </a:lnTo>
                <a:lnTo>
                  <a:pt x="155" y="437"/>
                </a:lnTo>
                <a:lnTo>
                  <a:pt x="154" y="436"/>
                </a:lnTo>
                <a:lnTo>
                  <a:pt x="154" y="437"/>
                </a:lnTo>
                <a:lnTo>
                  <a:pt x="153" y="437"/>
                </a:lnTo>
                <a:lnTo>
                  <a:pt x="153" y="438"/>
                </a:lnTo>
                <a:lnTo>
                  <a:pt x="152" y="438"/>
                </a:lnTo>
                <a:lnTo>
                  <a:pt x="149" y="441"/>
                </a:lnTo>
                <a:lnTo>
                  <a:pt x="143" y="442"/>
                </a:lnTo>
                <a:lnTo>
                  <a:pt x="140" y="443"/>
                </a:lnTo>
                <a:lnTo>
                  <a:pt x="138" y="443"/>
                </a:lnTo>
                <a:lnTo>
                  <a:pt x="137" y="442"/>
                </a:lnTo>
                <a:lnTo>
                  <a:pt x="136" y="441"/>
                </a:lnTo>
                <a:lnTo>
                  <a:pt x="136" y="440"/>
                </a:lnTo>
                <a:lnTo>
                  <a:pt x="136" y="439"/>
                </a:lnTo>
                <a:lnTo>
                  <a:pt x="136" y="438"/>
                </a:lnTo>
                <a:lnTo>
                  <a:pt x="136" y="437"/>
                </a:lnTo>
                <a:lnTo>
                  <a:pt x="135" y="437"/>
                </a:lnTo>
                <a:lnTo>
                  <a:pt x="132" y="434"/>
                </a:lnTo>
                <a:lnTo>
                  <a:pt x="128" y="432"/>
                </a:lnTo>
                <a:lnTo>
                  <a:pt x="119" y="426"/>
                </a:lnTo>
                <a:lnTo>
                  <a:pt x="119" y="424"/>
                </a:lnTo>
                <a:lnTo>
                  <a:pt x="119" y="423"/>
                </a:lnTo>
                <a:lnTo>
                  <a:pt x="120" y="423"/>
                </a:lnTo>
                <a:lnTo>
                  <a:pt x="120" y="422"/>
                </a:lnTo>
                <a:lnTo>
                  <a:pt x="121" y="421"/>
                </a:lnTo>
                <a:lnTo>
                  <a:pt x="121" y="420"/>
                </a:lnTo>
                <a:lnTo>
                  <a:pt x="122" y="419"/>
                </a:lnTo>
                <a:lnTo>
                  <a:pt x="123" y="418"/>
                </a:lnTo>
                <a:lnTo>
                  <a:pt x="123" y="417"/>
                </a:lnTo>
                <a:lnTo>
                  <a:pt x="124" y="416"/>
                </a:lnTo>
                <a:lnTo>
                  <a:pt x="124" y="415"/>
                </a:lnTo>
                <a:lnTo>
                  <a:pt x="126" y="415"/>
                </a:lnTo>
                <a:lnTo>
                  <a:pt x="126" y="414"/>
                </a:lnTo>
                <a:lnTo>
                  <a:pt x="126" y="413"/>
                </a:lnTo>
                <a:lnTo>
                  <a:pt x="127" y="413"/>
                </a:lnTo>
                <a:lnTo>
                  <a:pt x="127" y="412"/>
                </a:lnTo>
                <a:lnTo>
                  <a:pt x="127" y="411"/>
                </a:lnTo>
                <a:lnTo>
                  <a:pt x="128" y="411"/>
                </a:lnTo>
                <a:lnTo>
                  <a:pt x="128" y="410"/>
                </a:lnTo>
                <a:lnTo>
                  <a:pt x="128" y="409"/>
                </a:lnTo>
                <a:lnTo>
                  <a:pt x="128" y="408"/>
                </a:lnTo>
                <a:lnTo>
                  <a:pt x="127" y="407"/>
                </a:lnTo>
                <a:lnTo>
                  <a:pt x="127" y="405"/>
                </a:lnTo>
                <a:lnTo>
                  <a:pt x="127" y="404"/>
                </a:lnTo>
                <a:lnTo>
                  <a:pt x="126" y="403"/>
                </a:lnTo>
                <a:lnTo>
                  <a:pt x="127" y="402"/>
                </a:lnTo>
                <a:lnTo>
                  <a:pt x="127" y="401"/>
                </a:lnTo>
                <a:lnTo>
                  <a:pt x="127" y="400"/>
                </a:lnTo>
                <a:lnTo>
                  <a:pt x="127" y="399"/>
                </a:lnTo>
                <a:lnTo>
                  <a:pt x="127" y="398"/>
                </a:lnTo>
                <a:lnTo>
                  <a:pt x="127" y="397"/>
                </a:lnTo>
                <a:lnTo>
                  <a:pt x="127" y="396"/>
                </a:lnTo>
                <a:lnTo>
                  <a:pt x="127" y="395"/>
                </a:lnTo>
                <a:lnTo>
                  <a:pt x="127" y="394"/>
                </a:lnTo>
                <a:lnTo>
                  <a:pt x="128" y="394"/>
                </a:lnTo>
                <a:lnTo>
                  <a:pt x="128" y="393"/>
                </a:lnTo>
                <a:lnTo>
                  <a:pt x="128" y="392"/>
                </a:lnTo>
                <a:lnTo>
                  <a:pt x="128" y="391"/>
                </a:lnTo>
                <a:lnTo>
                  <a:pt x="128" y="390"/>
                </a:lnTo>
                <a:lnTo>
                  <a:pt x="129" y="389"/>
                </a:lnTo>
                <a:lnTo>
                  <a:pt x="129" y="388"/>
                </a:lnTo>
                <a:lnTo>
                  <a:pt x="129" y="387"/>
                </a:lnTo>
                <a:lnTo>
                  <a:pt x="130" y="387"/>
                </a:lnTo>
                <a:lnTo>
                  <a:pt x="130" y="385"/>
                </a:lnTo>
                <a:lnTo>
                  <a:pt x="131" y="385"/>
                </a:lnTo>
                <a:lnTo>
                  <a:pt x="132" y="385"/>
                </a:lnTo>
                <a:lnTo>
                  <a:pt x="132" y="384"/>
                </a:lnTo>
                <a:lnTo>
                  <a:pt x="133" y="384"/>
                </a:lnTo>
                <a:lnTo>
                  <a:pt x="134" y="384"/>
                </a:lnTo>
                <a:lnTo>
                  <a:pt x="135" y="384"/>
                </a:lnTo>
                <a:lnTo>
                  <a:pt x="136" y="384"/>
                </a:lnTo>
                <a:lnTo>
                  <a:pt x="136" y="383"/>
                </a:lnTo>
                <a:lnTo>
                  <a:pt x="137" y="383"/>
                </a:lnTo>
                <a:lnTo>
                  <a:pt x="138" y="383"/>
                </a:lnTo>
                <a:lnTo>
                  <a:pt x="139" y="382"/>
                </a:lnTo>
                <a:lnTo>
                  <a:pt x="140" y="381"/>
                </a:lnTo>
                <a:lnTo>
                  <a:pt x="141" y="380"/>
                </a:lnTo>
                <a:lnTo>
                  <a:pt x="141" y="379"/>
                </a:lnTo>
                <a:lnTo>
                  <a:pt x="141" y="378"/>
                </a:lnTo>
                <a:lnTo>
                  <a:pt x="142" y="378"/>
                </a:lnTo>
                <a:lnTo>
                  <a:pt x="142" y="377"/>
                </a:lnTo>
                <a:lnTo>
                  <a:pt x="142" y="376"/>
                </a:lnTo>
                <a:lnTo>
                  <a:pt x="142" y="375"/>
                </a:lnTo>
                <a:lnTo>
                  <a:pt x="143" y="374"/>
                </a:lnTo>
                <a:lnTo>
                  <a:pt x="143" y="373"/>
                </a:lnTo>
                <a:lnTo>
                  <a:pt x="143" y="372"/>
                </a:lnTo>
                <a:lnTo>
                  <a:pt x="143" y="371"/>
                </a:lnTo>
                <a:lnTo>
                  <a:pt x="143" y="370"/>
                </a:lnTo>
              </a:path>
            </a:pathLst>
          </a:custGeom>
          <a:solidFill>
            <a:schemeClr val="accent5">
              <a:lumMod val="75000"/>
            </a:schemeClr>
          </a:solidFill>
          <a:ln w="19050" cap="flat">
            <a:solidFill>
              <a:schemeClr val="tx1"/>
            </a:solidFill>
            <a:prstDash val="solid"/>
            <a:miter lim="800000"/>
            <a:headEnd/>
            <a:tailEnd/>
          </a:ln>
        </p:spPr>
        <p:txBody>
          <a:bodyPr lIns="48653" tIns="24326" rIns="48653" bIns="24326"/>
          <a:lstStyle/>
          <a:p>
            <a:endParaRPr lang="en-US" sz="1013" dirty="0"/>
          </a:p>
        </p:txBody>
      </p:sp>
      <p:grpSp>
        <p:nvGrpSpPr>
          <p:cNvPr id="5" name="Group 4"/>
          <p:cNvGrpSpPr>
            <a:grpSpLocks/>
          </p:cNvGrpSpPr>
          <p:nvPr/>
        </p:nvGrpSpPr>
        <p:grpSpPr bwMode="auto">
          <a:xfrm>
            <a:off x="5926340" y="3152183"/>
            <a:ext cx="369689" cy="297359"/>
            <a:chOff x="4269620" y="2936380"/>
            <a:chExt cx="657679" cy="528339"/>
          </a:xfrm>
          <a:solidFill>
            <a:schemeClr val="bg2">
              <a:lumMod val="90000"/>
            </a:schemeClr>
          </a:solidFill>
        </p:grpSpPr>
        <p:sp>
          <p:nvSpPr>
            <p:cNvPr id="19496" name="Freeform 66"/>
            <p:cNvSpPr>
              <a:spLocks/>
            </p:cNvSpPr>
            <p:nvPr/>
          </p:nvSpPr>
          <p:spPr bwMode="auto">
            <a:xfrm>
              <a:off x="4414763" y="2936380"/>
              <a:ext cx="512536" cy="528339"/>
            </a:xfrm>
            <a:custGeom>
              <a:avLst/>
              <a:gdLst>
                <a:gd name="T0" fmla="*/ 2147483646 w 339"/>
                <a:gd name="T1" fmla="*/ 2147483646 h 355"/>
                <a:gd name="T2" fmla="*/ 2147483646 w 339"/>
                <a:gd name="T3" fmla="*/ 2147483646 h 355"/>
                <a:gd name="T4" fmla="*/ 2147483646 w 339"/>
                <a:gd name="T5" fmla="*/ 2147483646 h 355"/>
                <a:gd name="T6" fmla="*/ 2147483646 w 339"/>
                <a:gd name="T7" fmla="*/ 2147483646 h 355"/>
                <a:gd name="T8" fmla="*/ 2147483646 w 339"/>
                <a:gd name="T9" fmla="*/ 2147483646 h 355"/>
                <a:gd name="T10" fmla="*/ 2147483646 w 339"/>
                <a:gd name="T11" fmla="*/ 2147483646 h 355"/>
                <a:gd name="T12" fmla="*/ 2147483646 w 339"/>
                <a:gd name="T13" fmla="*/ 2147483646 h 355"/>
                <a:gd name="T14" fmla="*/ 2147483646 w 339"/>
                <a:gd name="T15" fmla="*/ 2147483646 h 355"/>
                <a:gd name="T16" fmla="*/ 2147483646 w 339"/>
                <a:gd name="T17" fmla="*/ 2147483646 h 355"/>
                <a:gd name="T18" fmla="*/ 2147483646 w 339"/>
                <a:gd name="T19" fmla="*/ 2147483646 h 355"/>
                <a:gd name="T20" fmla="*/ 2147483646 w 339"/>
                <a:gd name="T21" fmla="*/ 2147483646 h 355"/>
                <a:gd name="T22" fmla="*/ 2147483646 w 339"/>
                <a:gd name="T23" fmla="*/ 2147483646 h 355"/>
                <a:gd name="T24" fmla="*/ 2147483646 w 339"/>
                <a:gd name="T25" fmla="*/ 2147483646 h 355"/>
                <a:gd name="T26" fmla="*/ 2147483646 w 339"/>
                <a:gd name="T27" fmla="*/ 2147483646 h 355"/>
                <a:gd name="T28" fmla="*/ 2147483646 w 339"/>
                <a:gd name="T29" fmla="*/ 2147483646 h 355"/>
                <a:gd name="T30" fmla="*/ 2147483646 w 339"/>
                <a:gd name="T31" fmla="*/ 2147483646 h 355"/>
                <a:gd name="T32" fmla="*/ 2147483646 w 339"/>
                <a:gd name="T33" fmla="*/ 2147483646 h 355"/>
                <a:gd name="T34" fmla="*/ 2147483646 w 339"/>
                <a:gd name="T35" fmla="*/ 2147483646 h 355"/>
                <a:gd name="T36" fmla="*/ 2147483646 w 339"/>
                <a:gd name="T37" fmla="*/ 2147483646 h 355"/>
                <a:gd name="T38" fmla="*/ 2147483646 w 339"/>
                <a:gd name="T39" fmla="*/ 2147483646 h 355"/>
                <a:gd name="T40" fmla="*/ 2147483646 w 339"/>
                <a:gd name="T41" fmla="*/ 2147483646 h 355"/>
                <a:gd name="T42" fmla="*/ 2147483646 w 339"/>
                <a:gd name="T43" fmla="*/ 2147483646 h 355"/>
                <a:gd name="T44" fmla="*/ 2147483646 w 339"/>
                <a:gd name="T45" fmla="*/ 2147483646 h 355"/>
                <a:gd name="T46" fmla="*/ 2147483646 w 339"/>
                <a:gd name="T47" fmla="*/ 2147483646 h 355"/>
                <a:gd name="T48" fmla="*/ 2147483646 w 339"/>
                <a:gd name="T49" fmla="*/ 2147483646 h 355"/>
                <a:gd name="T50" fmla="*/ 2147483646 w 339"/>
                <a:gd name="T51" fmla="*/ 2147483646 h 355"/>
                <a:gd name="T52" fmla="*/ 2147483646 w 339"/>
                <a:gd name="T53" fmla="*/ 2147483646 h 355"/>
                <a:gd name="T54" fmla="*/ 2147483646 w 339"/>
                <a:gd name="T55" fmla="*/ 2147483646 h 355"/>
                <a:gd name="T56" fmla="*/ 2147483646 w 339"/>
                <a:gd name="T57" fmla="*/ 2147483646 h 355"/>
                <a:gd name="T58" fmla="*/ 2147483646 w 339"/>
                <a:gd name="T59" fmla="*/ 2147483646 h 355"/>
                <a:gd name="T60" fmla="*/ 2147483646 w 339"/>
                <a:gd name="T61" fmla="*/ 2147483646 h 355"/>
                <a:gd name="T62" fmla="*/ 2147483646 w 339"/>
                <a:gd name="T63" fmla="*/ 2147483646 h 355"/>
                <a:gd name="T64" fmla="*/ 2147483646 w 339"/>
                <a:gd name="T65" fmla="*/ 2147483646 h 355"/>
                <a:gd name="T66" fmla="*/ 2147483646 w 339"/>
                <a:gd name="T67" fmla="*/ 2147483646 h 355"/>
                <a:gd name="T68" fmla="*/ 2147483646 w 339"/>
                <a:gd name="T69" fmla="*/ 2147483646 h 355"/>
                <a:gd name="T70" fmla="*/ 2147483646 w 339"/>
                <a:gd name="T71" fmla="*/ 2147483646 h 355"/>
                <a:gd name="T72" fmla="*/ 2147483646 w 339"/>
                <a:gd name="T73" fmla="*/ 2147483646 h 355"/>
                <a:gd name="T74" fmla="*/ 2147483646 w 339"/>
                <a:gd name="T75" fmla="*/ 2147483646 h 355"/>
                <a:gd name="T76" fmla="*/ 2147483646 w 339"/>
                <a:gd name="T77" fmla="*/ 2147483646 h 355"/>
                <a:gd name="T78" fmla="*/ 2147483646 w 339"/>
                <a:gd name="T79" fmla="*/ 2147483646 h 355"/>
                <a:gd name="T80" fmla="*/ 2147483646 w 339"/>
                <a:gd name="T81" fmla="*/ 2147483646 h 355"/>
                <a:gd name="T82" fmla="*/ 2147483646 w 339"/>
                <a:gd name="T83" fmla="*/ 2147483646 h 355"/>
                <a:gd name="T84" fmla="*/ 2147483646 w 339"/>
                <a:gd name="T85" fmla="*/ 2147483646 h 355"/>
                <a:gd name="T86" fmla="*/ 2147483646 w 339"/>
                <a:gd name="T87" fmla="*/ 2147483646 h 355"/>
                <a:gd name="T88" fmla="*/ 2147483646 w 339"/>
                <a:gd name="T89" fmla="*/ 2147483646 h 355"/>
                <a:gd name="T90" fmla="*/ 2147483646 w 339"/>
                <a:gd name="T91" fmla="*/ 2147483646 h 355"/>
                <a:gd name="T92" fmla="*/ 2147483646 w 339"/>
                <a:gd name="T93" fmla="*/ 2147483646 h 355"/>
                <a:gd name="T94" fmla="*/ 2147483646 w 339"/>
                <a:gd name="T95" fmla="*/ 2147483646 h 355"/>
                <a:gd name="T96" fmla="*/ 2147483646 w 339"/>
                <a:gd name="T97" fmla="*/ 2147483646 h 355"/>
                <a:gd name="T98" fmla="*/ 2147483646 w 339"/>
                <a:gd name="T99" fmla="*/ 2147483646 h 355"/>
                <a:gd name="T100" fmla="*/ 2147483646 w 339"/>
                <a:gd name="T101" fmla="*/ 2147483646 h 355"/>
                <a:gd name="T102" fmla="*/ 2147483646 w 339"/>
                <a:gd name="T103" fmla="*/ 2147483646 h 355"/>
                <a:gd name="T104" fmla="*/ 2147483646 w 339"/>
                <a:gd name="T105" fmla="*/ 2147483646 h 355"/>
                <a:gd name="T106" fmla="*/ 2147483646 w 339"/>
                <a:gd name="T107" fmla="*/ 2147483646 h 355"/>
                <a:gd name="T108" fmla="*/ 2147483646 w 339"/>
                <a:gd name="T109" fmla="*/ 2147483646 h 355"/>
                <a:gd name="T110" fmla="*/ 2147483646 w 339"/>
                <a:gd name="T111" fmla="*/ 2147483646 h 355"/>
                <a:gd name="T112" fmla="*/ 2147483646 w 339"/>
                <a:gd name="T113" fmla="*/ 2147483646 h 355"/>
                <a:gd name="T114" fmla="*/ 2147483646 w 339"/>
                <a:gd name="T115" fmla="*/ 2147483646 h 355"/>
                <a:gd name="T116" fmla="*/ 2147483646 w 339"/>
                <a:gd name="T117" fmla="*/ 2147483646 h 355"/>
                <a:gd name="T118" fmla="*/ 2147483646 w 339"/>
                <a:gd name="T119" fmla="*/ 2147483646 h 35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39" h="355">
                  <a:moveTo>
                    <a:pt x="87" y="0"/>
                  </a:moveTo>
                  <a:lnTo>
                    <a:pt x="88" y="3"/>
                  </a:lnTo>
                  <a:lnTo>
                    <a:pt x="89" y="6"/>
                  </a:lnTo>
                  <a:lnTo>
                    <a:pt x="90" y="8"/>
                  </a:lnTo>
                  <a:lnTo>
                    <a:pt x="91" y="11"/>
                  </a:lnTo>
                  <a:lnTo>
                    <a:pt x="92" y="13"/>
                  </a:lnTo>
                  <a:lnTo>
                    <a:pt x="94" y="16"/>
                  </a:lnTo>
                  <a:lnTo>
                    <a:pt x="94" y="18"/>
                  </a:lnTo>
                  <a:lnTo>
                    <a:pt x="95" y="20"/>
                  </a:lnTo>
                  <a:lnTo>
                    <a:pt x="96" y="23"/>
                  </a:lnTo>
                  <a:lnTo>
                    <a:pt x="97" y="25"/>
                  </a:lnTo>
                  <a:lnTo>
                    <a:pt x="97" y="27"/>
                  </a:lnTo>
                  <a:lnTo>
                    <a:pt x="99" y="28"/>
                  </a:lnTo>
                  <a:lnTo>
                    <a:pt x="100" y="30"/>
                  </a:lnTo>
                  <a:lnTo>
                    <a:pt x="100" y="32"/>
                  </a:lnTo>
                  <a:lnTo>
                    <a:pt x="101" y="34"/>
                  </a:lnTo>
                  <a:lnTo>
                    <a:pt x="102" y="37"/>
                  </a:lnTo>
                  <a:lnTo>
                    <a:pt x="103" y="40"/>
                  </a:lnTo>
                  <a:lnTo>
                    <a:pt x="104" y="41"/>
                  </a:lnTo>
                  <a:lnTo>
                    <a:pt x="104" y="43"/>
                  </a:lnTo>
                  <a:lnTo>
                    <a:pt x="105" y="45"/>
                  </a:lnTo>
                  <a:lnTo>
                    <a:pt x="106" y="47"/>
                  </a:lnTo>
                  <a:lnTo>
                    <a:pt x="107" y="49"/>
                  </a:lnTo>
                  <a:lnTo>
                    <a:pt x="107" y="50"/>
                  </a:lnTo>
                  <a:lnTo>
                    <a:pt x="108" y="53"/>
                  </a:lnTo>
                  <a:lnTo>
                    <a:pt x="109" y="55"/>
                  </a:lnTo>
                  <a:lnTo>
                    <a:pt x="110" y="59"/>
                  </a:lnTo>
                  <a:lnTo>
                    <a:pt x="111" y="60"/>
                  </a:lnTo>
                  <a:lnTo>
                    <a:pt x="112" y="59"/>
                  </a:lnTo>
                  <a:lnTo>
                    <a:pt x="113" y="59"/>
                  </a:lnTo>
                  <a:lnTo>
                    <a:pt x="114" y="58"/>
                  </a:lnTo>
                  <a:lnTo>
                    <a:pt x="115" y="58"/>
                  </a:lnTo>
                  <a:lnTo>
                    <a:pt x="116" y="58"/>
                  </a:lnTo>
                  <a:lnTo>
                    <a:pt x="117" y="58"/>
                  </a:lnTo>
                  <a:lnTo>
                    <a:pt x="119" y="57"/>
                  </a:lnTo>
                  <a:lnTo>
                    <a:pt x="120" y="57"/>
                  </a:lnTo>
                  <a:lnTo>
                    <a:pt x="121" y="57"/>
                  </a:lnTo>
                  <a:lnTo>
                    <a:pt x="122" y="57"/>
                  </a:lnTo>
                  <a:lnTo>
                    <a:pt x="123" y="55"/>
                  </a:lnTo>
                  <a:lnTo>
                    <a:pt x="124" y="55"/>
                  </a:lnTo>
                  <a:lnTo>
                    <a:pt x="125" y="54"/>
                  </a:lnTo>
                  <a:lnTo>
                    <a:pt x="126" y="54"/>
                  </a:lnTo>
                  <a:lnTo>
                    <a:pt x="127" y="54"/>
                  </a:lnTo>
                  <a:lnTo>
                    <a:pt x="128" y="54"/>
                  </a:lnTo>
                  <a:lnTo>
                    <a:pt x="129" y="53"/>
                  </a:lnTo>
                  <a:lnTo>
                    <a:pt x="130" y="53"/>
                  </a:lnTo>
                  <a:lnTo>
                    <a:pt x="131" y="53"/>
                  </a:lnTo>
                  <a:lnTo>
                    <a:pt x="132" y="53"/>
                  </a:lnTo>
                  <a:lnTo>
                    <a:pt x="133" y="53"/>
                  </a:lnTo>
                  <a:lnTo>
                    <a:pt x="134" y="52"/>
                  </a:lnTo>
                  <a:lnTo>
                    <a:pt x="135" y="52"/>
                  </a:lnTo>
                  <a:lnTo>
                    <a:pt x="136" y="52"/>
                  </a:lnTo>
                  <a:lnTo>
                    <a:pt x="138" y="52"/>
                  </a:lnTo>
                  <a:lnTo>
                    <a:pt x="139" y="52"/>
                  </a:lnTo>
                  <a:lnTo>
                    <a:pt x="140" y="51"/>
                  </a:lnTo>
                  <a:lnTo>
                    <a:pt x="141" y="51"/>
                  </a:lnTo>
                  <a:lnTo>
                    <a:pt x="142" y="51"/>
                  </a:lnTo>
                  <a:lnTo>
                    <a:pt x="144" y="51"/>
                  </a:lnTo>
                  <a:lnTo>
                    <a:pt x="144" y="50"/>
                  </a:lnTo>
                  <a:lnTo>
                    <a:pt x="145" y="50"/>
                  </a:lnTo>
                  <a:lnTo>
                    <a:pt x="146" y="50"/>
                  </a:lnTo>
                  <a:lnTo>
                    <a:pt x="147" y="50"/>
                  </a:lnTo>
                  <a:lnTo>
                    <a:pt x="148" y="50"/>
                  </a:lnTo>
                  <a:lnTo>
                    <a:pt x="149" y="50"/>
                  </a:lnTo>
                  <a:lnTo>
                    <a:pt x="150" y="49"/>
                  </a:lnTo>
                  <a:lnTo>
                    <a:pt x="151" y="49"/>
                  </a:lnTo>
                  <a:lnTo>
                    <a:pt x="152" y="49"/>
                  </a:lnTo>
                  <a:lnTo>
                    <a:pt x="153" y="49"/>
                  </a:lnTo>
                  <a:lnTo>
                    <a:pt x="154" y="49"/>
                  </a:lnTo>
                  <a:lnTo>
                    <a:pt x="155" y="49"/>
                  </a:lnTo>
                  <a:lnTo>
                    <a:pt x="157" y="49"/>
                  </a:lnTo>
                  <a:lnTo>
                    <a:pt x="157" y="48"/>
                  </a:lnTo>
                  <a:lnTo>
                    <a:pt x="158" y="48"/>
                  </a:lnTo>
                  <a:lnTo>
                    <a:pt x="159" y="47"/>
                  </a:lnTo>
                  <a:lnTo>
                    <a:pt x="160" y="46"/>
                  </a:lnTo>
                  <a:lnTo>
                    <a:pt x="161" y="46"/>
                  </a:lnTo>
                  <a:lnTo>
                    <a:pt x="162" y="46"/>
                  </a:lnTo>
                  <a:lnTo>
                    <a:pt x="164" y="45"/>
                  </a:lnTo>
                  <a:lnTo>
                    <a:pt x="166" y="44"/>
                  </a:lnTo>
                  <a:lnTo>
                    <a:pt x="169" y="43"/>
                  </a:lnTo>
                  <a:lnTo>
                    <a:pt x="170" y="43"/>
                  </a:lnTo>
                  <a:lnTo>
                    <a:pt x="172" y="42"/>
                  </a:lnTo>
                  <a:lnTo>
                    <a:pt x="174" y="41"/>
                  </a:lnTo>
                  <a:lnTo>
                    <a:pt x="175" y="41"/>
                  </a:lnTo>
                  <a:lnTo>
                    <a:pt x="177" y="40"/>
                  </a:lnTo>
                  <a:lnTo>
                    <a:pt x="178" y="40"/>
                  </a:lnTo>
                  <a:lnTo>
                    <a:pt x="179" y="40"/>
                  </a:lnTo>
                  <a:lnTo>
                    <a:pt x="180" y="40"/>
                  </a:lnTo>
                  <a:lnTo>
                    <a:pt x="183" y="41"/>
                  </a:lnTo>
                  <a:lnTo>
                    <a:pt x="184" y="42"/>
                  </a:lnTo>
                  <a:lnTo>
                    <a:pt x="186" y="42"/>
                  </a:lnTo>
                  <a:lnTo>
                    <a:pt x="187" y="43"/>
                  </a:lnTo>
                  <a:lnTo>
                    <a:pt x="190" y="44"/>
                  </a:lnTo>
                  <a:lnTo>
                    <a:pt x="193" y="44"/>
                  </a:lnTo>
                  <a:lnTo>
                    <a:pt x="196" y="45"/>
                  </a:lnTo>
                  <a:lnTo>
                    <a:pt x="198" y="46"/>
                  </a:lnTo>
                  <a:lnTo>
                    <a:pt x="200" y="47"/>
                  </a:lnTo>
                  <a:lnTo>
                    <a:pt x="202" y="47"/>
                  </a:lnTo>
                  <a:lnTo>
                    <a:pt x="203" y="48"/>
                  </a:lnTo>
                  <a:lnTo>
                    <a:pt x="204" y="48"/>
                  </a:lnTo>
                  <a:lnTo>
                    <a:pt x="205" y="48"/>
                  </a:lnTo>
                  <a:lnTo>
                    <a:pt x="205" y="49"/>
                  </a:lnTo>
                  <a:lnTo>
                    <a:pt x="206" y="49"/>
                  </a:lnTo>
                  <a:lnTo>
                    <a:pt x="206" y="50"/>
                  </a:lnTo>
                  <a:lnTo>
                    <a:pt x="207" y="50"/>
                  </a:lnTo>
                  <a:lnTo>
                    <a:pt x="207" y="51"/>
                  </a:lnTo>
                  <a:lnTo>
                    <a:pt x="208" y="51"/>
                  </a:lnTo>
                  <a:lnTo>
                    <a:pt x="208" y="52"/>
                  </a:lnTo>
                  <a:lnTo>
                    <a:pt x="208" y="53"/>
                  </a:lnTo>
                  <a:lnTo>
                    <a:pt x="209" y="53"/>
                  </a:lnTo>
                  <a:lnTo>
                    <a:pt x="209" y="54"/>
                  </a:lnTo>
                  <a:lnTo>
                    <a:pt x="209" y="55"/>
                  </a:lnTo>
                  <a:lnTo>
                    <a:pt x="210" y="57"/>
                  </a:lnTo>
                  <a:lnTo>
                    <a:pt x="210" y="58"/>
                  </a:lnTo>
                  <a:lnTo>
                    <a:pt x="209" y="58"/>
                  </a:lnTo>
                  <a:lnTo>
                    <a:pt x="209" y="59"/>
                  </a:lnTo>
                  <a:lnTo>
                    <a:pt x="209" y="60"/>
                  </a:lnTo>
                  <a:lnTo>
                    <a:pt x="208" y="60"/>
                  </a:lnTo>
                  <a:lnTo>
                    <a:pt x="208" y="61"/>
                  </a:lnTo>
                  <a:lnTo>
                    <a:pt x="208" y="62"/>
                  </a:lnTo>
                  <a:lnTo>
                    <a:pt x="207" y="62"/>
                  </a:lnTo>
                  <a:lnTo>
                    <a:pt x="207" y="63"/>
                  </a:lnTo>
                  <a:lnTo>
                    <a:pt x="207" y="64"/>
                  </a:lnTo>
                  <a:lnTo>
                    <a:pt x="207" y="65"/>
                  </a:lnTo>
                  <a:lnTo>
                    <a:pt x="207" y="66"/>
                  </a:lnTo>
                  <a:lnTo>
                    <a:pt x="207" y="67"/>
                  </a:lnTo>
                  <a:lnTo>
                    <a:pt x="206" y="68"/>
                  </a:lnTo>
                  <a:lnTo>
                    <a:pt x="206" y="69"/>
                  </a:lnTo>
                  <a:lnTo>
                    <a:pt x="205" y="70"/>
                  </a:lnTo>
                  <a:lnTo>
                    <a:pt x="204" y="70"/>
                  </a:lnTo>
                  <a:lnTo>
                    <a:pt x="203" y="71"/>
                  </a:lnTo>
                  <a:lnTo>
                    <a:pt x="203" y="72"/>
                  </a:lnTo>
                  <a:lnTo>
                    <a:pt x="203" y="74"/>
                  </a:lnTo>
                  <a:lnTo>
                    <a:pt x="202" y="74"/>
                  </a:lnTo>
                  <a:lnTo>
                    <a:pt x="202" y="76"/>
                  </a:lnTo>
                  <a:lnTo>
                    <a:pt x="202" y="77"/>
                  </a:lnTo>
                  <a:lnTo>
                    <a:pt x="202" y="78"/>
                  </a:lnTo>
                  <a:lnTo>
                    <a:pt x="202" y="79"/>
                  </a:lnTo>
                  <a:lnTo>
                    <a:pt x="202" y="80"/>
                  </a:lnTo>
                  <a:lnTo>
                    <a:pt x="202" y="81"/>
                  </a:lnTo>
                  <a:lnTo>
                    <a:pt x="202" y="82"/>
                  </a:lnTo>
                  <a:lnTo>
                    <a:pt x="201" y="83"/>
                  </a:lnTo>
                  <a:lnTo>
                    <a:pt x="201" y="84"/>
                  </a:lnTo>
                  <a:lnTo>
                    <a:pt x="201" y="85"/>
                  </a:lnTo>
                  <a:lnTo>
                    <a:pt x="201" y="86"/>
                  </a:lnTo>
                  <a:lnTo>
                    <a:pt x="201" y="87"/>
                  </a:lnTo>
                  <a:lnTo>
                    <a:pt x="201" y="88"/>
                  </a:lnTo>
                  <a:lnTo>
                    <a:pt x="200" y="89"/>
                  </a:lnTo>
                  <a:lnTo>
                    <a:pt x="200" y="90"/>
                  </a:lnTo>
                  <a:lnTo>
                    <a:pt x="200" y="91"/>
                  </a:lnTo>
                  <a:lnTo>
                    <a:pt x="200" y="92"/>
                  </a:lnTo>
                  <a:lnTo>
                    <a:pt x="199" y="93"/>
                  </a:lnTo>
                  <a:lnTo>
                    <a:pt x="199" y="94"/>
                  </a:lnTo>
                  <a:lnTo>
                    <a:pt x="199" y="96"/>
                  </a:lnTo>
                  <a:lnTo>
                    <a:pt x="198" y="97"/>
                  </a:lnTo>
                  <a:lnTo>
                    <a:pt x="198" y="98"/>
                  </a:lnTo>
                  <a:lnTo>
                    <a:pt x="198" y="99"/>
                  </a:lnTo>
                  <a:lnTo>
                    <a:pt x="198" y="100"/>
                  </a:lnTo>
                  <a:lnTo>
                    <a:pt x="198" y="101"/>
                  </a:lnTo>
                  <a:lnTo>
                    <a:pt x="198" y="102"/>
                  </a:lnTo>
                  <a:lnTo>
                    <a:pt x="198" y="103"/>
                  </a:lnTo>
                  <a:lnTo>
                    <a:pt x="198" y="104"/>
                  </a:lnTo>
                  <a:lnTo>
                    <a:pt x="199" y="105"/>
                  </a:lnTo>
                  <a:lnTo>
                    <a:pt x="200" y="106"/>
                  </a:lnTo>
                  <a:lnTo>
                    <a:pt x="200" y="107"/>
                  </a:lnTo>
                  <a:lnTo>
                    <a:pt x="201" y="107"/>
                  </a:lnTo>
                  <a:lnTo>
                    <a:pt x="202" y="107"/>
                  </a:lnTo>
                  <a:lnTo>
                    <a:pt x="202" y="108"/>
                  </a:lnTo>
                  <a:lnTo>
                    <a:pt x="203" y="108"/>
                  </a:lnTo>
                  <a:lnTo>
                    <a:pt x="203" y="109"/>
                  </a:lnTo>
                  <a:lnTo>
                    <a:pt x="204" y="109"/>
                  </a:lnTo>
                  <a:lnTo>
                    <a:pt x="204" y="110"/>
                  </a:lnTo>
                  <a:lnTo>
                    <a:pt x="205" y="110"/>
                  </a:lnTo>
                  <a:lnTo>
                    <a:pt x="205" y="111"/>
                  </a:lnTo>
                  <a:lnTo>
                    <a:pt x="205" y="112"/>
                  </a:lnTo>
                  <a:lnTo>
                    <a:pt x="205" y="113"/>
                  </a:lnTo>
                  <a:lnTo>
                    <a:pt x="204" y="115"/>
                  </a:lnTo>
                  <a:lnTo>
                    <a:pt x="204" y="116"/>
                  </a:lnTo>
                  <a:lnTo>
                    <a:pt x="204" y="117"/>
                  </a:lnTo>
                  <a:lnTo>
                    <a:pt x="204" y="118"/>
                  </a:lnTo>
                  <a:lnTo>
                    <a:pt x="204" y="117"/>
                  </a:lnTo>
                  <a:lnTo>
                    <a:pt x="204" y="118"/>
                  </a:lnTo>
                  <a:lnTo>
                    <a:pt x="205" y="118"/>
                  </a:lnTo>
                  <a:lnTo>
                    <a:pt x="205" y="119"/>
                  </a:lnTo>
                  <a:lnTo>
                    <a:pt x="205" y="120"/>
                  </a:lnTo>
                  <a:lnTo>
                    <a:pt x="205" y="121"/>
                  </a:lnTo>
                  <a:lnTo>
                    <a:pt x="205" y="122"/>
                  </a:lnTo>
                  <a:lnTo>
                    <a:pt x="206" y="123"/>
                  </a:lnTo>
                  <a:lnTo>
                    <a:pt x="207" y="123"/>
                  </a:lnTo>
                  <a:lnTo>
                    <a:pt x="208" y="123"/>
                  </a:lnTo>
                  <a:lnTo>
                    <a:pt x="209" y="122"/>
                  </a:lnTo>
                  <a:lnTo>
                    <a:pt x="210" y="122"/>
                  </a:lnTo>
                  <a:lnTo>
                    <a:pt x="211" y="122"/>
                  </a:lnTo>
                  <a:lnTo>
                    <a:pt x="212" y="122"/>
                  </a:lnTo>
                  <a:lnTo>
                    <a:pt x="212" y="123"/>
                  </a:lnTo>
                  <a:lnTo>
                    <a:pt x="213" y="123"/>
                  </a:lnTo>
                  <a:lnTo>
                    <a:pt x="215" y="123"/>
                  </a:lnTo>
                  <a:lnTo>
                    <a:pt x="215" y="124"/>
                  </a:lnTo>
                  <a:lnTo>
                    <a:pt x="216" y="124"/>
                  </a:lnTo>
                  <a:lnTo>
                    <a:pt x="216" y="125"/>
                  </a:lnTo>
                  <a:lnTo>
                    <a:pt x="217" y="125"/>
                  </a:lnTo>
                  <a:lnTo>
                    <a:pt x="217" y="124"/>
                  </a:lnTo>
                  <a:lnTo>
                    <a:pt x="218" y="125"/>
                  </a:lnTo>
                  <a:lnTo>
                    <a:pt x="219" y="126"/>
                  </a:lnTo>
                  <a:lnTo>
                    <a:pt x="220" y="126"/>
                  </a:lnTo>
                  <a:lnTo>
                    <a:pt x="220" y="127"/>
                  </a:lnTo>
                  <a:lnTo>
                    <a:pt x="221" y="127"/>
                  </a:lnTo>
                  <a:lnTo>
                    <a:pt x="221" y="126"/>
                  </a:lnTo>
                  <a:lnTo>
                    <a:pt x="222" y="126"/>
                  </a:lnTo>
                  <a:lnTo>
                    <a:pt x="223" y="126"/>
                  </a:lnTo>
                  <a:lnTo>
                    <a:pt x="224" y="127"/>
                  </a:lnTo>
                  <a:lnTo>
                    <a:pt x="223" y="127"/>
                  </a:lnTo>
                  <a:lnTo>
                    <a:pt x="224" y="127"/>
                  </a:lnTo>
                  <a:lnTo>
                    <a:pt x="224" y="128"/>
                  </a:lnTo>
                  <a:lnTo>
                    <a:pt x="224" y="129"/>
                  </a:lnTo>
                  <a:lnTo>
                    <a:pt x="223" y="129"/>
                  </a:lnTo>
                  <a:lnTo>
                    <a:pt x="224" y="130"/>
                  </a:lnTo>
                  <a:lnTo>
                    <a:pt x="225" y="131"/>
                  </a:lnTo>
                  <a:lnTo>
                    <a:pt x="226" y="132"/>
                  </a:lnTo>
                  <a:lnTo>
                    <a:pt x="225" y="132"/>
                  </a:lnTo>
                  <a:lnTo>
                    <a:pt x="226" y="132"/>
                  </a:lnTo>
                  <a:lnTo>
                    <a:pt x="226" y="133"/>
                  </a:lnTo>
                  <a:lnTo>
                    <a:pt x="226" y="135"/>
                  </a:lnTo>
                  <a:lnTo>
                    <a:pt x="227" y="135"/>
                  </a:lnTo>
                  <a:lnTo>
                    <a:pt x="228" y="135"/>
                  </a:lnTo>
                  <a:lnTo>
                    <a:pt x="229" y="135"/>
                  </a:lnTo>
                  <a:lnTo>
                    <a:pt x="230" y="135"/>
                  </a:lnTo>
                  <a:lnTo>
                    <a:pt x="230" y="133"/>
                  </a:lnTo>
                  <a:lnTo>
                    <a:pt x="231" y="133"/>
                  </a:lnTo>
                  <a:lnTo>
                    <a:pt x="232" y="133"/>
                  </a:lnTo>
                  <a:lnTo>
                    <a:pt x="232" y="135"/>
                  </a:lnTo>
                  <a:lnTo>
                    <a:pt x="233" y="135"/>
                  </a:lnTo>
                  <a:lnTo>
                    <a:pt x="235" y="135"/>
                  </a:lnTo>
                  <a:lnTo>
                    <a:pt x="236" y="135"/>
                  </a:lnTo>
                  <a:lnTo>
                    <a:pt x="237" y="136"/>
                  </a:lnTo>
                  <a:lnTo>
                    <a:pt x="237" y="137"/>
                  </a:lnTo>
                  <a:lnTo>
                    <a:pt x="238" y="137"/>
                  </a:lnTo>
                  <a:lnTo>
                    <a:pt x="239" y="137"/>
                  </a:lnTo>
                  <a:lnTo>
                    <a:pt x="240" y="137"/>
                  </a:lnTo>
                  <a:lnTo>
                    <a:pt x="240" y="138"/>
                  </a:lnTo>
                  <a:lnTo>
                    <a:pt x="241" y="138"/>
                  </a:lnTo>
                  <a:lnTo>
                    <a:pt x="241" y="139"/>
                  </a:lnTo>
                  <a:lnTo>
                    <a:pt x="242" y="139"/>
                  </a:lnTo>
                  <a:lnTo>
                    <a:pt x="242" y="140"/>
                  </a:lnTo>
                  <a:lnTo>
                    <a:pt x="241" y="140"/>
                  </a:lnTo>
                  <a:lnTo>
                    <a:pt x="241" y="141"/>
                  </a:lnTo>
                  <a:lnTo>
                    <a:pt x="242" y="141"/>
                  </a:lnTo>
                  <a:lnTo>
                    <a:pt x="242" y="142"/>
                  </a:lnTo>
                  <a:lnTo>
                    <a:pt x="241" y="142"/>
                  </a:lnTo>
                  <a:lnTo>
                    <a:pt x="242" y="142"/>
                  </a:lnTo>
                  <a:lnTo>
                    <a:pt x="242" y="143"/>
                  </a:lnTo>
                  <a:lnTo>
                    <a:pt x="242" y="144"/>
                  </a:lnTo>
                  <a:lnTo>
                    <a:pt x="242" y="145"/>
                  </a:lnTo>
                  <a:lnTo>
                    <a:pt x="243" y="145"/>
                  </a:lnTo>
                  <a:lnTo>
                    <a:pt x="243" y="144"/>
                  </a:lnTo>
                  <a:lnTo>
                    <a:pt x="243" y="145"/>
                  </a:lnTo>
                  <a:lnTo>
                    <a:pt x="243" y="146"/>
                  </a:lnTo>
                  <a:lnTo>
                    <a:pt x="244" y="146"/>
                  </a:lnTo>
                  <a:lnTo>
                    <a:pt x="245" y="146"/>
                  </a:lnTo>
                  <a:lnTo>
                    <a:pt x="245" y="147"/>
                  </a:lnTo>
                  <a:lnTo>
                    <a:pt x="245" y="148"/>
                  </a:lnTo>
                  <a:lnTo>
                    <a:pt x="246" y="148"/>
                  </a:lnTo>
                  <a:lnTo>
                    <a:pt x="247" y="148"/>
                  </a:lnTo>
                  <a:lnTo>
                    <a:pt x="248" y="148"/>
                  </a:lnTo>
                  <a:lnTo>
                    <a:pt x="249" y="148"/>
                  </a:lnTo>
                  <a:lnTo>
                    <a:pt x="250" y="148"/>
                  </a:lnTo>
                  <a:lnTo>
                    <a:pt x="250" y="149"/>
                  </a:lnTo>
                  <a:lnTo>
                    <a:pt x="249" y="149"/>
                  </a:lnTo>
                  <a:lnTo>
                    <a:pt x="250" y="149"/>
                  </a:lnTo>
                  <a:lnTo>
                    <a:pt x="250" y="150"/>
                  </a:lnTo>
                  <a:lnTo>
                    <a:pt x="251" y="150"/>
                  </a:lnTo>
                  <a:lnTo>
                    <a:pt x="251" y="151"/>
                  </a:lnTo>
                  <a:lnTo>
                    <a:pt x="251" y="152"/>
                  </a:lnTo>
                  <a:lnTo>
                    <a:pt x="252" y="151"/>
                  </a:lnTo>
                  <a:lnTo>
                    <a:pt x="254" y="152"/>
                  </a:lnTo>
                  <a:lnTo>
                    <a:pt x="255" y="152"/>
                  </a:lnTo>
                  <a:lnTo>
                    <a:pt x="255" y="154"/>
                  </a:lnTo>
                  <a:lnTo>
                    <a:pt x="256" y="154"/>
                  </a:lnTo>
                  <a:lnTo>
                    <a:pt x="257" y="154"/>
                  </a:lnTo>
                  <a:lnTo>
                    <a:pt x="258" y="154"/>
                  </a:lnTo>
                  <a:lnTo>
                    <a:pt x="258" y="155"/>
                  </a:lnTo>
                  <a:lnTo>
                    <a:pt x="259" y="155"/>
                  </a:lnTo>
                  <a:lnTo>
                    <a:pt x="259" y="156"/>
                  </a:lnTo>
                  <a:lnTo>
                    <a:pt x="260" y="157"/>
                  </a:lnTo>
                  <a:lnTo>
                    <a:pt x="261" y="157"/>
                  </a:lnTo>
                  <a:lnTo>
                    <a:pt x="262" y="157"/>
                  </a:lnTo>
                  <a:lnTo>
                    <a:pt x="262" y="158"/>
                  </a:lnTo>
                  <a:lnTo>
                    <a:pt x="263" y="158"/>
                  </a:lnTo>
                  <a:lnTo>
                    <a:pt x="264" y="158"/>
                  </a:lnTo>
                  <a:lnTo>
                    <a:pt x="265" y="158"/>
                  </a:lnTo>
                  <a:lnTo>
                    <a:pt x="265" y="159"/>
                  </a:lnTo>
                  <a:lnTo>
                    <a:pt x="266" y="160"/>
                  </a:lnTo>
                  <a:lnTo>
                    <a:pt x="265" y="160"/>
                  </a:lnTo>
                  <a:lnTo>
                    <a:pt x="266" y="161"/>
                  </a:lnTo>
                  <a:lnTo>
                    <a:pt x="266" y="162"/>
                  </a:lnTo>
                  <a:lnTo>
                    <a:pt x="266" y="163"/>
                  </a:lnTo>
                  <a:lnTo>
                    <a:pt x="267" y="163"/>
                  </a:lnTo>
                  <a:lnTo>
                    <a:pt x="268" y="163"/>
                  </a:lnTo>
                  <a:lnTo>
                    <a:pt x="267" y="163"/>
                  </a:lnTo>
                  <a:lnTo>
                    <a:pt x="267" y="162"/>
                  </a:lnTo>
                  <a:lnTo>
                    <a:pt x="268" y="162"/>
                  </a:lnTo>
                  <a:lnTo>
                    <a:pt x="268" y="163"/>
                  </a:lnTo>
                  <a:lnTo>
                    <a:pt x="269" y="163"/>
                  </a:lnTo>
                  <a:lnTo>
                    <a:pt x="269" y="164"/>
                  </a:lnTo>
                  <a:lnTo>
                    <a:pt x="270" y="164"/>
                  </a:lnTo>
                  <a:lnTo>
                    <a:pt x="271" y="164"/>
                  </a:lnTo>
                  <a:lnTo>
                    <a:pt x="273" y="165"/>
                  </a:lnTo>
                  <a:lnTo>
                    <a:pt x="273" y="164"/>
                  </a:lnTo>
                  <a:lnTo>
                    <a:pt x="274" y="164"/>
                  </a:lnTo>
                  <a:lnTo>
                    <a:pt x="275" y="164"/>
                  </a:lnTo>
                  <a:lnTo>
                    <a:pt x="276" y="164"/>
                  </a:lnTo>
                  <a:lnTo>
                    <a:pt x="277" y="164"/>
                  </a:lnTo>
                  <a:lnTo>
                    <a:pt x="278" y="164"/>
                  </a:lnTo>
                  <a:lnTo>
                    <a:pt x="278" y="163"/>
                  </a:lnTo>
                  <a:lnTo>
                    <a:pt x="279" y="163"/>
                  </a:lnTo>
                  <a:lnTo>
                    <a:pt x="279" y="162"/>
                  </a:lnTo>
                  <a:lnTo>
                    <a:pt x="279" y="163"/>
                  </a:lnTo>
                  <a:lnTo>
                    <a:pt x="280" y="163"/>
                  </a:lnTo>
                  <a:lnTo>
                    <a:pt x="281" y="163"/>
                  </a:lnTo>
                  <a:lnTo>
                    <a:pt x="281" y="164"/>
                  </a:lnTo>
                  <a:lnTo>
                    <a:pt x="282" y="164"/>
                  </a:lnTo>
                  <a:lnTo>
                    <a:pt x="282" y="165"/>
                  </a:lnTo>
                  <a:lnTo>
                    <a:pt x="283" y="165"/>
                  </a:lnTo>
                  <a:lnTo>
                    <a:pt x="283" y="166"/>
                  </a:lnTo>
                  <a:lnTo>
                    <a:pt x="283" y="167"/>
                  </a:lnTo>
                  <a:lnTo>
                    <a:pt x="284" y="167"/>
                  </a:lnTo>
                  <a:lnTo>
                    <a:pt x="285" y="167"/>
                  </a:lnTo>
                  <a:lnTo>
                    <a:pt x="285" y="166"/>
                  </a:lnTo>
                  <a:lnTo>
                    <a:pt x="286" y="166"/>
                  </a:lnTo>
                  <a:lnTo>
                    <a:pt x="287" y="166"/>
                  </a:lnTo>
                  <a:lnTo>
                    <a:pt x="287" y="165"/>
                  </a:lnTo>
                  <a:lnTo>
                    <a:pt x="287" y="164"/>
                  </a:lnTo>
                  <a:lnTo>
                    <a:pt x="288" y="164"/>
                  </a:lnTo>
                  <a:lnTo>
                    <a:pt x="289" y="163"/>
                  </a:lnTo>
                  <a:lnTo>
                    <a:pt x="288" y="162"/>
                  </a:lnTo>
                  <a:lnTo>
                    <a:pt x="289" y="162"/>
                  </a:lnTo>
                  <a:lnTo>
                    <a:pt x="290" y="162"/>
                  </a:lnTo>
                  <a:lnTo>
                    <a:pt x="291" y="162"/>
                  </a:lnTo>
                  <a:lnTo>
                    <a:pt x="290" y="161"/>
                  </a:lnTo>
                  <a:lnTo>
                    <a:pt x="291" y="161"/>
                  </a:lnTo>
                  <a:lnTo>
                    <a:pt x="293" y="161"/>
                  </a:lnTo>
                  <a:lnTo>
                    <a:pt x="294" y="160"/>
                  </a:lnTo>
                  <a:lnTo>
                    <a:pt x="295" y="160"/>
                  </a:lnTo>
                  <a:lnTo>
                    <a:pt x="295" y="161"/>
                  </a:lnTo>
                  <a:lnTo>
                    <a:pt x="296" y="161"/>
                  </a:lnTo>
                  <a:lnTo>
                    <a:pt x="296" y="162"/>
                  </a:lnTo>
                  <a:lnTo>
                    <a:pt x="297" y="162"/>
                  </a:lnTo>
                  <a:lnTo>
                    <a:pt x="298" y="162"/>
                  </a:lnTo>
                  <a:lnTo>
                    <a:pt x="298" y="163"/>
                  </a:lnTo>
                  <a:lnTo>
                    <a:pt x="299" y="164"/>
                  </a:lnTo>
                  <a:lnTo>
                    <a:pt x="299" y="165"/>
                  </a:lnTo>
                  <a:lnTo>
                    <a:pt x="300" y="165"/>
                  </a:lnTo>
                  <a:lnTo>
                    <a:pt x="301" y="165"/>
                  </a:lnTo>
                  <a:lnTo>
                    <a:pt x="301" y="166"/>
                  </a:lnTo>
                  <a:lnTo>
                    <a:pt x="301" y="167"/>
                  </a:lnTo>
                  <a:lnTo>
                    <a:pt x="300" y="167"/>
                  </a:lnTo>
                  <a:lnTo>
                    <a:pt x="300" y="168"/>
                  </a:lnTo>
                  <a:lnTo>
                    <a:pt x="300" y="169"/>
                  </a:lnTo>
                  <a:lnTo>
                    <a:pt x="300" y="170"/>
                  </a:lnTo>
                  <a:lnTo>
                    <a:pt x="301" y="170"/>
                  </a:lnTo>
                  <a:lnTo>
                    <a:pt x="301" y="169"/>
                  </a:lnTo>
                  <a:lnTo>
                    <a:pt x="302" y="169"/>
                  </a:lnTo>
                  <a:lnTo>
                    <a:pt x="303" y="169"/>
                  </a:lnTo>
                  <a:lnTo>
                    <a:pt x="304" y="169"/>
                  </a:lnTo>
                  <a:lnTo>
                    <a:pt x="304" y="170"/>
                  </a:lnTo>
                  <a:lnTo>
                    <a:pt x="305" y="170"/>
                  </a:lnTo>
                  <a:lnTo>
                    <a:pt x="306" y="170"/>
                  </a:lnTo>
                  <a:lnTo>
                    <a:pt x="306" y="169"/>
                  </a:lnTo>
                  <a:lnTo>
                    <a:pt x="307" y="169"/>
                  </a:lnTo>
                  <a:lnTo>
                    <a:pt x="308" y="169"/>
                  </a:lnTo>
                  <a:lnTo>
                    <a:pt x="308" y="170"/>
                  </a:lnTo>
                  <a:lnTo>
                    <a:pt x="309" y="170"/>
                  </a:lnTo>
                  <a:lnTo>
                    <a:pt x="309" y="171"/>
                  </a:lnTo>
                  <a:lnTo>
                    <a:pt x="310" y="172"/>
                  </a:lnTo>
                  <a:lnTo>
                    <a:pt x="310" y="174"/>
                  </a:lnTo>
                  <a:lnTo>
                    <a:pt x="310" y="175"/>
                  </a:lnTo>
                  <a:lnTo>
                    <a:pt x="312" y="175"/>
                  </a:lnTo>
                  <a:lnTo>
                    <a:pt x="312" y="174"/>
                  </a:lnTo>
                  <a:lnTo>
                    <a:pt x="313" y="174"/>
                  </a:lnTo>
                  <a:lnTo>
                    <a:pt x="313" y="175"/>
                  </a:lnTo>
                  <a:lnTo>
                    <a:pt x="314" y="176"/>
                  </a:lnTo>
                  <a:lnTo>
                    <a:pt x="315" y="176"/>
                  </a:lnTo>
                  <a:lnTo>
                    <a:pt x="315" y="177"/>
                  </a:lnTo>
                  <a:lnTo>
                    <a:pt x="316" y="177"/>
                  </a:lnTo>
                  <a:lnTo>
                    <a:pt x="317" y="177"/>
                  </a:lnTo>
                  <a:lnTo>
                    <a:pt x="318" y="177"/>
                  </a:lnTo>
                  <a:lnTo>
                    <a:pt x="318" y="178"/>
                  </a:lnTo>
                  <a:lnTo>
                    <a:pt x="319" y="178"/>
                  </a:lnTo>
                  <a:lnTo>
                    <a:pt x="319" y="179"/>
                  </a:lnTo>
                  <a:lnTo>
                    <a:pt x="320" y="179"/>
                  </a:lnTo>
                  <a:lnTo>
                    <a:pt x="320" y="178"/>
                  </a:lnTo>
                  <a:lnTo>
                    <a:pt x="321" y="178"/>
                  </a:lnTo>
                  <a:lnTo>
                    <a:pt x="322" y="178"/>
                  </a:lnTo>
                  <a:lnTo>
                    <a:pt x="323" y="177"/>
                  </a:lnTo>
                  <a:lnTo>
                    <a:pt x="323" y="178"/>
                  </a:lnTo>
                  <a:lnTo>
                    <a:pt x="324" y="178"/>
                  </a:lnTo>
                  <a:lnTo>
                    <a:pt x="324" y="179"/>
                  </a:lnTo>
                  <a:lnTo>
                    <a:pt x="325" y="179"/>
                  </a:lnTo>
                  <a:lnTo>
                    <a:pt x="326" y="180"/>
                  </a:lnTo>
                  <a:lnTo>
                    <a:pt x="327" y="180"/>
                  </a:lnTo>
                  <a:lnTo>
                    <a:pt x="328" y="180"/>
                  </a:lnTo>
                  <a:lnTo>
                    <a:pt x="329" y="180"/>
                  </a:lnTo>
                  <a:lnTo>
                    <a:pt x="329" y="181"/>
                  </a:lnTo>
                  <a:lnTo>
                    <a:pt x="331" y="181"/>
                  </a:lnTo>
                  <a:lnTo>
                    <a:pt x="332" y="181"/>
                  </a:lnTo>
                  <a:lnTo>
                    <a:pt x="332" y="182"/>
                  </a:lnTo>
                  <a:lnTo>
                    <a:pt x="333" y="182"/>
                  </a:lnTo>
                  <a:lnTo>
                    <a:pt x="333" y="183"/>
                  </a:lnTo>
                  <a:lnTo>
                    <a:pt x="334" y="183"/>
                  </a:lnTo>
                  <a:lnTo>
                    <a:pt x="334" y="184"/>
                  </a:lnTo>
                  <a:lnTo>
                    <a:pt x="335" y="184"/>
                  </a:lnTo>
                  <a:lnTo>
                    <a:pt x="336" y="184"/>
                  </a:lnTo>
                  <a:lnTo>
                    <a:pt x="337" y="184"/>
                  </a:lnTo>
                  <a:lnTo>
                    <a:pt x="337" y="185"/>
                  </a:lnTo>
                  <a:lnTo>
                    <a:pt x="338" y="185"/>
                  </a:lnTo>
                  <a:lnTo>
                    <a:pt x="338" y="186"/>
                  </a:lnTo>
                  <a:lnTo>
                    <a:pt x="338" y="187"/>
                  </a:lnTo>
                  <a:lnTo>
                    <a:pt x="338" y="188"/>
                  </a:lnTo>
                  <a:lnTo>
                    <a:pt x="338" y="189"/>
                  </a:lnTo>
                  <a:lnTo>
                    <a:pt x="338" y="190"/>
                  </a:lnTo>
                  <a:lnTo>
                    <a:pt x="338" y="193"/>
                  </a:lnTo>
                  <a:lnTo>
                    <a:pt x="338" y="195"/>
                  </a:lnTo>
                  <a:lnTo>
                    <a:pt x="338" y="197"/>
                  </a:lnTo>
                  <a:lnTo>
                    <a:pt x="337" y="199"/>
                  </a:lnTo>
                  <a:lnTo>
                    <a:pt x="337" y="201"/>
                  </a:lnTo>
                  <a:lnTo>
                    <a:pt x="337" y="203"/>
                  </a:lnTo>
                  <a:lnTo>
                    <a:pt x="337" y="205"/>
                  </a:lnTo>
                  <a:lnTo>
                    <a:pt x="337" y="206"/>
                  </a:lnTo>
                  <a:lnTo>
                    <a:pt x="337" y="208"/>
                  </a:lnTo>
                  <a:lnTo>
                    <a:pt x="336" y="209"/>
                  </a:lnTo>
                  <a:lnTo>
                    <a:pt x="336" y="210"/>
                  </a:lnTo>
                  <a:lnTo>
                    <a:pt x="335" y="210"/>
                  </a:lnTo>
                  <a:lnTo>
                    <a:pt x="334" y="210"/>
                  </a:lnTo>
                  <a:lnTo>
                    <a:pt x="334" y="212"/>
                  </a:lnTo>
                  <a:lnTo>
                    <a:pt x="334" y="213"/>
                  </a:lnTo>
                  <a:lnTo>
                    <a:pt x="334" y="214"/>
                  </a:lnTo>
                  <a:lnTo>
                    <a:pt x="334" y="215"/>
                  </a:lnTo>
                  <a:lnTo>
                    <a:pt x="335" y="215"/>
                  </a:lnTo>
                  <a:lnTo>
                    <a:pt x="335" y="216"/>
                  </a:lnTo>
                  <a:lnTo>
                    <a:pt x="336" y="216"/>
                  </a:lnTo>
                  <a:lnTo>
                    <a:pt x="336" y="217"/>
                  </a:lnTo>
                  <a:lnTo>
                    <a:pt x="337" y="217"/>
                  </a:lnTo>
                  <a:lnTo>
                    <a:pt x="337" y="218"/>
                  </a:lnTo>
                  <a:lnTo>
                    <a:pt x="338" y="219"/>
                  </a:lnTo>
                  <a:lnTo>
                    <a:pt x="338" y="220"/>
                  </a:lnTo>
                  <a:lnTo>
                    <a:pt x="339" y="220"/>
                  </a:lnTo>
                  <a:lnTo>
                    <a:pt x="339" y="221"/>
                  </a:lnTo>
                  <a:lnTo>
                    <a:pt x="339" y="222"/>
                  </a:lnTo>
                  <a:lnTo>
                    <a:pt x="339" y="223"/>
                  </a:lnTo>
                  <a:lnTo>
                    <a:pt x="339" y="224"/>
                  </a:lnTo>
                  <a:lnTo>
                    <a:pt x="335" y="226"/>
                  </a:lnTo>
                  <a:lnTo>
                    <a:pt x="331" y="228"/>
                  </a:lnTo>
                  <a:lnTo>
                    <a:pt x="326" y="232"/>
                  </a:lnTo>
                  <a:lnTo>
                    <a:pt x="324" y="233"/>
                  </a:lnTo>
                  <a:lnTo>
                    <a:pt x="323" y="233"/>
                  </a:lnTo>
                  <a:lnTo>
                    <a:pt x="322" y="234"/>
                  </a:lnTo>
                  <a:lnTo>
                    <a:pt x="316" y="237"/>
                  </a:lnTo>
                  <a:lnTo>
                    <a:pt x="307" y="242"/>
                  </a:lnTo>
                  <a:lnTo>
                    <a:pt x="298" y="247"/>
                  </a:lnTo>
                  <a:lnTo>
                    <a:pt x="289" y="252"/>
                  </a:lnTo>
                  <a:lnTo>
                    <a:pt x="284" y="254"/>
                  </a:lnTo>
                  <a:lnTo>
                    <a:pt x="281" y="256"/>
                  </a:lnTo>
                  <a:lnTo>
                    <a:pt x="280" y="256"/>
                  </a:lnTo>
                  <a:lnTo>
                    <a:pt x="280" y="257"/>
                  </a:lnTo>
                  <a:lnTo>
                    <a:pt x="279" y="257"/>
                  </a:lnTo>
                  <a:lnTo>
                    <a:pt x="279" y="258"/>
                  </a:lnTo>
                  <a:lnTo>
                    <a:pt x="278" y="259"/>
                  </a:lnTo>
                  <a:lnTo>
                    <a:pt x="278" y="260"/>
                  </a:lnTo>
                  <a:lnTo>
                    <a:pt x="277" y="261"/>
                  </a:lnTo>
                  <a:lnTo>
                    <a:pt x="277" y="262"/>
                  </a:lnTo>
                  <a:lnTo>
                    <a:pt x="277" y="263"/>
                  </a:lnTo>
                  <a:lnTo>
                    <a:pt x="276" y="264"/>
                  </a:lnTo>
                  <a:lnTo>
                    <a:pt x="276" y="265"/>
                  </a:lnTo>
                  <a:lnTo>
                    <a:pt x="276" y="266"/>
                  </a:lnTo>
                  <a:lnTo>
                    <a:pt x="276" y="267"/>
                  </a:lnTo>
                  <a:lnTo>
                    <a:pt x="275" y="267"/>
                  </a:lnTo>
                  <a:lnTo>
                    <a:pt x="275" y="268"/>
                  </a:lnTo>
                  <a:lnTo>
                    <a:pt x="274" y="268"/>
                  </a:lnTo>
                  <a:lnTo>
                    <a:pt x="274" y="269"/>
                  </a:lnTo>
                  <a:lnTo>
                    <a:pt x="273" y="271"/>
                  </a:lnTo>
                  <a:lnTo>
                    <a:pt x="271" y="272"/>
                  </a:lnTo>
                  <a:lnTo>
                    <a:pt x="270" y="273"/>
                  </a:lnTo>
                  <a:lnTo>
                    <a:pt x="269" y="274"/>
                  </a:lnTo>
                  <a:lnTo>
                    <a:pt x="269" y="275"/>
                  </a:lnTo>
                  <a:lnTo>
                    <a:pt x="268" y="275"/>
                  </a:lnTo>
                  <a:lnTo>
                    <a:pt x="268" y="276"/>
                  </a:lnTo>
                  <a:lnTo>
                    <a:pt x="267" y="276"/>
                  </a:lnTo>
                  <a:lnTo>
                    <a:pt x="267" y="277"/>
                  </a:lnTo>
                  <a:lnTo>
                    <a:pt x="266" y="278"/>
                  </a:lnTo>
                  <a:lnTo>
                    <a:pt x="266" y="279"/>
                  </a:lnTo>
                  <a:lnTo>
                    <a:pt x="266" y="280"/>
                  </a:lnTo>
                  <a:lnTo>
                    <a:pt x="265" y="280"/>
                  </a:lnTo>
                  <a:lnTo>
                    <a:pt x="265" y="281"/>
                  </a:lnTo>
                  <a:lnTo>
                    <a:pt x="265" y="282"/>
                  </a:lnTo>
                  <a:lnTo>
                    <a:pt x="264" y="283"/>
                  </a:lnTo>
                  <a:lnTo>
                    <a:pt x="264" y="284"/>
                  </a:lnTo>
                  <a:lnTo>
                    <a:pt x="263" y="285"/>
                  </a:lnTo>
                  <a:lnTo>
                    <a:pt x="263" y="286"/>
                  </a:lnTo>
                  <a:lnTo>
                    <a:pt x="263" y="287"/>
                  </a:lnTo>
                  <a:lnTo>
                    <a:pt x="263" y="288"/>
                  </a:lnTo>
                  <a:lnTo>
                    <a:pt x="262" y="288"/>
                  </a:lnTo>
                  <a:lnTo>
                    <a:pt x="262" y="290"/>
                  </a:lnTo>
                  <a:lnTo>
                    <a:pt x="261" y="290"/>
                  </a:lnTo>
                  <a:lnTo>
                    <a:pt x="261" y="291"/>
                  </a:lnTo>
                  <a:lnTo>
                    <a:pt x="260" y="291"/>
                  </a:lnTo>
                  <a:lnTo>
                    <a:pt x="260" y="292"/>
                  </a:lnTo>
                  <a:lnTo>
                    <a:pt x="259" y="292"/>
                  </a:lnTo>
                  <a:lnTo>
                    <a:pt x="258" y="293"/>
                  </a:lnTo>
                  <a:lnTo>
                    <a:pt x="257" y="293"/>
                  </a:lnTo>
                  <a:lnTo>
                    <a:pt x="256" y="294"/>
                  </a:lnTo>
                  <a:lnTo>
                    <a:pt x="255" y="294"/>
                  </a:lnTo>
                  <a:lnTo>
                    <a:pt x="255" y="295"/>
                  </a:lnTo>
                  <a:lnTo>
                    <a:pt x="252" y="294"/>
                  </a:lnTo>
                  <a:lnTo>
                    <a:pt x="251" y="293"/>
                  </a:lnTo>
                  <a:lnTo>
                    <a:pt x="250" y="293"/>
                  </a:lnTo>
                  <a:lnTo>
                    <a:pt x="249" y="293"/>
                  </a:lnTo>
                  <a:lnTo>
                    <a:pt x="249" y="294"/>
                  </a:lnTo>
                  <a:lnTo>
                    <a:pt x="248" y="294"/>
                  </a:lnTo>
                  <a:lnTo>
                    <a:pt x="247" y="294"/>
                  </a:lnTo>
                  <a:lnTo>
                    <a:pt x="246" y="294"/>
                  </a:lnTo>
                  <a:lnTo>
                    <a:pt x="246" y="295"/>
                  </a:lnTo>
                  <a:lnTo>
                    <a:pt x="245" y="295"/>
                  </a:lnTo>
                  <a:lnTo>
                    <a:pt x="244" y="295"/>
                  </a:lnTo>
                  <a:lnTo>
                    <a:pt x="243" y="296"/>
                  </a:lnTo>
                  <a:lnTo>
                    <a:pt x="242" y="296"/>
                  </a:lnTo>
                  <a:lnTo>
                    <a:pt x="241" y="296"/>
                  </a:lnTo>
                  <a:lnTo>
                    <a:pt x="240" y="297"/>
                  </a:lnTo>
                  <a:lnTo>
                    <a:pt x="239" y="297"/>
                  </a:lnTo>
                  <a:lnTo>
                    <a:pt x="239" y="298"/>
                  </a:lnTo>
                  <a:lnTo>
                    <a:pt x="238" y="298"/>
                  </a:lnTo>
                  <a:lnTo>
                    <a:pt x="238" y="299"/>
                  </a:lnTo>
                  <a:lnTo>
                    <a:pt x="237" y="299"/>
                  </a:lnTo>
                  <a:lnTo>
                    <a:pt x="237" y="300"/>
                  </a:lnTo>
                  <a:lnTo>
                    <a:pt x="236" y="300"/>
                  </a:lnTo>
                  <a:lnTo>
                    <a:pt x="235" y="301"/>
                  </a:lnTo>
                  <a:lnTo>
                    <a:pt x="233" y="302"/>
                  </a:lnTo>
                  <a:lnTo>
                    <a:pt x="232" y="302"/>
                  </a:lnTo>
                  <a:lnTo>
                    <a:pt x="231" y="302"/>
                  </a:lnTo>
                  <a:lnTo>
                    <a:pt x="230" y="302"/>
                  </a:lnTo>
                  <a:lnTo>
                    <a:pt x="229" y="297"/>
                  </a:lnTo>
                  <a:lnTo>
                    <a:pt x="228" y="294"/>
                  </a:lnTo>
                  <a:lnTo>
                    <a:pt x="227" y="293"/>
                  </a:lnTo>
                  <a:lnTo>
                    <a:pt x="226" y="294"/>
                  </a:lnTo>
                  <a:lnTo>
                    <a:pt x="223" y="295"/>
                  </a:lnTo>
                  <a:lnTo>
                    <a:pt x="218" y="297"/>
                  </a:lnTo>
                  <a:lnTo>
                    <a:pt x="213" y="298"/>
                  </a:lnTo>
                  <a:lnTo>
                    <a:pt x="219" y="311"/>
                  </a:lnTo>
                  <a:lnTo>
                    <a:pt x="225" y="325"/>
                  </a:lnTo>
                  <a:lnTo>
                    <a:pt x="229" y="334"/>
                  </a:lnTo>
                  <a:lnTo>
                    <a:pt x="232" y="341"/>
                  </a:lnTo>
                  <a:lnTo>
                    <a:pt x="236" y="350"/>
                  </a:lnTo>
                  <a:lnTo>
                    <a:pt x="238" y="353"/>
                  </a:lnTo>
                  <a:lnTo>
                    <a:pt x="237" y="354"/>
                  </a:lnTo>
                  <a:lnTo>
                    <a:pt x="236" y="353"/>
                  </a:lnTo>
                  <a:lnTo>
                    <a:pt x="237" y="353"/>
                  </a:lnTo>
                  <a:lnTo>
                    <a:pt x="236" y="353"/>
                  </a:lnTo>
                  <a:lnTo>
                    <a:pt x="235" y="354"/>
                  </a:lnTo>
                  <a:lnTo>
                    <a:pt x="233" y="353"/>
                  </a:lnTo>
                  <a:lnTo>
                    <a:pt x="233" y="354"/>
                  </a:lnTo>
                  <a:lnTo>
                    <a:pt x="232" y="354"/>
                  </a:lnTo>
                  <a:lnTo>
                    <a:pt x="231" y="354"/>
                  </a:lnTo>
                  <a:lnTo>
                    <a:pt x="230" y="353"/>
                  </a:lnTo>
                  <a:lnTo>
                    <a:pt x="230" y="354"/>
                  </a:lnTo>
                  <a:lnTo>
                    <a:pt x="229" y="354"/>
                  </a:lnTo>
                  <a:lnTo>
                    <a:pt x="228" y="354"/>
                  </a:lnTo>
                  <a:lnTo>
                    <a:pt x="227" y="355"/>
                  </a:lnTo>
                  <a:lnTo>
                    <a:pt x="226" y="355"/>
                  </a:lnTo>
                  <a:lnTo>
                    <a:pt x="225" y="355"/>
                  </a:lnTo>
                  <a:lnTo>
                    <a:pt x="224" y="355"/>
                  </a:lnTo>
                  <a:lnTo>
                    <a:pt x="224" y="354"/>
                  </a:lnTo>
                  <a:lnTo>
                    <a:pt x="224" y="353"/>
                  </a:lnTo>
                  <a:lnTo>
                    <a:pt x="223" y="353"/>
                  </a:lnTo>
                  <a:lnTo>
                    <a:pt x="222" y="353"/>
                  </a:lnTo>
                  <a:lnTo>
                    <a:pt x="221" y="353"/>
                  </a:lnTo>
                  <a:lnTo>
                    <a:pt x="220" y="353"/>
                  </a:lnTo>
                  <a:lnTo>
                    <a:pt x="219" y="353"/>
                  </a:lnTo>
                  <a:lnTo>
                    <a:pt x="219" y="352"/>
                  </a:lnTo>
                  <a:lnTo>
                    <a:pt x="220" y="352"/>
                  </a:lnTo>
                  <a:lnTo>
                    <a:pt x="220" y="351"/>
                  </a:lnTo>
                  <a:lnTo>
                    <a:pt x="219" y="351"/>
                  </a:lnTo>
                  <a:lnTo>
                    <a:pt x="218" y="351"/>
                  </a:lnTo>
                  <a:lnTo>
                    <a:pt x="217" y="352"/>
                  </a:lnTo>
                  <a:lnTo>
                    <a:pt x="216" y="352"/>
                  </a:lnTo>
                  <a:lnTo>
                    <a:pt x="216" y="351"/>
                  </a:lnTo>
                  <a:lnTo>
                    <a:pt x="215" y="351"/>
                  </a:lnTo>
                  <a:lnTo>
                    <a:pt x="213" y="351"/>
                  </a:lnTo>
                  <a:lnTo>
                    <a:pt x="213" y="350"/>
                  </a:lnTo>
                  <a:lnTo>
                    <a:pt x="212" y="351"/>
                  </a:lnTo>
                  <a:lnTo>
                    <a:pt x="211" y="351"/>
                  </a:lnTo>
                  <a:lnTo>
                    <a:pt x="211" y="350"/>
                  </a:lnTo>
                  <a:lnTo>
                    <a:pt x="211" y="349"/>
                  </a:lnTo>
                  <a:lnTo>
                    <a:pt x="210" y="349"/>
                  </a:lnTo>
                  <a:lnTo>
                    <a:pt x="210" y="350"/>
                  </a:lnTo>
                  <a:lnTo>
                    <a:pt x="209" y="350"/>
                  </a:lnTo>
                  <a:lnTo>
                    <a:pt x="209" y="351"/>
                  </a:lnTo>
                  <a:lnTo>
                    <a:pt x="208" y="351"/>
                  </a:lnTo>
                  <a:lnTo>
                    <a:pt x="208" y="350"/>
                  </a:lnTo>
                  <a:lnTo>
                    <a:pt x="207" y="350"/>
                  </a:lnTo>
                  <a:lnTo>
                    <a:pt x="206" y="350"/>
                  </a:lnTo>
                  <a:lnTo>
                    <a:pt x="205" y="350"/>
                  </a:lnTo>
                  <a:lnTo>
                    <a:pt x="205" y="349"/>
                  </a:lnTo>
                  <a:lnTo>
                    <a:pt x="204" y="349"/>
                  </a:lnTo>
                  <a:lnTo>
                    <a:pt x="204" y="347"/>
                  </a:lnTo>
                  <a:lnTo>
                    <a:pt x="205" y="347"/>
                  </a:lnTo>
                  <a:lnTo>
                    <a:pt x="205" y="346"/>
                  </a:lnTo>
                  <a:lnTo>
                    <a:pt x="205" y="345"/>
                  </a:lnTo>
                  <a:lnTo>
                    <a:pt x="205" y="344"/>
                  </a:lnTo>
                  <a:lnTo>
                    <a:pt x="204" y="343"/>
                  </a:lnTo>
                  <a:lnTo>
                    <a:pt x="204" y="342"/>
                  </a:lnTo>
                  <a:lnTo>
                    <a:pt x="204" y="341"/>
                  </a:lnTo>
                  <a:lnTo>
                    <a:pt x="204" y="340"/>
                  </a:lnTo>
                  <a:lnTo>
                    <a:pt x="203" y="340"/>
                  </a:lnTo>
                  <a:lnTo>
                    <a:pt x="203" y="339"/>
                  </a:lnTo>
                  <a:lnTo>
                    <a:pt x="202" y="339"/>
                  </a:lnTo>
                  <a:lnTo>
                    <a:pt x="201" y="339"/>
                  </a:lnTo>
                  <a:lnTo>
                    <a:pt x="201" y="340"/>
                  </a:lnTo>
                  <a:lnTo>
                    <a:pt x="200" y="340"/>
                  </a:lnTo>
                  <a:lnTo>
                    <a:pt x="199" y="340"/>
                  </a:lnTo>
                  <a:lnTo>
                    <a:pt x="198" y="340"/>
                  </a:lnTo>
                  <a:lnTo>
                    <a:pt x="198" y="339"/>
                  </a:lnTo>
                  <a:lnTo>
                    <a:pt x="197" y="339"/>
                  </a:lnTo>
                  <a:lnTo>
                    <a:pt x="198" y="338"/>
                  </a:lnTo>
                  <a:lnTo>
                    <a:pt x="197" y="338"/>
                  </a:lnTo>
                  <a:lnTo>
                    <a:pt x="196" y="338"/>
                  </a:lnTo>
                  <a:lnTo>
                    <a:pt x="196" y="339"/>
                  </a:lnTo>
                  <a:lnTo>
                    <a:pt x="194" y="340"/>
                  </a:lnTo>
                  <a:lnTo>
                    <a:pt x="193" y="339"/>
                  </a:lnTo>
                  <a:lnTo>
                    <a:pt x="193" y="338"/>
                  </a:lnTo>
                  <a:lnTo>
                    <a:pt x="194" y="338"/>
                  </a:lnTo>
                  <a:lnTo>
                    <a:pt x="193" y="338"/>
                  </a:lnTo>
                  <a:lnTo>
                    <a:pt x="193" y="337"/>
                  </a:lnTo>
                  <a:lnTo>
                    <a:pt x="192" y="337"/>
                  </a:lnTo>
                  <a:lnTo>
                    <a:pt x="191" y="337"/>
                  </a:lnTo>
                  <a:lnTo>
                    <a:pt x="191" y="336"/>
                  </a:lnTo>
                  <a:lnTo>
                    <a:pt x="192" y="336"/>
                  </a:lnTo>
                  <a:lnTo>
                    <a:pt x="191" y="336"/>
                  </a:lnTo>
                  <a:lnTo>
                    <a:pt x="190" y="336"/>
                  </a:lnTo>
                  <a:lnTo>
                    <a:pt x="190" y="335"/>
                  </a:lnTo>
                  <a:lnTo>
                    <a:pt x="190" y="334"/>
                  </a:lnTo>
                  <a:lnTo>
                    <a:pt x="189" y="334"/>
                  </a:lnTo>
                  <a:lnTo>
                    <a:pt x="189" y="333"/>
                  </a:lnTo>
                  <a:lnTo>
                    <a:pt x="188" y="333"/>
                  </a:lnTo>
                  <a:lnTo>
                    <a:pt x="187" y="333"/>
                  </a:lnTo>
                  <a:lnTo>
                    <a:pt x="187" y="332"/>
                  </a:lnTo>
                  <a:lnTo>
                    <a:pt x="186" y="333"/>
                  </a:lnTo>
                  <a:lnTo>
                    <a:pt x="186" y="334"/>
                  </a:lnTo>
                  <a:lnTo>
                    <a:pt x="185" y="334"/>
                  </a:lnTo>
                  <a:lnTo>
                    <a:pt x="185" y="333"/>
                  </a:lnTo>
                  <a:lnTo>
                    <a:pt x="184" y="333"/>
                  </a:lnTo>
                  <a:lnTo>
                    <a:pt x="184" y="332"/>
                  </a:lnTo>
                  <a:lnTo>
                    <a:pt x="183" y="332"/>
                  </a:lnTo>
                  <a:lnTo>
                    <a:pt x="182" y="332"/>
                  </a:lnTo>
                  <a:lnTo>
                    <a:pt x="181" y="332"/>
                  </a:lnTo>
                  <a:lnTo>
                    <a:pt x="180" y="332"/>
                  </a:lnTo>
                  <a:lnTo>
                    <a:pt x="180" y="331"/>
                  </a:lnTo>
                  <a:lnTo>
                    <a:pt x="180" y="330"/>
                  </a:lnTo>
                  <a:lnTo>
                    <a:pt x="179" y="330"/>
                  </a:lnTo>
                  <a:lnTo>
                    <a:pt x="179" y="329"/>
                  </a:lnTo>
                  <a:lnTo>
                    <a:pt x="178" y="329"/>
                  </a:lnTo>
                  <a:lnTo>
                    <a:pt x="178" y="327"/>
                  </a:lnTo>
                  <a:lnTo>
                    <a:pt x="177" y="327"/>
                  </a:lnTo>
                  <a:lnTo>
                    <a:pt x="175" y="327"/>
                  </a:lnTo>
                  <a:lnTo>
                    <a:pt x="175" y="329"/>
                  </a:lnTo>
                  <a:lnTo>
                    <a:pt x="174" y="329"/>
                  </a:lnTo>
                  <a:lnTo>
                    <a:pt x="174" y="327"/>
                  </a:lnTo>
                  <a:lnTo>
                    <a:pt x="174" y="326"/>
                  </a:lnTo>
                  <a:lnTo>
                    <a:pt x="173" y="326"/>
                  </a:lnTo>
                  <a:lnTo>
                    <a:pt x="173" y="325"/>
                  </a:lnTo>
                  <a:lnTo>
                    <a:pt x="172" y="325"/>
                  </a:lnTo>
                  <a:lnTo>
                    <a:pt x="171" y="325"/>
                  </a:lnTo>
                  <a:lnTo>
                    <a:pt x="171" y="324"/>
                  </a:lnTo>
                  <a:lnTo>
                    <a:pt x="170" y="324"/>
                  </a:lnTo>
                  <a:lnTo>
                    <a:pt x="170" y="323"/>
                  </a:lnTo>
                  <a:lnTo>
                    <a:pt x="169" y="323"/>
                  </a:lnTo>
                  <a:lnTo>
                    <a:pt x="168" y="323"/>
                  </a:lnTo>
                  <a:lnTo>
                    <a:pt x="168" y="322"/>
                  </a:lnTo>
                  <a:lnTo>
                    <a:pt x="168" y="321"/>
                  </a:lnTo>
                  <a:lnTo>
                    <a:pt x="167" y="321"/>
                  </a:lnTo>
                  <a:lnTo>
                    <a:pt x="167" y="320"/>
                  </a:lnTo>
                  <a:lnTo>
                    <a:pt x="167" y="319"/>
                  </a:lnTo>
                  <a:lnTo>
                    <a:pt x="166" y="319"/>
                  </a:lnTo>
                  <a:lnTo>
                    <a:pt x="165" y="320"/>
                  </a:lnTo>
                  <a:lnTo>
                    <a:pt x="164" y="320"/>
                  </a:lnTo>
                  <a:lnTo>
                    <a:pt x="165" y="319"/>
                  </a:lnTo>
                  <a:lnTo>
                    <a:pt x="164" y="319"/>
                  </a:lnTo>
                  <a:lnTo>
                    <a:pt x="163" y="319"/>
                  </a:lnTo>
                  <a:lnTo>
                    <a:pt x="163" y="318"/>
                  </a:lnTo>
                  <a:lnTo>
                    <a:pt x="162" y="318"/>
                  </a:lnTo>
                  <a:lnTo>
                    <a:pt x="161" y="318"/>
                  </a:lnTo>
                  <a:lnTo>
                    <a:pt x="161" y="319"/>
                  </a:lnTo>
                  <a:lnTo>
                    <a:pt x="161" y="320"/>
                  </a:lnTo>
                  <a:lnTo>
                    <a:pt x="160" y="320"/>
                  </a:lnTo>
                  <a:lnTo>
                    <a:pt x="160" y="319"/>
                  </a:lnTo>
                  <a:lnTo>
                    <a:pt x="159" y="319"/>
                  </a:lnTo>
                  <a:lnTo>
                    <a:pt x="159" y="318"/>
                  </a:lnTo>
                  <a:lnTo>
                    <a:pt x="159" y="317"/>
                  </a:lnTo>
                  <a:lnTo>
                    <a:pt x="159" y="318"/>
                  </a:lnTo>
                  <a:lnTo>
                    <a:pt x="158" y="318"/>
                  </a:lnTo>
                  <a:lnTo>
                    <a:pt x="157" y="317"/>
                  </a:lnTo>
                  <a:lnTo>
                    <a:pt x="157" y="318"/>
                  </a:lnTo>
                  <a:lnTo>
                    <a:pt x="155" y="319"/>
                  </a:lnTo>
                  <a:lnTo>
                    <a:pt x="154" y="319"/>
                  </a:lnTo>
                  <a:lnTo>
                    <a:pt x="153" y="319"/>
                  </a:lnTo>
                  <a:lnTo>
                    <a:pt x="152" y="318"/>
                  </a:lnTo>
                  <a:lnTo>
                    <a:pt x="153" y="317"/>
                  </a:lnTo>
                  <a:lnTo>
                    <a:pt x="153" y="316"/>
                  </a:lnTo>
                  <a:lnTo>
                    <a:pt x="154" y="316"/>
                  </a:lnTo>
                  <a:lnTo>
                    <a:pt x="155" y="315"/>
                  </a:lnTo>
                  <a:lnTo>
                    <a:pt x="155" y="314"/>
                  </a:lnTo>
                  <a:lnTo>
                    <a:pt x="155" y="313"/>
                  </a:lnTo>
                  <a:lnTo>
                    <a:pt x="154" y="312"/>
                  </a:lnTo>
                  <a:lnTo>
                    <a:pt x="154" y="311"/>
                  </a:lnTo>
                  <a:lnTo>
                    <a:pt x="155" y="310"/>
                  </a:lnTo>
                  <a:lnTo>
                    <a:pt x="154" y="310"/>
                  </a:lnTo>
                  <a:lnTo>
                    <a:pt x="153" y="310"/>
                  </a:lnTo>
                  <a:lnTo>
                    <a:pt x="152" y="310"/>
                  </a:lnTo>
                  <a:lnTo>
                    <a:pt x="151" y="310"/>
                  </a:lnTo>
                  <a:lnTo>
                    <a:pt x="150" y="308"/>
                  </a:lnTo>
                  <a:lnTo>
                    <a:pt x="150" y="307"/>
                  </a:lnTo>
                  <a:lnTo>
                    <a:pt x="150" y="306"/>
                  </a:lnTo>
                  <a:lnTo>
                    <a:pt x="149" y="306"/>
                  </a:lnTo>
                  <a:lnTo>
                    <a:pt x="149" y="307"/>
                  </a:lnTo>
                  <a:lnTo>
                    <a:pt x="148" y="307"/>
                  </a:lnTo>
                  <a:lnTo>
                    <a:pt x="147" y="306"/>
                  </a:lnTo>
                  <a:lnTo>
                    <a:pt x="148" y="305"/>
                  </a:lnTo>
                  <a:lnTo>
                    <a:pt x="147" y="305"/>
                  </a:lnTo>
                  <a:lnTo>
                    <a:pt x="147" y="304"/>
                  </a:lnTo>
                  <a:lnTo>
                    <a:pt x="146" y="304"/>
                  </a:lnTo>
                  <a:lnTo>
                    <a:pt x="145" y="304"/>
                  </a:lnTo>
                  <a:lnTo>
                    <a:pt x="146" y="305"/>
                  </a:lnTo>
                  <a:lnTo>
                    <a:pt x="146" y="306"/>
                  </a:lnTo>
                  <a:lnTo>
                    <a:pt x="146" y="307"/>
                  </a:lnTo>
                  <a:lnTo>
                    <a:pt x="145" y="307"/>
                  </a:lnTo>
                  <a:lnTo>
                    <a:pt x="145" y="306"/>
                  </a:lnTo>
                  <a:lnTo>
                    <a:pt x="144" y="305"/>
                  </a:lnTo>
                  <a:lnTo>
                    <a:pt x="144" y="304"/>
                  </a:lnTo>
                  <a:lnTo>
                    <a:pt x="143" y="305"/>
                  </a:lnTo>
                  <a:lnTo>
                    <a:pt x="142" y="304"/>
                  </a:lnTo>
                  <a:lnTo>
                    <a:pt x="141" y="305"/>
                  </a:lnTo>
                  <a:lnTo>
                    <a:pt x="140" y="305"/>
                  </a:lnTo>
                  <a:lnTo>
                    <a:pt x="140" y="304"/>
                  </a:lnTo>
                  <a:lnTo>
                    <a:pt x="140" y="303"/>
                  </a:lnTo>
                  <a:lnTo>
                    <a:pt x="139" y="303"/>
                  </a:lnTo>
                  <a:lnTo>
                    <a:pt x="139" y="302"/>
                  </a:lnTo>
                  <a:lnTo>
                    <a:pt x="138" y="302"/>
                  </a:lnTo>
                  <a:lnTo>
                    <a:pt x="136" y="302"/>
                  </a:lnTo>
                  <a:lnTo>
                    <a:pt x="135" y="303"/>
                  </a:lnTo>
                  <a:lnTo>
                    <a:pt x="135" y="302"/>
                  </a:lnTo>
                  <a:lnTo>
                    <a:pt x="135" y="301"/>
                  </a:lnTo>
                  <a:lnTo>
                    <a:pt x="136" y="300"/>
                  </a:lnTo>
                  <a:lnTo>
                    <a:pt x="136" y="299"/>
                  </a:lnTo>
                  <a:lnTo>
                    <a:pt x="136" y="298"/>
                  </a:lnTo>
                  <a:lnTo>
                    <a:pt x="135" y="298"/>
                  </a:lnTo>
                  <a:lnTo>
                    <a:pt x="134" y="298"/>
                  </a:lnTo>
                  <a:lnTo>
                    <a:pt x="133" y="298"/>
                  </a:lnTo>
                  <a:lnTo>
                    <a:pt x="132" y="298"/>
                  </a:lnTo>
                  <a:lnTo>
                    <a:pt x="132" y="297"/>
                  </a:lnTo>
                  <a:lnTo>
                    <a:pt x="131" y="297"/>
                  </a:lnTo>
                  <a:lnTo>
                    <a:pt x="130" y="297"/>
                  </a:lnTo>
                  <a:lnTo>
                    <a:pt x="130" y="296"/>
                  </a:lnTo>
                  <a:lnTo>
                    <a:pt x="129" y="296"/>
                  </a:lnTo>
                  <a:lnTo>
                    <a:pt x="128" y="297"/>
                  </a:lnTo>
                  <a:lnTo>
                    <a:pt x="128" y="298"/>
                  </a:lnTo>
                  <a:lnTo>
                    <a:pt x="127" y="299"/>
                  </a:lnTo>
                  <a:lnTo>
                    <a:pt x="126" y="299"/>
                  </a:lnTo>
                  <a:lnTo>
                    <a:pt x="125" y="299"/>
                  </a:lnTo>
                  <a:lnTo>
                    <a:pt x="124" y="299"/>
                  </a:lnTo>
                  <a:lnTo>
                    <a:pt x="123" y="299"/>
                  </a:lnTo>
                  <a:lnTo>
                    <a:pt x="123" y="300"/>
                  </a:lnTo>
                  <a:lnTo>
                    <a:pt x="122" y="300"/>
                  </a:lnTo>
                  <a:lnTo>
                    <a:pt x="121" y="300"/>
                  </a:lnTo>
                  <a:lnTo>
                    <a:pt x="121" y="301"/>
                  </a:lnTo>
                  <a:lnTo>
                    <a:pt x="121" y="302"/>
                  </a:lnTo>
                  <a:lnTo>
                    <a:pt x="122" y="302"/>
                  </a:lnTo>
                  <a:lnTo>
                    <a:pt x="123" y="303"/>
                  </a:lnTo>
                  <a:lnTo>
                    <a:pt x="122" y="303"/>
                  </a:lnTo>
                  <a:lnTo>
                    <a:pt x="122" y="304"/>
                  </a:lnTo>
                  <a:lnTo>
                    <a:pt x="121" y="305"/>
                  </a:lnTo>
                  <a:lnTo>
                    <a:pt x="120" y="305"/>
                  </a:lnTo>
                  <a:lnTo>
                    <a:pt x="120" y="306"/>
                  </a:lnTo>
                  <a:lnTo>
                    <a:pt x="119" y="307"/>
                  </a:lnTo>
                  <a:lnTo>
                    <a:pt x="120" y="307"/>
                  </a:lnTo>
                  <a:lnTo>
                    <a:pt x="120" y="308"/>
                  </a:lnTo>
                  <a:lnTo>
                    <a:pt x="121" y="308"/>
                  </a:lnTo>
                  <a:lnTo>
                    <a:pt x="121" y="310"/>
                  </a:lnTo>
                  <a:lnTo>
                    <a:pt x="122" y="311"/>
                  </a:lnTo>
                  <a:lnTo>
                    <a:pt x="123" y="311"/>
                  </a:lnTo>
                  <a:lnTo>
                    <a:pt x="124" y="311"/>
                  </a:lnTo>
                  <a:lnTo>
                    <a:pt x="124" y="312"/>
                  </a:lnTo>
                  <a:lnTo>
                    <a:pt x="124" y="313"/>
                  </a:lnTo>
                  <a:lnTo>
                    <a:pt x="123" y="313"/>
                  </a:lnTo>
                  <a:lnTo>
                    <a:pt x="123" y="314"/>
                  </a:lnTo>
                  <a:lnTo>
                    <a:pt x="122" y="314"/>
                  </a:lnTo>
                  <a:lnTo>
                    <a:pt x="122" y="315"/>
                  </a:lnTo>
                  <a:lnTo>
                    <a:pt x="122" y="316"/>
                  </a:lnTo>
                  <a:lnTo>
                    <a:pt x="122" y="317"/>
                  </a:lnTo>
                  <a:lnTo>
                    <a:pt x="122" y="318"/>
                  </a:lnTo>
                  <a:lnTo>
                    <a:pt x="123" y="318"/>
                  </a:lnTo>
                  <a:lnTo>
                    <a:pt x="124" y="318"/>
                  </a:lnTo>
                  <a:lnTo>
                    <a:pt x="124" y="317"/>
                  </a:lnTo>
                  <a:lnTo>
                    <a:pt x="125" y="317"/>
                  </a:lnTo>
                  <a:lnTo>
                    <a:pt x="125" y="316"/>
                  </a:lnTo>
                  <a:lnTo>
                    <a:pt x="126" y="315"/>
                  </a:lnTo>
                  <a:lnTo>
                    <a:pt x="127" y="315"/>
                  </a:lnTo>
                  <a:lnTo>
                    <a:pt x="127" y="316"/>
                  </a:lnTo>
                  <a:lnTo>
                    <a:pt x="127" y="317"/>
                  </a:lnTo>
                  <a:lnTo>
                    <a:pt x="127" y="318"/>
                  </a:lnTo>
                  <a:lnTo>
                    <a:pt x="127" y="319"/>
                  </a:lnTo>
                  <a:lnTo>
                    <a:pt x="126" y="321"/>
                  </a:lnTo>
                  <a:lnTo>
                    <a:pt x="126" y="322"/>
                  </a:lnTo>
                  <a:lnTo>
                    <a:pt x="126" y="323"/>
                  </a:lnTo>
                  <a:lnTo>
                    <a:pt x="125" y="324"/>
                  </a:lnTo>
                  <a:lnTo>
                    <a:pt x="125" y="325"/>
                  </a:lnTo>
                  <a:lnTo>
                    <a:pt x="124" y="325"/>
                  </a:lnTo>
                  <a:lnTo>
                    <a:pt x="123" y="326"/>
                  </a:lnTo>
                  <a:lnTo>
                    <a:pt x="123" y="327"/>
                  </a:lnTo>
                  <a:lnTo>
                    <a:pt x="122" y="329"/>
                  </a:lnTo>
                  <a:lnTo>
                    <a:pt x="122" y="330"/>
                  </a:lnTo>
                  <a:lnTo>
                    <a:pt x="121" y="330"/>
                  </a:lnTo>
                  <a:lnTo>
                    <a:pt x="120" y="331"/>
                  </a:lnTo>
                  <a:lnTo>
                    <a:pt x="119" y="332"/>
                  </a:lnTo>
                  <a:lnTo>
                    <a:pt x="119" y="333"/>
                  </a:lnTo>
                  <a:lnTo>
                    <a:pt x="119" y="334"/>
                  </a:lnTo>
                  <a:lnTo>
                    <a:pt x="119" y="335"/>
                  </a:lnTo>
                  <a:lnTo>
                    <a:pt x="117" y="336"/>
                  </a:lnTo>
                  <a:lnTo>
                    <a:pt x="116" y="336"/>
                  </a:lnTo>
                  <a:lnTo>
                    <a:pt x="116" y="337"/>
                  </a:lnTo>
                  <a:lnTo>
                    <a:pt x="115" y="338"/>
                  </a:lnTo>
                  <a:lnTo>
                    <a:pt x="115" y="339"/>
                  </a:lnTo>
                  <a:lnTo>
                    <a:pt x="114" y="339"/>
                  </a:lnTo>
                  <a:lnTo>
                    <a:pt x="114" y="340"/>
                  </a:lnTo>
                  <a:lnTo>
                    <a:pt x="113" y="340"/>
                  </a:lnTo>
                  <a:lnTo>
                    <a:pt x="113" y="341"/>
                  </a:lnTo>
                  <a:lnTo>
                    <a:pt x="112" y="341"/>
                  </a:lnTo>
                  <a:lnTo>
                    <a:pt x="111" y="342"/>
                  </a:lnTo>
                  <a:lnTo>
                    <a:pt x="110" y="342"/>
                  </a:lnTo>
                  <a:lnTo>
                    <a:pt x="109" y="342"/>
                  </a:lnTo>
                  <a:lnTo>
                    <a:pt x="109" y="341"/>
                  </a:lnTo>
                  <a:lnTo>
                    <a:pt x="109" y="340"/>
                  </a:lnTo>
                  <a:lnTo>
                    <a:pt x="109" y="339"/>
                  </a:lnTo>
                  <a:lnTo>
                    <a:pt x="110" y="339"/>
                  </a:lnTo>
                  <a:lnTo>
                    <a:pt x="110" y="338"/>
                  </a:lnTo>
                  <a:lnTo>
                    <a:pt x="110" y="337"/>
                  </a:lnTo>
                  <a:lnTo>
                    <a:pt x="110" y="336"/>
                  </a:lnTo>
                  <a:lnTo>
                    <a:pt x="111" y="335"/>
                  </a:lnTo>
                  <a:lnTo>
                    <a:pt x="111" y="334"/>
                  </a:lnTo>
                  <a:lnTo>
                    <a:pt x="111" y="333"/>
                  </a:lnTo>
                  <a:lnTo>
                    <a:pt x="111" y="332"/>
                  </a:lnTo>
                  <a:lnTo>
                    <a:pt x="111" y="331"/>
                  </a:lnTo>
                  <a:lnTo>
                    <a:pt x="111" y="330"/>
                  </a:lnTo>
                  <a:lnTo>
                    <a:pt x="111" y="329"/>
                  </a:lnTo>
                  <a:lnTo>
                    <a:pt x="111" y="327"/>
                  </a:lnTo>
                  <a:lnTo>
                    <a:pt x="111" y="326"/>
                  </a:lnTo>
                  <a:lnTo>
                    <a:pt x="110" y="325"/>
                  </a:lnTo>
                  <a:lnTo>
                    <a:pt x="110" y="324"/>
                  </a:lnTo>
                  <a:lnTo>
                    <a:pt x="109" y="323"/>
                  </a:lnTo>
                  <a:lnTo>
                    <a:pt x="109" y="322"/>
                  </a:lnTo>
                  <a:lnTo>
                    <a:pt x="108" y="321"/>
                  </a:lnTo>
                  <a:lnTo>
                    <a:pt x="108" y="320"/>
                  </a:lnTo>
                  <a:lnTo>
                    <a:pt x="107" y="320"/>
                  </a:lnTo>
                  <a:lnTo>
                    <a:pt x="107" y="319"/>
                  </a:lnTo>
                  <a:lnTo>
                    <a:pt x="106" y="318"/>
                  </a:lnTo>
                  <a:lnTo>
                    <a:pt x="106" y="317"/>
                  </a:lnTo>
                  <a:lnTo>
                    <a:pt x="105" y="317"/>
                  </a:lnTo>
                  <a:lnTo>
                    <a:pt x="105" y="316"/>
                  </a:lnTo>
                  <a:lnTo>
                    <a:pt x="104" y="315"/>
                  </a:lnTo>
                  <a:lnTo>
                    <a:pt x="104" y="314"/>
                  </a:lnTo>
                  <a:lnTo>
                    <a:pt x="103" y="314"/>
                  </a:lnTo>
                  <a:lnTo>
                    <a:pt x="103" y="313"/>
                  </a:lnTo>
                  <a:lnTo>
                    <a:pt x="102" y="312"/>
                  </a:lnTo>
                  <a:lnTo>
                    <a:pt x="102" y="311"/>
                  </a:lnTo>
                  <a:lnTo>
                    <a:pt x="101" y="311"/>
                  </a:lnTo>
                  <a:lnTo>
                    <a:pt x="101" y="310"/>
                  </a:lnTo>
                  <a:lnTo>
                    <a:pt x="100" y="308"/>
                  </a:lnTo>
                  <a:lnTo>
                    <a:pt x="100" y="307"/>
                  </a:lnTo>
                  <a:lnTo>
                    <a:pt x="99" y="307"/>
                  </a:lnTo>
                  <a:lnTo>
                    <a:pt x="99" y="306"/>
                  </a:lnTo>
                  <a:lnTo>
                    <a:pt x="97" y="305"/>
                  </a:lnTo>
                  <a:lnTo>
                    <a:pt x="96" y="304"/>
                  </a:lnTo>
                  <a:lnTo>
                    <a:pt x="95" y="303"/>
                  </a:lnTo>
                  <a:lnTo>
                    <a:pt x="94" y="302"/>
                  </a:lnTo>
                  <a:lnTo>
                    <a:pt x="93" y="302"/>
                  </a:lnTo>
                  <a:lnTo>
                    <a:pt x="93" y="301"/>
                  </a:lnTo>
                  <a:lnTo>
                    <a:pt x="92" y="301"/>
                  </a:lnTo>
                  <a:lnTo>
                    <a:pt x="91" y="301"/>
                  </a:lnTo>
                  <a:lnTo>
                    <a:pt x="91" y="300"/>
                  </a:lnTo>
                  <a:lnTo>
                    <a:pt x="90" y="300"/>
                  </a:lnTo>
                  <a:lnTo>
                    <a:pt x="89" y="299"/>
                  </a:lnTo>
                  <a:lnTo>
                    <a:pt x="88" y="299"/>
                  </a:lnTo>
                  <a:lnTo>
                    <a:pt x="87" y="299"/>
                  </a:lnTo>
                  <a:lnTo>
                    <a:pt x="86" y="298"/>
                  </a:lnTo>
                  <a:lnTo>
                    <a:pt x="85" y="298"/>
                  </a:lnTo>
                  <a:lnTo>
                    <a:pt x="84" y="298"/>
                  </a:lnTo>
                  <a:lnTo>
                    <a:pt x="83" y="297"/>
                  </a:lnTo>
                  <a:lnTo>
                    <a:pt x="82" y="297"/>
                  </a:lnTo>
                  <a:lnTo>
                    <a:pt x="82" y="296"/>
                  </a:lnTo>
                  <a:lnTo>
                    <a:pt x="81" y="296"/>
                  </a:lnTo>
                  <a:lnTo>
                    <a:pt x="81" y="295"/>
                  </a:lnTo>
                  <a:lnTo>
                    <a:pt x="80" y="295"/>
                  </a:lnTo>
                  <a:lnTo>
                    <a:pt x="80" y="294"/>
                  </a:lnTo>
                  <a:lnTo>
                    <a:pt x="78" y="294"/>
                  </a:lnTo>
                  <a:lnTo>
                    <a:pt x="78" y="293"/>
                  </a:lnTo>
                  <a:lnTo>
                    <a:pt x="78" y="292"/>
                  </a:lnTo>
                  <a:lnTo>
                    <a:pt x="77" y="291"/>
                  </a:lnTo>
                  <a:lnTo>
                    <a:pt x="77" y="290"/>
                  </a:lnTo>
                  <a:lnTo>
                    <a:pt x="77" y="288"/>
                  </a:lnTo>
                  <a:lnTo>
                    <a:pt x="76" y="287"/>
                  </a:lnTo>
                  <a:lnTo>
                    <a:pt x="76" y="286"/>
                  </a:lnTo>
                  <a:lnTo>
                    <a:pt x="76" y="285"/>
                  </a:lnTo>
                  <a:lnTo>
                    <a:pt x="76" y="284"/>
                  </a:lnTo>
                  <a:lnTo>
                    <a:pt x="76" y="283"/>
                  </a:lnTo>
                  <a:lnTo>
                    <a:pt x="75" y="283"/>
                  </a:lnTo>
                  <a:lnTo>
                    <a:pt x="75" y="282"/>
                  </a:lnTo>
                  <a:lnTo>
                    <a:pt x="75" y="281"/>
                  </a:lnTo>
                  <a:lnTo>
                    <a:pt x="75" y="280"/>
                  </a:lnTo>
                  <a:lnTo>
                    <a:pt x="74" y="280"/>
                  </a:lnTo>
                  <a:lnTo>
                    <a:pt x="74" y="279"/>
                  </a:lnTo>
                  <a:lnTo>
                    <a:pt x="74" y="278"/>
                  </a:lnTo>
                  <a:lnTo>
                    <a:pt x="74" y="277"/>
                  </a:lnTo>
                  <a:lnTo>
                    <a:pt x="73" y="277"/>
                  </a:lnTo>
                  <a:lnTo>
                    <a:pt x="73" y="276"/>
                  </a:lnTo>
                  <a:lnTo>
                    <a:pt x="72" y="275"/>
                  </a:lnTo>
                  <a:lnTo>
                    <a:pt x="72" y="274"/>
                  </a:lnTo>
                  <a:lnTo>
                    <a:pt x="71" y="273"/>
                  </a:lnTo>
                  <a:lnTo>
                    <a:pt x="71" y="272"/>
                  </a:lnTo>
                  <a:lnTo>
                    <a:pt x="70" y="272"/>
                  </a:lnTo>
                  <a:lnTo>
                    <a:pt x="70" y="271"/>
                  </a:lnTo>
                  <a:lnTo>
                    <a:pt x="70" y="269"/>
                  </a:lnTo>
                  <a:lnTo>
                    <a:pt x="69" y="269"/>
                  </a:lnTo>
                  <a:lnTo>
                    <a:pt x="69" y="268"/>
                  </a:lnTo>
                  <a:lnTo>
                    <a:pt x="69" y="267"/>
                  </a:lnTo>
                  <a:lnTo>
                    <a:pt x="68" y="267"/>
                  </a:lnTo>
                  <a:lnTo>
                    <a:pt x="68" y="266"/>
                  </a:lnTo>
                  <a:lnTo>
                    <a:pt x="67" y="265"/>
                  </a:lnTo>
                  <a:lnTo>
                    <a:pt x="67" y="264"/>
                  </a:lnTo>
                  <a:lnTo>
                    <a:pt x="67" y="263"/>
                  </a:lnTo>
                  <a:lnTo>
                    <a:pt x="67" y="262"/>
                  </a:lnTo>
                  <a:lnTo>
                    <a:pt x="66" y="261"/>
                  </a:lnTo>
                  <a:lnTo>
                    <a:pt x="66" y="260"/>
                  </a:lnTo>
                  <a:lnTo>
                    <a:pt x="66" y="259"/>
                  </a:lnTo>
                  <a:lnTo>
                    <a:pt x="65" y="259"/>
                  </a:lnTo>
                  <a:lnTo>
                    <a:pt x="65" y="258"/>
                  </a:lnTo>
                  <a:lnTo>
                    <a:pt x="64" y="258"/>
                  </a:lnTo>
                  <a:lnTo>
                    <a:pt x="64" y="257"/>
                  </a:lnTo>
                  <a:lnTo>
                    <a:pt x="63" y="256"/>
                  </a:lnTo>
                  <a:lnTo>
                    <a:pt x="62" y="256"/>
                  </a:lnTo>
                  <a:lnTo>
                    <a:pt x="62" y="255"/>
                  </a:lnTo>
                  <a:lnTo>
                    <a:pt x="61" y="255"/>
                  </a:lnTo>
                  <a:lnTo>
                    <a:pt x="61" y="254"/>
                  </a:lnTo>
                  <a:lnTo>
                    <a:pt x="59" y="254"/>
                  </a:lnTo>
                  <a:lnTo>
                    <a:pt x="58" y="253"/>
                  </a:lnTo>
                  <a:lnTo>
                    <a:pt x="57" y="252"/>
                  </a:lnTo>
                  <a:lnTo>
                    <a:pt x="56" y="251"/>
                  </a:lnTo>
                  <a:lnTo>
                    <a:pt x="55" y="251"/>
                  </a:lnTo>
                  <a:lnTo>
                    <a:pt x="55" y="249"/>
                  </a:lnTo>
                  <a:lnTo>
                    <a:pt x="54" y="249"/>
                  </a:lnTo>
                  <a:lnTo>
                    <a:pt x="53" y="248"/>
                  </a:lnTo>
                  <a:lnTo>
                    <a:pt x="52" y="248"/>
                  </a:lnTo>
                  <a:lnTo>
                    <a:pt x="52" y="247"/>
                  </a:lnTo>
                  <a:lnTo>
                    <a:pt x="51" y="247"/>
                  </a:lnTo>
                  <a:lnTo>
                    <a:pt x="51" y="246"/>
                  </a:lnTo>
                  <a:lnTo>
                    <a:pt x="50" y="246"/>
                  </a:lnTo>
                  <a:lnTo>
                    <a:pt x="49" y="245"/>
                  </a:lnTo>
                  <a:lnTo>
                    <a:pt x="48" y="245"/>
                  </a:lnTo>
                  <a:lnTo>
                    <a:pt x="48" y="244"/>
                  </a:lnTo>
                  <a:lnTo>
                    <a:pt x="47" y="244"/>
                  </a:lnTo>
                  <a:lnTo>
                    <a:pt x="47" y="243"/>
                  </a:lnTo>
                  <a:lnTo>
                    <a:pt x="46" y="243"/>
                  </a:lnTo>
                  <a:lnTo>
                    <a:pt x="46" y="242"/>
                  </a:lnTo>
                  <a:lnTo>
                    <a:pt x="45" y="242"/>
                  </a:lnTo>
                  <a:lnTo>
                    <a:pt x="44" y="242"/>
                  </a:lnTo>
                  <a:lnTo>
                    <a:pt x="44" y="241"/>
                  </a:lnTo>
                  <a:lnTo>
                    <a:pt x="43" y="241"/>
                  </a:lnTo>
                  <a:lnTo>
                    <a:pt x="43" y="240"/>
                  </a:lnTo>
                  <a:lnTo>
                    <a:pt x="42" y="240"/>
                  </a:lnTo>
                  <a:lnTo>
                    <a:pt x="41" y="240"/>
                  </a:lnTo>
                  <a:lnTo>
                    <a:pt x="41" y="239"/>
                  </a:lnTo>
                  <a:lnTo>
                    <a:pt x="39" y="239"/>
                  </a:lnTo>
                  <a:lnTo>
                    <a:pt x="38" y="238"/>
                  </a:lnTo>
                  <a:lnTo>
                    <a:pt x="37" y="238"/>
                  </a:lnTo>
                  <a:lnTo>
                    <a:pt x="36" y="237"/>
                  </a:lnTo>
                  <a:lnTo>
                    <a:pt x="35" y="237"/>
                  </a:lnTo>
                  <a:lnTo>
                    <a:pt x="35" y="236"/>
                  </a:lnTo>
                  <a:lnTo>
                    <a:pt x="34" y="236"/>
                  </a:lnTo>
                  <a:lnTo>
                    <a:pt x="33" y="235"/>
                  </a:lnTo>
                  <a:lnTo>
                    <a:pt x="32" y="235"/>
                  </a:lnTo>
                  <a:lnTo>
                    <a:pt x="31" y="235"/>
                  </a:lnTo>
                  <a:lnTo>
                    <a:pt x="31" y="234"/>
                  </a:lnTo>
                  <a:lnTo>
                    <a:pt x="30" y="234"/>
                  </a:lnTo>
                  <a:lnTo>
                    <a:pt x="29" y="234"/>
                  </a:lnTo>
                  <a:lnTo>
                    <a:pt x="28" y="233"/>
                  </a:lnTo>
                  <a:lnTo>
                    <a:pt x="27" y="233"/>
                  </a:lnTo>
                  <a:lnTo>
                    <a:pt x="26" y="233"/>
                  </a:lnTo>
                  <a:lnTo>
                    <a:pt x="26" y="232"/>
                  </a:lnTo>
                  <a:lnTo>
                    <a:pt x="25" y="232"/>
                  </a:lnTo>
                  <a:lnTo>
                    <a:pt x="24" y="232"/>
                  </a:lnTo>
                  <a:lnTo>
                    <a:pt x="23" y="230"/>
                  </a:lnTo>
                  <a:lnTo>
                    <a:pt x="22" y="230"/>
                  </a:lnTo>
                  <a:lnTo>
                    <a:pt x="20" y="230"/>
                  </a:lnTo>
                  <a:lnTo>
                    <a:pt x="20" y="229"/>
                  </a:lnTo>
                  <a:lnTo>
                    <a:pt x="18" y="228"/>
                  </a:lnTo>
                  <a:lnTo>
                    <a:pt x="17" y="227"/>
                  </a:lnTo>
                  <a:lnTo>
                    <a:pt x="16" y="226"/>
                  </a:lnTo>
                  <a:lnTo>
                    <a:pt x="15" y="225"/>
                  </a:lnTo>
                  <a:lnTo>
                    <a:pt x="14" y="225"/>
                  </a:lnTo>
                  <a:lnTo>
                    <a:pt x="14" y="224"/>
                  </a:lnTo>
                  <a:lnTo>
                    <a:pt x="13" y="224"/>
                  </a:lnTo>
                  <a:lnTo>
                    <a:pt x="12" y="223"/>
                  </a:lnTo>
                  <a:lnTo>
                    <a:pt x="11" y="223"/>
                  </a:lnTo>
                  <a:lnTo>
                    <a:pt x="10" y="223"/>
                  </a:lnTo>
                  <a:lnTo>
                    <a:pt x="10" y="222"/>
                  </a:lnTo>
                  <a:lnTo>
                    <a:pt x="9" y="222"/>
                  </a:lnTo>
                  <a:lnTo>
                    <a:pt x="8" y="222"/>
                  </a:lnTo>
                  <a:lnTo>
                    <a:pt x="8" y="221"/>
                  </a:lnTo>
                  <a:lnTo>
                    <a:pt x="7" y="221"/>
                  </a:lnTo>
                  <a:lnTo>
                    <a:pt x="6" y="221"/>
                  </a:lnTo>
                  <a:lnTo>
                    <a:pt x="6" y="220"/>
                  </a:lnTo>
                  <a:lnTo>
                    <a:pt x="5" y="220"/>
                  </a:lnTo>
                  <a:lnTo>
                    <a:pt x="4" y="220"/>
                  </a:lnTo>
                  <a:lnTo>
                    <a:pt x="4" y="219"/>
                  </a:lnTo>
                  <a:lnTo>
                    <a:pt x="3" y="219"/>
                  </a:lnTo>
                  <a:lnTo>
                    <a:pt x="1" y="219"/>
                  </a:lnTo>
                  <a:lnTo>
                    <a:pt x="1" y="218"/>
                  </a:lnTo>
                  <a:lnTo>
                    <a:pt x="0" y="218"/>
                  </a:lnTo>
                </a:path>
              </a:pathLst>
            </a:custGeom>
            <a:grpFill/>
            <a:ln w="19050" cap="flat">
              <a:solidFill>
                <a:schemeClr val="tx1"/>
              </a:solidFill>
              <a:prstDash val="solid"/>
              <a:miter lim="800000"/>
              <a:headEnd/>
              <a:tailEnd/>
            </a:ln>
          </p:spPr>
          <p:txBody>
            <a:bodyPr/>
            <a:lstStyle/>
            <a:p>
              <a:endParaRPr lang="en-US" sz="1013" dirty="0"/>
            </a:p>
          </p:txBody>
        </p:sp>
        <p:sp>
          <p:nvSpPr>
            <p:cNvPr id="19497" name="Freeform 67"/>
            <p:cNvSpPr>
              <a:spLocks/>
            </p:cNvSpPr>
            <p:nvPr/>
          </p:nvSpPr>
          <p:spPr bwMode="auto">
            <a:xfrm>
              <a:off x="4269620" y="2936380"/>
              <a:ext cx="281214" cy="324445"/>
            </a:xfrm>
            <a:custGeom>
              <a:avLst/>
              <a:gdLst>
                <a:gd name="T0" fmla="*/ 2147483646 w 186"/>
                <a:gd name="T1" fmla="*/ 2147483646 h 218"/>
                <a:gd name="T2" fmla="*/ 2147483646 w 186"/>
                <a:gd name="T3" fmla="*/ 2147483646 h 218"/>
                <a:gd name="T4" fmla="*/ 2147483646 w 186"/>
                <a:gd name="T5" fmla="*/ 2147483646 h 218"/>
                <a:gd name="T6" fmla="*/ 2147483646 w 186"/>
                <a:gd name="T7" fmla="*/ 2147483646 h 218"/>
                <a:gd name="T8" fmla="*/ 2147483646 w 186"/>
                <a:gd name="T9" fmla="*/ 2147483646 h 218"/>
                <a:gd name="T10" fmla="*/ 2147483646 w 186"/>
                <a:gd name="T11" fmla="*/ 2147483646 h 218"/>
                <a:gd name="T12" fmla="*/ 2147483646 w 186"/>
                <a:gd name="T13" fmla="*/ 2147483646 h 218"/>
                <a:gd name="T14" fmla="*/ 2147483646 w 186"/>
                <a:gd name="T15" fmla="*/ 2147483646 h 218"/>
                <a:gd name="T16" fmla="*/ 2147483646 w 186"/>
                <a:gd name="T17" fmla="*/ 2147483646 h 218"/>
                <a:gd name="T18" fmla="*/ 2147483646 w 186"/>
                <a:gd name="T19" fmla="*/ 2147483646 h 218"/>
                <a:gd name="T20" fmla="*/ 2147483646 w 186"/>
                <a:gd name="T21" fmla="*/ 2147483646 h 218"/>
                <a:gd name="T22" fmla="*/ 2147483646 w 186"/>
                <a:gd name="T23" fmla="*/ 2147483646 h 218"/>
                <a:gd name="T24" fmla="*/ 2147483646 w 186"/>
                <a:gd name="T25" fmla="*/ 2147483646 h 218"/>
                <a:gd name="T26" fmla="*/ 2147483646 w 186"/>
                <a:gd name="T27" fmla="*/ 2147483646 h 218"/>
                <a:gd name="T28" fmla="*/ 2147483646 w 186"/>
                <a:gd name="T29" fmla="*/ 2147483646 h 218"/>
                <a:gd name="T30" fmla="*/ 2147483646 w 186"/>
                <a:gd name="T31" fmla="*/ 2147483646 h 218"/>
                <a:gd name="T32" fmla="*/ 2147483646 w 186"/>
                <a:gd name="T33" fmla="*/ 2147483646 h 218"/>
                <a:gd name="T34" fmla="*/ 2147483646 w 186"/>
                <a:gd name="T35" fmla="*/ 2147483646 h 218"/>
                <a:gd name="T36" fmla="*/ 2147483646 w 186"/>
                <a:gd name="T37" fmla="*/ 2147483646 h 218"/>
                <a:gd name="T38" fmla="*/ 2147483646 w 186"/>
                <a:gd name="T39" fmla="*/ 2147483646 h 218"/>
                <a:gd name="T40" fmla="*/ 2147483646 w 186"/>
                <a:gd name="T41" fmla="*/ 2147483646 h 218"/>
                <a:gd name="T42" fmla="*/ 2147483646 w 186"/>
                <a:gd name="T43" fmla="*/ 2147483646 h 218"/>
                <a:gd name="T44" fmla="*/ 2147483646 w 186"/>
                <a:gd name="T45" fmla="*/ 2147483646 h 218"/>
                <a:gd name="T46" fmla="*/ 2147483646 w 186"/>
                <a:gd name="T47" fmla="*/ 2147483646 h 218"/>
                <a:gd name="T48" fmla="*/ 2147483646 w 186"/>
                <a:gd name="T49" fmla="*/ 2147483646 h 218"/>
                <a:gd name="T50" fmla="*/ 2147483646 w 186"/>
                <a:gd name="T51" fmla="*/ 2147483646 h 218"/>
                <a:gd name="T52" fmla="*/ 2147483646 w 186"/>
                <a:gd name="T53" fmla="*/ 2147483646 h 218"/>
                <a:gd name="T54" fmla="*/ 2147483646 w 186"/>
                <a:gd name="T55" fmla="*/ 2147483646 h 218"/>
                <a:gd name="T56" fmla="*/ 2147483646 w 186"/>
                <a:gd name="T57" fmla="*/ 2147483646 h 218"/>
                <a:gd name="T58" fmla="*/ 2147483646 w 186"/>
                <a:gd name="T59" fmla="*/ 2147483646 h 218"/>
                <a:gd name="T60" fmla="*/ 2147483646 w 186"/>
                <a:gd name="T61" fmla="*/ 2147483646 h 218"/>
                <a:gd name="T62" fmla="*/ 2147483646 w 186"/>
                <a:gd name="T63" fmla="*/ 2147483646 h 218"/>
                <a:gd name="T64" fmla="*/ 2147483646 w 186"/>
                <a:gd name="T65" fmla="*/ 2147483646 h 218"/>
                <a:gd name="T66" fmla="*/ 2147483646 w 186"/>
                <a:gd name="T67" fmla="*/ 2147483646 h 218"/>
                <a:gd name="T68" fmla="*/ 0 w 186"/>
                <a:gd name="T69" fmla="*/ 2147483646 h 218"/>
                <a:gd name="T70" fmla="*/ 2147483646 w 186"/>
                <a:gd name="T71" fmla="*/ 2147483646 h 218"/>
                <a:gd name="T72" fmla="*/ 2147483646 w 186"/>
                <a:gd name="T73" fmla="*/ 2147483646 h 218"/>
                <a:gd name="T74" fmla="*/ 2147483646 w 186"/>
                <a:gd name="T75" fmla="*/ 2147483646 h 218"/>
                <a:gd name="T76" fmla="*/ 2147483646 w 186"/>
                <a:gd name="T77" fmla="*/ 2147483646 h 218"/>
                <a:gd name="T78" fmla="*/ 2147483646 w 186"/>
                <a:gd name="T79" fmla="*/ 2147483646 h 218"/>
                <a:gd name="T80" fmla="*/ 2147483646 w 186"/>
                <a:gd name="T81" fmla="*/ 2147483646 h 218"/>
                <a:gd name="T82" fmla="*/ 2147483646 w 186"/>
                <a:gd name="T83" fmla="*/ 2147483646 h 218"/>
                <a:gd name="T84" fmla="*/ 2147483646 w 186"/>
                <a:gd name="T85" fmla="*/ 2147483646 h 218"/>
                <a:gd name="T86" fmla="*/ 2147483646 w 186"/>
                <a:gd name="T87" fmla="*/ 2147483646 h 218"/>
                <a:gd name="T88" fmla="*/ 2147483646 w 186"/>
                <a:gd name="T89" fmla="*/ 2147483646 h 218"/>
                <a:gd name="T90" fmla="*/ 2147483646 w 186"/>
                <a:gd name="T91" fmla="*/ 2147483646 h 218"/>
                <a:gd name="T92" fmla="*/ 2147483646 w 186"/>
                <a:gd name="T93" fmla="*/ 2147483646 h 218"/>
                <a:gd name="T94" fmla="*/ 2147483646 w 186"/>
                <a:gd name="T95" fmla="*/ 2147483646 h 218"/>
                <a:gd name="T96" fmla="*/ 2147483646 w 186"/>
                <a:gd name="T97" fmla="*/ 2147483646 h 218"/>
                <a:gd name="T98" fmla="*/ 2147483646 w 186"/>
                <a:gd name="T99" fmla="*/ 2147483646 h 218"/>
                <a:gd name="T100" fmla="*/ 2147483646 w 186"/>
                <a:gd name="T101" fmla="*/ 2147483646 h 218"/>
                <a:gd name="T102" fmla="*/ 2147483646 w 186"/>
                <a:gd name="T103" fmla="*/ 2147483646 h 218"/>
                <a:gd name="T104" fmla="*/ 2147483646 w 186"/>
                <a:gd name="T105" fmla="*/ 0 h 21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86" h="218">
                  <a:moveTo>
                    <a:pt x="99" y="218"/>
                  </a:moveTo>
                  <a:lnTo>
                    <a:pt x="98" y="217"/>
                  </a:lnTo>
                  <a:lnTo>
                    <a:pt x="98" y="216"/>
                  </a:lnTo>
                  <a:lnTo>
                    <a:pt x="97" y="216"/>
                  </a:lnTo>
                  <a:lnTo>
                    <a:pt x="96" y="215"/>
                  </a:lnTo>
                  <a:lnTo>
                    <a:pt x="96" y="214"/>
                  </a:lnTo>
                  <a:lnTo>
                    <a:pt x="95" y="214"/>
                  </a:lnTo>
                  <a:lnTo>
                    <a:pt x="95" y="213"/>
                  </a:lnTo>
                  <a:lnTo>
                    <a:pt x="94" y="210"/>
                  </a:lnTo>
                  <a:lnTo>
                    <a:pt x="94" y="209"/>
                  </a:lnTo>
                  <a:lnTo>
                    <a:pt x="93" y="208"/>
                  </a:lnTo>
                  <a:lnTo>
                    <a:pt x="93" y="206"/>
                  </a:lnTo>
                  <a:lnTo>
                    <a:pt x="92" y="205"/>
                  </a:lnTo>
                  <a:lnTo>
                    <a:pt x="92" y="203"/>
                  </a:lnTo>
                  <a:lnTo>
                    <a:pt x="91" y="200"/>
                  </a:lnTo>
                  <a:lnTo>
                    <a:pt x="90" y="199"/>
                  </a:lnTo>
                  <a:lnTo>
                    <a:pt x="90" y="198"/>
                  </a:lnTo>
                  <a:lnTo>
                    <a:pt x="89" y="197"/>
                  </a:lnTo>
                  <a:lnTo>
                    <a:pt x="88" y="196"/>
                  </a:lnTo>
                  <a:lnTo>
                    <a:pt x="88" y="195"/>
                  </a:lnTo>
                  <a:lnTo>
                    <a:pt x="88" y="194"/>
                  </a:lnTo>
                  <a:lnTo>
                    <a:pt x="87" y="193"/>
                  </a:lnTo>
                  <a:lnTo>
                    <a:pt x="87" y="191"/>
                  </a:lnTo>
                  <a:lnTo>
                    <a:pt x="86" y="191"/>
                  </a:lnTo>
                  <a:lnTo>
                    <a:pt x="86" y="190"/>
                  </a:lnTo>
                  <a:lnTo>
                    <a:pt x="86" y="189"/>
                  </a:lnTo>
                  <a:lnTo>
                    <a:pt x="85" y="188"/>
                  </a:lnTo>
                  <a:lnTo>
                    <a:pt x="85" y="187"/>
                  </a:lnTo>
                  <a:lnTo>
                    <a:pt x="85" y="186"/>
                  </a:lnTo>
                  <a:lnTo>
                    <a:pt x="84" y="185"/>
                  </a:lnTo>
                  <a:lnTo>
                    <a:pt x="84" y="184"/>
                  </a:lnTo>
                  <a:lnTo>
                    <a:pt x="83" y="182"/>
                  </a:lnTo>
                  <a:lnTo>
                    <a:pt x="83" y="181"/>
                  </a:lnTo>
                  <a:lnTo>
                    <a:pt x="83" y="180"/>
                  </a:lnTo>
                  <a:lnTo>
                    <a:pt x="82" y="179"/>
                  </a:lnTo>
                  <a:lnTo>
                    <a:pt x="82" y="178"/>
                  </a:lnTo>
                  <a:lnTo>
                    <a:pt x="80" y="177"/>
                  </a:lnTo>
                  <a:lnTo>
                    <a:pt x="80" y="176"/>
                  </a:lnTo>
                  <a:lnTo>
                    <a:pt x="80" y="175"/>
                  </a:lnTo>
                  <a:lnTo>
                    <a:pt x="79" y="174"/>
                  </a:lnTo>
                  <a:lnTo>
                    <a:pt x="79" y="172"/>
                  </a:lnTo>
                  <a:lnTo>
                    <a:pt x="78" y="171"/>
                  </a:lnTo>
                  <a:lnTo>
                    <a:pt x="78" y="170"/>
                  </a:lnTo>
                  <a:lnTo>
                    <a:pt x="77" y="168"/>
                  </a:lnTo>
                  <a:lnTo>
                    <a:pt x="77" y="167"/>
                  </a:lnTo>
                  <a:lnTo>
                    <a:pt x="76" y="167"/>
                  </a:lnTo>
                  <a:lnTo>
                    <a:pt x="76" y="166"/>
                  </a:lnTo>
                  <a:lnTo>
                    <a:pt x="76" y="165"/>
                  </a:lnTo>
                  <a:lnTo>
                    <a:pt x="75" y="164"/>
                  </a:lnTo>
                  <a:lnTo>
                    <a:pt x="74" y="163"/>
                  </a:lnTo>
                  <a:lnTo>
                    <a:pt x="73" y="162"/>
                  </a:lnTo>
                  <a:lnTo>
                    <a:pt x="73" y="161"/>
                  </a:lnTo>
                  <a:lnTo>
                    <a:pt x="73" y="160"/>
                  </a:lnTo>
                  <a:lnTo>
                    <a:pt x="72" y="160"/>
                  </a:lnTo>
                  <a:lnTo>
                    <a:pt x="72" y="159"/>
                  </a:lnTo>
                  <a:lnTo>
                    <a:pt x="71" y="159"/>
                  </a:lnTo>
                  <a:lnTo>
                    <a:pt x="71" y="158"/>
                  </a:lnTo>
                  <a:lnTo>
                    <a:pt x="70" y="157"/>
                  </a:lnTo>
                  <a:lnTo>
                    <a:pt x="69" y="156"/>
                  </a:lnTo>
                  <a:lnTo>
                    <a:pt x="69" y="155"/>
                  </a:lnTo>
                  <a:lnTo>
                    <a:pt x="68" y="155"/>
                  </a:lnTo>
                  <a:lnTo>
                    <a:pt x="68" y="154"/>
                  </a:lnTo>
                  <a:lnTo>
                    <a:pt x="67" y="152"/>
                  </a:lnTo>
                  <a:lnTo>
                    <a:pt x="66" y="152"/>
                  </a:lnTo>
                  <a:lnTo>
                    <a:pt x="66" y="151"/>
                  </a:lnTo>
                  <a:lnTo>
                    <a:pt x="65" y="151"/>
                  </a:lnTo>
                  <a:lnTo>
                    <a:pt x="65" y="150"/>
                  </a:lnTo>
                  <a:lnTo>
                    <a:pt x="64" y="150"/>
                  </a:lnTo>
                  <a:lnTo>
                    <a:pt x="63" y="149"/>
                  </a:lnTo>
                  <a:lnTo>
                    <a:pt x="63" y="148"/>
                  </a:lnTo>
                  <a:lnTo>
                    <a:pt x="61" y="147"/>
                  </a:lnTo>
                  <a:lnTo>
                    <a:pt x="60" y="147"/>
                  </a:lnTo>
                  <a:lnTo>
                    <a:pt x="60" y="146"/>
                  </a:lnTo>
                  <a:lnTo>
                    <a:pt x="59" y="145"/>
                  </a:lnTo>
                  <a:lnTo>
                    <a:pt x="58" y="145"/>
                  </a:lnTo>
                  <a:lnTo>
                    <a:pt x="58" y="144"/>
                  </a:lnTo>
                  <a:lnTo>
                    <a:pt x="57" y="144"/>
                  </a:lnTo>
                  <a:lnTo>
                    <a:pt x="56" y="143"/>
                  </a:lnTo>
                  <a:lnTo>
                    <a:pt x="56" y="142"/>
                  </a:lnTo>
                  <a:lnTo>
                    <a:pt x="55" y="141"/>
                  </a:lnTo>
                  <a:lnTo>
                    <a:pt x="54" y="141"/>
                  </a:lnTo>
                  <a:lnTo>
                    <a:pt x="54" y="140"/>
                  </a:lnTo>
                  <a:lnTo>
                    <a:pt x="53" y="140"/>
                  </a:lnTo>
                  <a:lnTo>
                    <a:pt x="53" y="139"/>
                  </a:lnTo>
                  <a:lnTo>
                    <a:pt x="52" y="139"/>
                  </a:lnTo>
                  <a:lnTo>
                    <a:pt x="51" y="138"/>
                  </a:lnTo>
                  <a:lnTo>
                    <a:pt x="51" y="137"/>
                  </a:lnTo>
                  <a:lnTo>
                    <a:pt x="50" y="137"/>
                  </a:lnTo>
                  <a:lnTo>
                    <a:pt x="49" y="136"/>
                  </a:lnTo>
                  <a:lnTo>
                    <a:pt x="48" y="136"/>
                  </a:lnTo>
                  <a:lnTo>
                    <a:pt x="48" y="135"/>
                  </a:lnTo>
                  <a:lnTo>
                    <a:pt x="47" y="135"/>
                  </a:lnTo>
                  <a:lnTo>
                    <a:pt x="46" y="133"/>
                  </a:lnTo>
                  <a:lnTo>
                    <a:pt x="45" y="133"/>
                  </a:lnTo>
                  <a:lnTo>
                    <a:pt x="44" y="133"/>
                  </a:lnTo>
                  <a:lnTo>
                    <a:pt x="42" y="133"/>
                  </a:lnTo>
                  <a:lnTo>
                    <a:pt x="41" y="132"/>
                  </a:lnTo>
                  <a:lnTo>
                    <a:pt x="40" y="132"/>
                  </a:lnTo>
                  <a:lnTo>
                    <a:pt x="39" y="132"/>
                  </a:lnTo>
                  <a:lnTo>
                    <a:pt x="38" y="132"/>
                  </a:lnTo>
                  <a:lnTo>
                    <a:pt x="37" y="132"/>
                  </a:lnTo>
                  <a:lnTo>
                    <a:pt x="36" y="132"/>
                  </a:lnTo>
                  <a:lnTo>
                    <a:pt x="35" y="132"/>
                  </a:lnTo>
                  <a:lnTo>
                    <a:pt x="34" y="131"/>
                  </a:lnTo>
                  <a:lnTo>
                    <a:pt x="33" y="130"/>
                  </a:lnTo>
                  <a:lnTo>
                    <a:pt x="31" y="130"/>
                  </a:lnTo>
                  <a:lnTo>
                    <a:pt x="30" y="129"/>
                  </a:lnTo>
                  <a:lnTo>
                    <a:pt x="29" y="128"/>
                  </a:lnTo>
                  <a:lnTo>
                    <a:pt x="28" y="128"/>
                  </a:lnTo>
                  <a:lnTo>
                    <a:pt x="28" y="127"/>
                  </a:lnTo>
                  <a:lnTo>
                    <a:pt x="27" y="126"/>
                  </a:lnTo>
                  <a:lnTo>
                    <a:pt x="26" y="126"/>
                  </a:lnTo>
                  <a:lnTo>
                    <a:pt x="25" y="125"/>
                  </a:lnTo>
                  <a:lnTo>
                    <a:pt x="24" y="124"/>
                  </a:lnTo>
                  <a:lnTo>
                    <a:pt x="24" y="123"/>
                  </a:lnTo>
                  <a:lnTo>
                    <a:pt x="22" y="122"/>
                  </a:lnTo>
                  <a:lnTo>
                    <a:pt x="21" y="121"/>
                  </a:lnTo>
                  <a:lnTo>
                    <a:pt x="20" y="120"/>
                  </a:lnTo>
                  <a:lnTo>
                    <a:pt x="19" y="119"/>
                  </a:lnTo>
                  <a:lnTo>
                    <a:pt x="18" y="118"/>
                  </a:lnTo>
                  <a:lnTo>
                    <a:pt x="17" y="117"/>
                  </a:lnTo>
                  <a:lnTo>
                    <a:pt x="16" y="116"/>
                  </a:lnTo>
                  <a:lnTo>
                    <a:pt x="15" y="115"/>
                  </a:lnTo>
                  <a:lnTo>
                    <a:pt x="14" y="115"/>
                  </a:lnTo>
                  <a:lnTo>
                    <a:pt x="13" y="113"/>
                  </a:lnTo>
                  <a:lnTo>
                    <a:pt x="12" y="112"/>
                  </a:lnTo>
                  <a:lnTo>
                    <a:pt x="11" y="111"/>
                  </a:lnTo>
                  <a:lnTo>
                    <a:pt x="10" y="111"/>
                  </a:lnTo>
                  <a:lnTo>
                    <a:pt x="9" y="110"/>
                  </a:lnTo>
                  <a:lnTo>
                    <a:pt x="8" y="109"/>
                  </a:lnTo>
                  <a:lnTo>
                    <a:pt x="7" y="108"/>
                  </a:lnTo>
                  <a:lnTo>
                    <a:pt x="6" y="107"/>
                  </a:lnTo>
                  <a:lnTo>
                    <a:pt x="5" y="106"/>
                  </a:lnTo>
                  <a:lnTo>
                    <a:pt x="3" y="105"/>
                  </a:lnTo>
                  <a:lnTo>
                    <a:pt x="2" y="104"/>
                  </a:lnTo>
                  <a:lnTo>
                    <a:pt x="2" y="103"/>
                  </a:lnTo>
                  <a:lnTo>
                    <a:pt x="1" y="103"/>
                  </a:lnTo>
                  <a:lnTo>
                    <a:pt x="1" y="101"/>
                  </a:lnTo>
                  <a:lnTo>
                    <a:pt x="0" y="101"/>
                  </a:lnTo>
                  <a:lnTo>
                    <a:pt x="0" y="100"/>
                  </a:lnTo>
                  <a:lnTo>
                    <a:pt x="1" y="100"/>
                  </a:lnTo>
                  <a:lnTo>
                    <a:pt x="2" y="101"/>
                  </a:lnTo>
                  <a:lnTo>
                    <a:pt x="5" y="101"/>
                  </a:lnTo>
                  <a:lnTo>
                    <a:pt x="9" y="103"/>
                  </a:lnTo>
                  <a:lnTo>
                    <a:pt x="11" y="103"/>
                  </a:lnTo>
                  <a:lnTo>
                    <a:pt x="12" y="103"/>
                  </a:lnTo>
                  <a:lnTo>
                    <a:pt x="15" y="103"/>
                  </a:lnTo>
                  <a:lnTo>
                    <a:pt x="17" y="103"/>
                  </a:lnTo>
                  <a:lnTo>
                    <a:pt x="20" y="102"/>
                  </a:lnTo>
                  <a:lnTo>
                    <a:pt x="24" y="102"/>
                  </a:lnTo>
                  <a:lnTo>
                    <a:pt x="27" y="102"/>
                  </a:lnTo>
                  <a:lnTo>
                    <a:pt x="30" y="101"/>
                  </a:lnTo>
                  <a:lnTo>
                    <a:pt x="33" y="101"/>
                  </a:lnTo>
                  <a:lnTo>
                    <a:pt x="36" y="101"/>
                  </a:lnTo>
                  <a:lnTo>
                    <a:pt x="40" y="100"/>
                  </a:lnTo>
                  <a:lnTo>
                    <a:pt x="45" y="100"/>
                  </a:lnTo>
                  <a:lnTo>
                    <a:pt x="48" y="99"/>
                  </a:lnTo>
                  <a:lnTo>
                    <a:pt x="52" y="99"/>
                  </a:lnTo>
                  <a:lnTo>
                    <a:pt x="55" y="98"/>
                  </a:lnTo>
                  <a:lnTo>
                    <a:pt x="59" y="98"/>
                  </a:lnTo>
                  <a:lnTo>
                    <a:pt x="65" y="97"/>
                  </a:lnTo>
                  <a:lnTo>
                    <a:pt x="66" y="97"/>
                  </a:lnTo>
                  <a:lnTo>
                    <a:pt x="70" y="97"/>
                  </a:lnTo>
                  <a:lnTo>
                    <a:pt x="77" y="96"/>
                  </a:lnTo>
                  <a:lnTo>
                    <a:pt x="83" y="94"/>
                  </a:lnTo>
                  <a:lnTo>
                    <a:pt x="83" y="93"/>
                  </a:lnTo>
                  <a:lnTo>
                    <a:pt x="80" y="86"/>
                  </a:lnTo>
                  <a:lnTo>
                    <a:pt x="78" y="80"/>
                  </a:lnTo>
                  <a:lnTo>
                    <a:pt x="75" y="71"/>
                  </a:lnTo>
                  <a:lnTo>
                    <a:pt x="73" y="65"/>
                  </a:lnTo>
                  <a:lnTo>
                    <a:pt x="72" y="61"/>
                  </a:lnTo>
                  <a:lnTo>
                    <a:pt x="71" y="60"/>
                  </a:lnTo>
                  <a:lnTo>
                    <a:pt x="71" y="59"/>
                  </a:lnTo>
                  <a:lnTo>
                    <a:pt x="70" y="57"/>
                  </a:lnTo>
                  <a:lnTo>
                    <a:pt x="71" y="57"/>
                  </a:lnTo>
                  <a:lnTo>
                    <a:pt x="79" y="55"/>
                  </a:lnTo>
                  <a:lnTo>
                    <a:pt x="82" y="54"/>
                  </a:lnTo>
                  <a:lnTo>
                    <a:pt x="86" y="54"/>
                  </a:lnTo>
                  <a:lnTo>
                    <a:pt x="92" y="53"/>
                  </a:lnTo>
                  <a:lnTo>
                    <a:pt x="98" y="52"/>
                  </a:lnTo>
                  <a:lnTo>
                    <a:pt x="105" y="51"/>
                  </a:lnTo>
                  <a:lnTo>
                    <a:pt x="108" y="51"/>
                  </a:lnTo>
                  <a:lnTo>
                    <a:pt x="109" y="51"/>
                  </a:lnTo>
                  <a:lnTo>
                    <a:pt x="119" y="49"/>
                  </a:lnTo>
                  <a:lnTo>
                    <a:pt x="127" y="48"/>
                  </a:lnTo>
                  <a:lnTo>
                    <a:pt x="134" y="48"/>
                  </a:lnTo>
                  <a:lnTo>
                    <a:pt x="134" y="47"/>
                  </a:lnTo>
                  <a:lnTo>
                    <a:pt x="134" y="46"/>
                  </a:lnTo>
                  <a:lnTo>
                    <a:pt x="134" y="43"/>
                  </a:lnTo>
                  <a:lnTo>
                    <a:pt x="133" y="40"/>
                  </a:lnTo>
                  <a:lnTo>
                    <a:pt x="133" y="37"/>
                  </a:lnTo>
                  <a:lnTo>
                    <a:pt x="132" y="33"/>
                  </a:lnTo>
                  <a:lnTo>
                    <a:pt x="132" y="31"/>
                  </a:lnTo>
                  <a:lnTo>
                    <a:pt x="132" y="29"/>
                  </a:lnTo>
                  <a:lnTo>
                    <a:pt x="131" y="26"/>
                  </a:lnTo>
                  <a:lnTo>
                    <a:pt x="130" y="21"/>
                  </a:lnTo>
                  <a:lnTo>
                    <a:pt x="130" y="14"/>
                  </a:lnTo>
                  <a:lnTo>
                    <a:pt x="129" y="10"/>
                  </a:lnTo>
                  <a:lnTo>
                    <a:pt x="129" y="9"/>
                  </a:lnTo>
                  <a:lnTo>
                    <a:pt x="131" y="9"/>
                  </a:lnTo>
                  <a:lnTo>
                    <a:pt x="136" y="8"/>
                  </a:lnTo>
                  <a:lnTo>
                    <a:pt x="142" y="7"/>
                  </a:lnTo>
                  <a:lnTo>
                    <a:pt x="148" y="6"/>
                  </a:lnTo>
                  <a:lnTo>
                    <a:pt x="154" y="5"/>
                  </a:lnTo>
                  <a:lnTo>
                    <a:pt x="158" y="4"/>
                  </a:lnTo>
                  <a:lnTo>
                    <a:pt x="164" y="3"/>
                  </a:lnTo>
                  <a:lnTo>
                    <a:pt x="169" y="2"/>
                  </a:lnTo>
                  <a:lnTo>
                    <a:pt x="174" y="2"/>
                  </a:lnTo>
                  <a:lnTo>
                    <a:pt x="182" y="0"/>
                  </a:lnTo>
                  <a:lnTo>
                    <a:pt x="184" y="0"/>
                  </a:lnTo>
                  <a:lnTo>
                    <a:pt x="185" y="0"/>
                  </a:lnTo>
                  <a:lnTo>
                    <a:pt x="186" y="0"/>
                  </a:lnTo>
                </a:path>
              </a:pathLst>
            </a:custGeom>
            <a:grpFill/>
            <a:ln w="19050" cap="flat">
              <a:solidFill>
                <a:schemeClr val="tx1"/>
              </a:solidFill>
              <a:prstDash val="solid"/>
              <a:miter lim="800000"/>
              <a:headEnd/>
              <a:tailEnd/>
            </a:ln>
          </p:spPr>
          <p:txBody>
            <a:bodyPr/>
            <a:lstStyle/>
            <a:p>
              <a:endParaRPr lang="en-US" sz="1013" dirty="0"/>
            </a:p>
          </p:txBody>
        </p:sp>
      </p:grpSp>
      <p:grpSp>
        <p:nvGrpSpPr>
          <p:cNvPr id="7" name="Group 6"/>
          <p:cNvGrpSpPr>
            <a:grpSpLocks/>
          </p:cNvGrpSpPr>
          <p:nvPr/>
        </p:nvGrpSpPr>
        <p:grpSpPr bwMode="auto">
          <a:xfrm>
            <a:off x="5885260" y="3871020"/>
            <a:ext cx="550962" cy="457200"/>
            <a:chOff x="4197048" y="4214813"/>
            <a:chExt cx="979714" cy="812602"/>
          </a:xfrm>
          <a:solidFill>
            <a:schemeClr val="accent4">
              <a:lumMod val="40000"/>
              <a:lumOff val="60000"/>
            </a:schemeClr>
          </a:solidFill>
        </p:grpSpPr>
        <p:sp>
          <p:nvSpPr>
            <p:cNvPr id="19494" name="Freeform 70"/>
            <p:cNvSpPr>
              <a:spLocks/>
            </p:cNvSpPr>
            <p:nvPr/>
          </p:nvSpPr>
          <p:spPr bwMode="auto">
            <a:xfrm>
              <a:off x="4553857" y="4214813"/>
              <a:ext cx="622905" cy="784325"/>
            </a:xfrm>
            <a:custGeom>
              <a:avLst/>
              <a:gdLst>
                <a:gd name="T0" fmla="*/ 2147483646 w 412"/>
                <a:gd name="T1" fmla="*/ 2147483646 h 527"/>
                <a:gd name="T2" fmla="*/ 2147483646 w 412"/>
                <a:gd name="T3" fmla="*/ 2147483646 h 527"/>
                <a:gd name="T4" fmla="*/ 2147483646 w 412"/>
                <a:gd name="T5" fmla="*/ 2147483646 h 527"/>
                <a:gd name="T6" fmla="*/ 2147483646 w 412"/>
                <a:gd name="T7" fmla="*/ 2147483646 h 527"/>
                <a:gd name="T8" fmla="*/ 2147483646 w 412"/>
                <a:gd name="T9" fmla="*/ 2147483646 h 527"/>
                <a:gd name="T10" fmla="*/ 2147483646 w 412"/>
                <a:gd name="T11" fmla="*/ 2147483646 h 527"/>
                <a:gd name="T12" fmla="*/ 2147483646 w 412"/>
                <a:gd name="T13" fmla="*/ 2147483646 h 527"/>
                <a:gd name="T14" fmla="*/ 2147483646 w 412"/>
                <a:gd name="T15" fmla="*/ 2147483646 h 527"/>
                <a:gd name="T16" fmla="*/ 2147483646 w 412"/>
                <a:gd name="T17" fmla="*/ 2147483646 h 527"/>
                <a:gd name="T18" fmla="*/ 2147483646 w 412"/>
                <a:gd name="T19" fmla="*/ 2147483646 h 527"/>
                <a:gd name="T20" fmla="*/ 2147483646 w 412"/>
                <a:gd name="T21" fmla="*/ 2147483646 h 527"/>
                <a:gd name="T22" fmla="*/ 2147483646 w 412"/>
                <a:gd name="T23" fmla="*/ 2147483646 h 527"/>
                <a:gd name="T24" fmla="*/ 2147483646 w 412"/>
                <a:gd name="T25" fmla="*/ 2147483646 h 527"/>
                <a:gd name="T26" fmla="*/ 2147483646 w 412"/>
                <a:gd name="T27" fmla="*/ 2147483646 h 527"/>
                <a:gd name="T28" fmla="*/ 2147483646 w 412"/>
                <a:gd name="T29" fmla="*/ 2147483646 h 527"/>
                <a:gd name="T30" fmla="*/ 2147483646 w 412"/>
                <a:gd name="T31" fmla="*/ 2147483646 h 527"/>
                <a:gd name="T32" fmla="*/ 2147483646 w 412"/>
                <a:gd name="T33" fmla="*/ 2147483646 h 527"/>
                <a:gd name="T34" fmla="*/ 2147483646 w 412"/>
                <a:gd name="T35" fmla="*/ 2147483646 h 527"/>
                <a:gd name="T36" fmla="*/ 2147483646 w 412"/>
                <a:gd name="T37" fmla="*/ 2147483646 h 527"/>
                <a:gd name="T38" fmla="*/ 2147483646 w 412"/>
                <a:gd name="T39" fmla="*/ 2147483646 h 527"/>
                <a:gd name="T40" fmla="*/ 2147483646 w 412"/>
                <a:gd name="T41" fmla="*/ 2147483646 h 527"/>
                <a:gd name="T42" fmla="*/ 2147483646 w 412"/>
                <a:gd name="T43" fmla="*/ 2147483646 h 527"/>
                <a:gd name="T44" fmla="*/ 2147483646 w 412"/>
                <a:gd name="T45" fmla="*/ 2147483646 h 527"/>
                <a:gd name="T46" fmla="*/ 2147483646 w 412"/>
                <a:gd name="T47" fmla="*/ 2147483646 h 527"/>
                <a:gd name="T48" fmla="*/ 2147483646 w 412"/>
                <a:gd name="T49" fmla="*/ 2147483646 h 527"/>
                <a:gd name="T50" fmla="*/ 2147483646 w 412"/>
                <a:gd name="T51" fmla="*/ 2147483646 h 527"/>
                <a:gd name="T52" fmla="*/ 2147483646 w 412"/>
                <a:gd name="T53" fmla="*/ 2147483646 h 527"/>
                <a:gd name="T54" fmla="*/ 2147483646 w 412"/>
                <a:gd name="T55" fmla="*/ 2147483646 h 527"/>
                <a:gd name="T56" fmla="*/ 2147483646 w 412"/>
                <a:gd name="T57" fmla="*/ 2147483646 h 527"/>
                <a:gd name="T58" fmla="*/ 2147483646 w 412"/>
                <a:gd name="T59" fmla="*/ 2147483646 h 527"/>
                <a:gd name="T60" fmla="*/ 2147483646 w 412"/>
                <a:gd name="T61" fmla="*/ 2147483646 h 527"/>
                <a:gd name="T62" fmla="*/ 2147483646 w 412"/>
                <a:gd name="T63" fmla="*/ 2147483646 h 527"/>
                <a:gd name="T64" fmla="*/ 2147483646 w 412"/>
                <a:gd name="T65" fmla="*/ 2147483646 h 527"/>
                <a:gd name="T66" fmla="*/ 2147483646 w 412"/>
                <a:gd name="T67" fmla="*/ 2147483646 h 527"/>
                <a:gd name="T68" fmla="*/ 2147483646 w 412"/>
                <a:gd name="T69" fmla="*/ 2147483646 h 527"/>
                <a:gd name="T70" fmla="*/ 2147483646 w 412"/>
                <a:gd name="T71" fmla="*/ 2147483646 h 527"/>
                <a:gd name="T72" fmla="*/ 2147483646 w 412"/>
                <a:gd name="T73" fmla="*/ 2147483646 h 527"/>
                <a:gd name="T74" fmla="*/ 2147483646 w 412"/>
                <a:gd name="T75" fmla="*/ 2147483646 h 527"/>
                <a:gd name="T76" fmla="*/ 2147483646 w 412"/>
                <a:gd name="T77" fmla="*/ 2147483646 h 527"/>
                <a:gd name="T78" fmla="*/ 2147483646 w 412"/>
                <a:gd name="T79" fmla="*/ 2147483646 h 527"/>
                <a:gd name="T80" fmla="*/ 2147483646 w 412"/>
                <a:gd name="T81" fmla="*/ 2147483646 h 527"/>
                <a:gd name="T82" fmla="*/ 2147483646 w 412"/>
                <a:gd name="T83" fmla="*/ 2147483646 h 527"/>
                <a:gd name="T84" fmla="*/ 2147483646 w 412"/>
                <a:gd name="T85" fmla="*/ 2147483646 h 527"/>
                <a:gd name="T86" fmla="*/ 2147483646 w 412"/>
                <a:gd name="T87" fmla="*/ 2147483646 h 527"/>
                <a:gd name="T88" fmla="*/ 2147483646 w 412"/>
                <a:gd name="T89" fmla="*/ 2147483646 h 527"/>
                <a:gd name="T90" fmla="*/ 2147483646 w 412"/>
                <a:gd name="T91" fmla="*/ 2147483646 h 527"/>
                <a:gd name="T92" fmla="*/ 2147483646 w 412"/>
                <a:gd name="T93" fmla="*/ 2147483646 h 527"/>
                <a:gd name="T94" fmla="*/ 2147483646 w 412"/>
                <a:gd name="T95" fmla="*/ 2147483646 h 527"/>
                <a:gd name="T96" fmla="*/ 2147483646 w 412"/>
                <a:gd name="T97" fmla="*/ 2147483646 h 527"/>
                <a:gd name="T98" fmla="*/ 2147483646 w 412"/>
                <a:gd name="T99" fmla="*/ 2147483646 h 527"/>
                <a:gd name="T100" fmla="*/ 2147483646 w 412"/>
                <a:gd name="T101" fmla="*/ 2147483646 h 527"/>
                <a:gd name="T102" fmla="*/ 2147483646 w 412"/>
                <a:gd name="T103" fmla="*/ 2147483646 h 527"/>
                <a:gd name="T104" fmla="*/ 2147483646 w 412"/>
                <a:gd name="T105" fmla="*/ 2147483646 h 527"/>
                <a:gd name="T106" fmla="*/ 2147483646 w 412"/>
                <a:gd name="T107" fmla="*/ 2147483646 h 527"/>
                <a:gd name="T108" fmla="*/ 2147483646 w 412"/>
                <a:gd name="T109" fmla="*/ 2147483646 h 527"/>
                <a:gd name="T110" fmla="*/ 2147483646 w 412"/>
                <a:gd name="T111" fmla="*/ 2147483646 h 527"/>
                <a:gd name="T112" fmla="*/ 2147483646 w 412"/>
                <a:gd name="T113" fmla="*/ 2147483646 h 527"/>
                <a:gd name="T114" fmla="*/ 2147483646 w 412"/>
                <a:gd name="T115" fmla="*/ 2147483646 h 527"/>
                <a:gd name="T116" fmla="*/ 2147483646 w 412"/>
                <a:gd name="T117" fmla="*/ 2147483646 h 527"/>
                <a:gd name="T118" fmla="*/ 2147483646 w 412"/>
                <a:gd name="T119" fmla="*/ 2147483646 h 52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12" h="527">
                  <a:moveTo>
                    <a:pt x="0" y="0"/>
                  </a:moveTo>
                  <a:lnTo>
                    <a:pt x="2" y="2"/>
                  </a:lnTo>
                  <a:lnTo>
                    <a:pt x="4" y="3"/>
                  </a:lnTo>
                  <a:lnTo>
                    <a:pt x="6" y="4"/>
                  </a:lnTo>
                  <a:lnTo>
                    <a:pt x="8" y="6"/>
                  </a:lnTo>
                  <a:lnTo>
                    <a:pt x="10" y="7"/>
                  </a:lnTo>
                  <a:lnTo>
                    <a:pt x="12" y="9"/>
                  </a:lnTo>
                  <a:lnTo>
                    <a:pt x="15" y="11"/>
                  </a:lnTo>
                  <a:lnTo>
                    <a:pt x="17" y="14"/>
                  </a:lnTo>
                  <a:lnTo>
                    <a:pt x="20" y="17"/>
                  </a:lnTo>
                  <a:lnTo>
                    <a:pt x="24" y="19"/>
                  </a:lnTo>
                  <a:lnTo>
                    <a:pt x="26" y="21"/>
                  </a:lnTo>
                  <a:lnTo>
                    <a:pt x="28" y="23"/>
                  </a:lnTo>
                  <a:lnTo>
                    <a:pt x="31" y="25"/>
                  </a:lnTo>
                  <a:lnTo>
                    <a:pt x="33" y="26"/>
                  </a:lnTo>
                  <a:lnTo>
                    <a:pt x="34" y="28"/>
                  </a:lnTo>
                  <a:lnTo>
                    <a:pt x="36" y="29"/>
                  </a:lnTo>
                  <a:lnTo>
                    <a:pt x="39" y="31"/>
                  </a:lnTo>
                  <a:lnTo>
                    <a:pt x="41" y="33"/>
                  </a:lnTo>
                  <a:lnTo>
                    <a:pt x="45" y="37"/>
                  </a:lnTo>
                  <a:lnTo>
                    <a:pt x="48" y="39"/>
                  </a:lnTo>
                  <a:lnTo>
                    <a:pt x="50" y="41"/>
                  </a:lnTo>
                  <a:lnTo>
                    <a:pt x="53" y="43"/>
                  </a:lnTo>
                  <a:lnTo>
                    <a:pt x="55" y="46"/>
                  </a:lnTo>
                  <a:lnTo>
                    <a:pt x="58" y="48"/>
                  </a:lnTo>
                  <a:lnTo>
                    <a:pt x="58" y="49"/>
                  </a:lnTo>
                  <a:lnTo>
                    <a:pt x="59" y="49"/>
                  </a:lnTo>
                  <a:lnTo>
                    <a:pt x="59" y="50"/>
                  </a:lnTo>
                  <a:lnTo>
                    <a:pt x="59" y="51"/>
                  </a:lnTo>
                  <a:lnTo>
                    <a:pt x="60" y="51"/>
                  </a:lnTo>
                  <a:lnTo>
                    <a:pt x="60" y="52"/>
                  </a:lnTo>
                  <a:lnTo>
                    <a:pt x="60" y="53"/>
                  </a:lnTo>
                  <a:lnTo>
                    <a:pt x="62" y="53"/>
                  </a:lnTo>
                  <a:lnTo>
                    <a:pt x="62" y="55"/>
                  </a:lnTo>
                  <a:lnTo>
                    <a:pt x="63" y="55"/>
                  </a:lnTo>
                  <a:lnTo>
                    <a:pt x="63" y="56"/>
                  </a:lnTo>
                  <a:lnTo>
                    <a:pt x="64" y="55"/>
                  </a:lnTo>
                  <a:lnTo>
                    <a:pt x="64" y="56"/>
                  </a:lnTo>
                  <a:lnTo>
                    <a:pt x="65" y="56"/>
                  </a:lnTo>
                  <a:lnTo>
                    <a:pt x="65" y="57"/>
                  </a:lnTo>
                  <a:lnTo>
                    <a:pt x="66" y="57"/>
                  </a:lnTo>
                  <a:lnTo>
                    <a:pt x="66" y="58"/>
                  </a:lnTo>
                  <a:lnTo>
                    <a:pt x="66" y="59"/>
                  </a:lnTo>
                  <a:lnTo>
                    <a:pt x="67" y="60"/>
                  </a:lnTo>
                  <a:lnTo>
                    <a:pt x="67" y="61"/>
                  </a:lnTo>
                  <a:lnTo>
                    <a:pt x="68" y="62"/>
                  </a:lnTo>
                  <a:lnTo>
                    <a:pt x="68" y="63"/>
                  </a:lnTo>
                  <a:lnTo>
                    <a:pt x="69" y="63"/>
                  </a:lnTo>
                  <a:lnTo>
                    <a:pt x="69" y="64"/>
                  </a:lnTo>
                  <a:lnTo>
                    <a:pt x="69" y="65"/>
                  </a:lnTo>
                  <a:lnTo>
                    <a:pt x="69" y="66"/>
                  </a:lnTo>
                  <a:lnTo>
                    <a:pt x="68" y="66"/>
                  </a:lnTo>
                  <a:lnTo>
                    <a:pt x="69" y="67"/>
                  </a:lnTo>
                  <a:lnTo>
                    <a:pt x="69" y="68"/>
                  </a:lnTo>
                  <a:lnTo>
                    <a:pt x="69" y="69"/>
                  </a:lnTo>
                  <a:lnTo>
                    <a:pt x="70" y="69"/>
                  </a:lnTo>
                  <a:lnTo>
                    <a:pt x="70" y="70"/>
                  </a:lnTo>
                  <a:lnTo>
                    <a:pt x="70" y="71"/>
                  </a:lnTo>
                  <a:lnTo>
                    <a:pt x="71" y="71"/>
                  </a:lnTo>
                  <a:lnTo>
                    <a:pt x="71" y="72"/>
                  </a:lnTo>
                  <a:lnTo>
                    <a:pt x="70" y="72"/>
                  </a:lnTo>
                  <a:lnTo>
                    <a:pt x="71" y="72"/>
                  </a:lnTo>
                  <a:lnTo>
                    <a:pt x="71" y="74"/>
                  </a:lnTo>
                  <a:lnTo>
                    <a:pt x="72" y="74"/>
                  </a:lnTo>
                  <a:lnTo>
                    <a:pt x="72" y="75"/>
                  </a:lnTo>
                  <a:lnTo>
                    <a:pt x="72" y="76"/>
                  </a:lnTo>
                  <a:lnTo>
                    <a:pt x="73" y="76"/>
                  </a:lnTo>
                  <a:lnTo>
                    <a:pt x="73" y="77"/>
                  </a:lnTo>
                  <a:lnTo>
                    <a:pt x="73" y="78"/>
                  </a:lnTo>
                  <a:lnTo>
                    <a:pt x="73" y="79"/>
                  </a:lnTo>
                  <a:lnTo>
                    <a:pt x="73" y="80"/>
                  </a:lnTo>
                  <a:lnTo>
                    <a:pt x="73" y="81"/>
                  </a:lnTo>
                  <a:lnTo>
                    <a:pt x="73" y="82"/>
                  </a:lnTo>
                  <a:lnTo>
                    <a:pt x="74" y="82"/>
                  </a:lnTo>
                  <a:lnTo>
                    <a:pt x="73" y="83"/>
                  </a:lnTo>
                  <a:lnTo>
                    <a:pt x="74" y="83"/>
                  </a:lnTo>
                  <a:lnTo>
                    <a:pt x="74" y="84"/>
                  </a:lnTo>
                  <a:lnTo>
                    <a:pt x="75" y="84"/>
                  </a:lnTo>
                  <a:lnTo>
                    <a:pt x="75" y="85"/>
                  </a:lnTo>
                  <a:lnTo>
                    <a:pt x="74" y="85"/>
                  </a:lnTo>
                  <a:lnTo>
                    <a:pt x="75" y="85"/>
                  </a:lnTo>
                  <a:lnTo>
                    <a:pt x="75" y="86"/>
                  </a:lnTo>
                  <a:lnTo>
                    <a:pt x="74" y="86"/>
                  </a:lnTo>
                  <a:lnTo>
                    <a:pt x="74" y="87"/>
                  </a:lnTo>
                  <a:lnTo>
                    <a:pt x="74" y="88"/>
                  </a:lnTo>
                  <a:lnTo>
                    <a:pt x="74" y="89"/>
                  </a:lnTo>
                  <a:lnTo>
                    <a:pt x="75" y="89"/>
                  </a:lnTo>
                  <a:lnTo>
                    <a:pt x="75" y="90"/>
                  </a:lnTo>
                  <a:lnTo>
                    <a:pt x="74" y="90"/>
                  </a:lnTo>
                  <a:lnTo>
                    <a:pt x="74" y="91"/>
                  </a:lnTo>
                  <a:lnTo>
                    <a:pt x="74" y="93"/>
                  </a:lnTo>
                  <a:lnTo>
                    <a:pt x="74" y="94"/>
                  </a:lnTo>
                  <a:lnTo>
                    <a:pt x="75" y="94"/>
                  </a:lnTo>
                  <a:lnTo>
                    <a:pt x="74" y="95"/>
                  </a:lnTo>
                  <a:lnTo>
                    <a:pt x="73" y="95"/>
                  </a:lnTo>
                  <a:lnTo>
                    <a:pt x="73" y="96"/>
                  </a:lnTo>
                  <a:lnTo>
                    <a:pt x="73" y="97"/>
                  </a:lnTo>
                  <a:lnTo>
                    <a:pt x="74" y="97"/>
                  </a:lnTo>
                  <a:lnTo>
                    <a:pt x="75" y="97"/>
                  </a:lnTo>
                  <a:lnTo>
                    <a:pt x="74" y="98"/>
                  </a:lnTo>
                  <a:lnTo>
                    <a:pt x="75" y="98"/>
                  </a:lnTo>
                  <a:lnTo>
                    <a:pt x="75" y="99"/>
                  </a:lnTo>
                  <a:lnTo>
                    <a:pt x="74" y="99"/>
                  </a:lnTo>
                  <a:lnTo>
                    <a:pt x="74" y="100"/>
                  </a:lnTo>
                  <a:lnTo>
                    <a:pt x="75" y="100"/>
                  </a:lnTo>
                  <a:lnTo>
                    <a:pt x="74" y="100"/>
                  </a:lnTo>
                  <a:lnTo>
                    <a:pt x="74" y="101"/>
                  </a:lnTo>
                  <a:lnTo>
                    <a:pt x="74" y="102"/>
                  </a:lnTo>
                  <a:lnTo>
                    <a:pt x="74" y="103"/>
                  </a:lnTo>
                  <a:lnTo>
                    <a:pt x="74" y="104"/>
                  </a:lnTo>
                  <a:lnTo>
                    <a:pt x="75" y="104"/>
                  </a:lnTo>
                  <a:lnTo>
                    <a:pt x="75" y="105"/>
                  </a:lnTo>
                  <a:lnTo>
                    <a:pt x="76" y="105"/>
                  </a:lnTo>
                  <a:lnTo>
                    <a:pt x="76" y="106"/>
                  </a:lnTo>
                  <a:lnTo>
                    <a:pt x="75" y="106"/>
                  </a:lnTo>
                  <a:lnTo>
                    <a:pt x="75" y="107"/>
                  </a:lnTo>
                  <a:lnTo>
                    <a:pt x="75" y="108"/>
                  </a:lnTo>
                  <a:lnTo>
                    <a:pt x="74" y="108"/>
                  </a:lnTo>
                  <a:lnTo>
                    <a:pt x="74" y="109"/>
                  </a:lnTo>
                  <a:lnTo>
                    <a:pt x="74" y="110"/>
                  </a:lnTo>
                  <a:lnTo>
                    <a:pt x="73" y="110"/>
                  </a:lnTo>
                  <a:lnTo>
                    <a:pt x="74" y="110"/>
                  </a:lnTo>
                  <a:lnTo>
                    <a:pt x="74" y="111"/>
                  </a:lnTo>
                  <a:lnTo>
                    <a:pt x="74" y="113"/>
                  </a:lnTo>
                  <a:lnTo>
                    <a:pt x="74" y="114"/>
                  </a:lnTo>
                  <a:lnTo>
                    <a:pt x="74" y="115"/>
                  </a:lnTo>
                  <a:lnTo>
                    <a:pt x="74" y="116"/>
                  </a:lnTo>
                  <a:lnTo>
                    <a:pt x="75" y="116"/>
                  </a:lnTo>
                  <a:lnTo>
                    <a:pt x="75" y="117"/>
                  </a:lnTo>
                  <a:lnTo>
                    <a:pt x="74" y="117"/>
                  </a:lnTo>
                  <a:lnTo>
                    <a:pt x="74" y="118"/>
                  </a:lnTo>
                  <a:lnTo>
                    <a:pt x="74" y="119"/>
                  </a:lnTo>
                  <a:lnTo>
                    <a:pt x="74" y="120"/>
                  </a:lnTo>
                  <a:lnTo>
                    <a:pt x="74" y="121"/>
                  </a:lnTo>
                  <a:lnTo>
                    <a:pt x="74" y="122"/>
                  </a:lnTo>
                  <a:lnTo>
                    <a:pt x="75" y="122"/>
                  </a:lnTo>
                  <a:lnTo>
                    <a:pt x="76" y="122"/>
                  </a:lnTo>
                  <a:lnTo>
                    <a:pt x="77" y="122"/>
                  </a:lnTo>
                  <a:lnTo>
                    <a:pt x="77" y="123"/>
                  </a:lnTo>
                  <a:lnTo>
                    <a:pt x="78" y="123"/>
                  </a:lnTo>
                  <a:lnTo>
                    <a:pt x="78" y="124"/>
                  </a:lnTo>
                  <a:lnTo>
                    <a:pt x="78" y="125"/>
                  </a:lnTo>
                  <a:lnTo>
                    <a:pt x="78" y="126"/>
                  </a:lnTo>
                  <a:lnTo>
                    <a:pt x="77" y="126"/>
                  </a:lnTo>
                  <a:lnTo>
                    <a:pt x="77" y="127"/>
                  </a:lnTo>
                  <a:lnTo>
                    <a:pt x="78" y="127"/>
                  </a:lnTo>
                  <a:lnTo>
                    <a:pt x="79" y="127"/>
                  </a:lnTo>
                  <a:lnTo>
                    <a:pt x="79" y="128"/>
                  </a:lnTo>
                  <a:lnTo>
                    <a:pt x="80" y="127"/>
                  </a:lnTo>
                  <a:lnTo>
                    <a:pt x="82" y="126"/>
                  </a:lnTo>
                  <a:lnTo>
                    <a:pt x="82" y="125"/>
                  </a:lnTo>
                  <a:lnTo>
                    <a:pt x="83" y="125"/>
                  </a:lnTo>
                  <a:lnTo>
                    <a:pt x="84" y="125"/>
                  </a:lnTo>
                  <a:lnTo>
                    <a:pt x="85" y="126"/>
                  </a:lnTo>
                  <a:lnTo>
                    <a:pt x="85" y="127"/>
                  </a:lnTo>
                  <a:lnTo>
                    <a:pt x="85" y="128"/>
                  </a:lnTo>
                  <a:lnTo>
                    <a:pt x="85" y="129"/>
                  </a:lnTo>
                  <a:lnTo>
                    <a:pt x="85" y="130"/>
                  </a:lnTo>
                  <a:lnTo>
                    <a:pt x="86" y="130"/>
                  </a:lnTo>
                  <a:lnTo>
                    <a:pt x="87" y="130"/>
                  </a:lnTo>
                  <a:lnTo>
                    <a:pt x="87" y="129"/>
                  </a:lnTo>
                  <a:lnTo>
                    <a:pt x="88" y="129"/>
                  </a:lnTo>
                  <a:lnTo>
                    <a:pt x="89" y="128"/>
                  </a:lnTo>
                  <a:lnTo>
                    <a:pt x="89" y="129"/>
                  </a:lnTo>
                  <a:lnTo>
                    <a:pt x="90" y="129"/>
                  </a:lnTo>
                  <a:lnTo>
                    <a:pt x="91" y="129"/>
                  </a:lnTo>
                  <a:lnTo>
                    <a:pt x="92" y="129"/>
                  </a:lnTo>
                  <a:lnTo>
                    <a:pt x="92" y="130"/>
                  </a:lnTo>
                  <a:lnTo>
                    <a:pt x="91" y="130"/>
                  </a:lnTo>
                  <a:lnTo>
                    <a:pt x="91" y="132"/>
                  </a:lnTo>
                  <a:lnTo>
                    <a:pt x="92" y="133"/>
                  </a:lnTo>
                  <a:lnTo>
                    <a:pt x="93" y="133"/>
                  </a:lnTo>
                  <a:lnTo>
                    <a:pt x="94" y="133"/>
                  </a:lnTo>
                  <a:lnTo>
                    <a:pt x="94" y="132"/>
                  </a:lnTo>
                  <a:lnTo>
                    <a:pt x="95" y="132"/>
                  </a:lnTo>
                  <a:lnTo>
                    <a:pt x="95" y="130"/>
                  </a:lnTo>
                  <a:lnTo>
                    <a:pt x="96" y="129"/>
                  </a:lnTo>
                  <a:lnTo>
                    <a:pt x="96" y="128"/>
                  </a:lnTo>
                  <a:lnTo>
                    <a:pt x="96" y="127"/>
                  </a:lnTo>
                  <a:lnTo>
                    <a:pt x="97" y="127"/>
                  </a:lnTo>
                  <a:lnTo>
                    <a:pt x="97" y="126"/>
                  </a:lnTo>
                  <a:lnTo>
                    <a:pt x="98" y="126"/>
                  </a:lnTo>
                  <a:lnTo>
                    <a:pt x="98" y="127"/>
                  </a:lnTo>
                  <a:lnTo>
                    <a:pt x="99" y="127"/>
                  </a:lnTo>
                  <a:lnTo>
                    <a:pt x="99" y="128"/>
                  </a:lnTo>
                  <a:lnTo>
                    <a:pt x="101" y="128"/>
                  </a:lnTo>
                  <a:lnTo>
                    <a:pt x="101" y="129"/>
                  </a:lnTo>
                  <a:lnTo>
                    <a:pt x="101" y="130"/>
                  </a:lnTo>
                  <a:lnTo>
                    <a:pt x="101" y="132"/>
                  </a:lnTo>
                  <a:lnTo>
                    <a:pt x="101" y="133"/>
                  </a:lnTo>
                  <a:lnTo>
                    <a:pt x="99" y="133"/>
                  </a:lnTo>
                  <a:lnTo>
                    <a:pt x="99" y="134"/>
                  </a:lnTo>
                  <a:lnTo>
                    <a:pt x="101" y="134"/>
                  </a:lnTo>
                  <a:lnTo>
                    <a:pt x="101" y="135"/>
                  </a:lnTo>
                  <a:lnTo>
                    <a:pt x="101" y="136"/>
                  </a:lnTo>
                  <a:lnTo>
                    <a:pt x="102" y="136"/>
                  </a:lnTo>
                  <a:lnTo>
                    <a:pt x="103" y="136"/>
                  </a:lnTo>
                  <a:lnTo>
                    <a:pt x="104" y="136"/>
                  </a:lnTo>
                  <a:lnTo>
                    <a:pt x="105" y="135"/>
                  </a:lnTo>
                  <a:lnTo>
                    <a:pt x="106" y="135"/>
                  </a:lnTo>
                  <a:lnTo>
                    <a:pt x="106" y="134"/>
                  </a:lnTo>
                  <a:lnTo>
                    <a:pt x="106" y="133"/>
                  </a:lnTo>
                  <a:lnTo>
                    <a:pt x="106" y="132"/>
                  </a:lnTo>
                  <a:lnTo>
                    <a:pt x="107" y="132"/>
                  </a:lnTo>
                  <a:lnTo>
                    <a:pt x="107" y="130"/>
                  </a:lnTo>
                  <a:lnTo>
                    <a:pt x="107" y="129"/>
                  </a:lnTo>
                  <a:lnTo>
                    <a:pt x="108" y="128"/>
                  </a:lnTo>
                  <a:lnTo>
                    <a:pt x="109" y="127"/>
                  </a:lnTo>
                  <a:lnTo>
                    <a:pt x="110" y="128"/>
                  </a:lnTo>
                  <a:lnTo>
                    <a:pt x="111" y="128"/>
                  </a:lnTo>
                  <a:lnTo>
                    <a:pt x="111" y="129"/>
                  </a:lnTo>
                  <a:lnTo>
                    <a:pt x="112" y="129"/>
                  </a:lnTo>
                  <a:lnTo>
                    <a:pt x="113" y="130"/>
                  </a:lnTo>
                  <a:lnTo>
                    <a:pt x="114" y="132"/>
                  </a:lnTo>
                  <a:lnTo>
                    <a:pt x="115" y="132"/>
                  </a:lnTo>
                  <a:lnTo>
                    <a:pt x="116" y="132"/>
                  </a:lnTo>
                  <a:lnTo>
                    <a:pt x="116" y="133"/>
                  </a:lnTo>
                  <a:lnTo>
                    <a:pt x="116" y="132"/>
                  </a:lnTo>
                  <a:lnTo>
                    <a:pt x="117" y="132"/>
                  </a:lnTo>
                  <a:lnTo>
                    <a:pt x="118" y="132"/>
                  </a:lnTo>
                  <a:lnTo>
                    <a:pt x="118" y="133"/>
                  </a:lnTo>
                  <a:lnTo>
                    <a:pt x="120" y="133"/>
                  </a:lnTo>
                  <a:lnTo>
                    <a:pt x="121" y="134"/>
                  </a:lnTo>
                  <a:lnTo>
                    <a:pt x="122" y="134"/>
                  </a:lnTo>
                  <a:lnTo>
                    <a:pt x="123" y="135"/>
                  </a:lnTo>
                  <a:lnTo>
                    <a:pt x="124" y="135"/>
                  </a:lnTo>
                  <a:lnTo>
                    <a:pt x="124" y="136"/>
                  </a:lnTo>
                  <a:lnTo>
                    <a:pt x="125" y="136"/>
                  </a:lnTo>
                  <a:lnTo>
                    <a:pt x="125" y="137"/>
                  </a:lnTo>
                  <a:lnTo>
                    <a:pt x="126" y="137"/>
                  </a:lnTo>
                  <a:lnTo>
                    <a:pt x="127" y="138"/>
                  </a:lnTo>
                  <a:lnTo>
                    <a:pt x="128" y="138"/>
                  </a:lnTo>
                  <a:lnTo>
                    <a:pt x="128" y="139"/>
                  </a:lnTo>
                  <a:lnTo>
                    <a:pt x="129" y="139"/>
                  </a:lnTo>
                  <a:lnTo>
                    <a:pt x="129" y="140"/>
                  </a:lnTo>
                  <a:lnTo>
                    <a:pt x="130" y="140"/>
                  </a:lnTo>
                  <a:lnTo>
                    <a:pt x="130" y="141"/>
                  </a:lnTo>
                  <a:lnTo>
                    <a:pt x="131" y="141"/>
                  </a:lnTo>
                  <a:lnTo>
                    <a:pt x="131" y="142"/>
                  </a:lnTo>
                  <a:lnTo>
                    <a:pt x="132" y="142"/>
                  </a:lnTo>
                  <a:lnTo>
                    <a:pt x="133" y="142"/>
                  </a:lnTo>
                  <a:lnTo>
                    <a:pt x="133" y="143"/>
                  </a:lnTo>
                  <a:lnTo>
                    <a:pt x="134" y="143"/>
                  </a:lnTo>
                  <a:lnTo>
                    <a:pt x="134" y="144"/>
                  </a:lnTo>
                  <a:lnTo>
                    <a:pt x="135" y="144"/>
                  </a:lnTo>
                  <a:lnTo>
                    <a:pt x="136" y="144"/>
                  </a:lnTo>
                  <a:lnTo>
                    <a:pt x="137" y="145"/>
                  </a:lnTo>
                  <a:lnTo>
                    <a:pt x="138" y="145"/>
                  </a:lnTo>
                  <a:lnTo>
                    <a:pt x="140" y="145"/>
                  </a:lnTo>
                  <a:lnTo>
                    <a:pt x="141" y="145"/>
                  </a:lnTo>
                  <a:lnTo>
                    <a:pt x="141" y="146"/>
                  </a:lnTo>
                  <a:lnTo>
                    <a:pt x="142" y="146"/>
                  </a:lnTo>
                  <a:lnTo>
                    <a:pt x="142" y="147"/>
                  </a:lnTo>
                  <a:lnTo>
                    <a:pt x="143" y="147"/>
                  </a:lnTo>
                  <a:lnTo>
                    <a:pt x="143" y="148"/>
                  </a:lnTo>
                  <a:lnTo>
                    <a:pt x="143" y="149"/>
                  </a:lnTo>
                  <a:lnTo>
                    <a:pt x="143" y="150"/>
                  </a:lnTo>
                  <a:lnTo>
                    <a:pt x="144" y="150"/>
                  </a:lnTo>
                  <a:lnTo>
                    <a:pt x="144" y="152"/>
                  </a:lnTo>
                  <a:lnTo>
                    <a:pt x="144" y="153"/>
                  </a:lnTo>
                  <a:lnTo>
                    <a:pt x="144" y="154"/>
                  </a:lnTo>
                  <a:lnTo>
                    <a:pt x="145" y="155"/>
                  </a:lnTo>
                  <a:lnTo>
                    <a:pt x="146" y="156"/>
                  </a:lnTo>
                  <a:lnTo>
                    <a:pt x="147" y="156"/>
                  </a:lnTo>
                  <a:lnTo>
                    <a:pt x="148" y="156"/>
                  </a:lnTo>
                  <a:lnTo>
                    <a:pt x="149" y="157"/>
                  </a:lnTo>
                  <a:lnTo>
                    <a:pt x="150" y="157"/>
                  </a:lnTo>
                  <a:lnTo>
                    <a:pt x="150" y="158"/>
                  </a:lnTo>
                  <a:lnTo>
                    <a:pt x="150" y="159"/>
                  </a:lnTo>
                  <a:lnTo>
                    <a:pt x="151" y="159"/>
                  </a:lnTo>
                  <a:lnTo>
                    <a:pt x="151" y="160"/>
                  </a:lnTo>
                  <a:lnTo>
                    <a:pt x="151" y="161"/>
                  </a:lnTo>
                  <a:lnTo>
                    <a:pt x="152" y="161"/>
                  </a:lnTo>
                  <a:lnTo>
                    <a:pt x="152" y="162"/>
                  </a:lnTo>
                  <a:lnTo>
                    <a:pt x="153" y="162"/>
                  </a:lnTo>
                  <a:lnTo>
                    <a:pt x="153" y="163"/>
                  </a:lnTo>
                  <a:lnTo>
                    <a:pt x="154" y="163"/>
                  </a:lnTo>
                  <a:lnTo>
                    <a:pt x="155" y="162"/>
                  </a:lnTo>
                  <a:lnTo>
                    <a:pt x="156" y="162"/>
                  </a:lnTo>
                  <a:lnTo>
                    <a:pt x="157" y="162"/>
                  </a:lnTo>
                  <a:lnTo>
                    <a:pt x="159" y="162"/>
                  </a:lnTo>
                  <a:lnTo>
                    <a:pt x="160" y="162"/>
                  </a:lnTo>
                  <a:lnTo>
                    <a:pt x="160" y="163"/>
                  </a:lnTo>
                  <a:lnTo>
                    <a:pt x="161" y="163"/>
                  </a:lnTo>
                  <a:lnTo>
                    <a:pt x="161" y="164"/>
                  </a:lnTo>
                  <a:lnTo>
                    <a:pt x="162" y="164"/>
                  </a:lnTo>
                  <a:lnTo>
                    <a:pt x="163" y="164"/>
                  </a:lnTo>
                  <a:lnTo>
                    <a:pt x="163" y="165"/>
                  </a:lnTo>
                  <a:lnTo>
                    <a:pt x="164" y="165"/>
                  </a:lnTo>
                  <a:lnTo>
                    <a:pt x="165" y="165"/>
                  </a:lnTo>
                  <a:lnTo>
                    <a:pt x="166" y="165"/>
                  </a:lnTo>
                  <a:lnTo>
                    <a:pt x="167" y="165"/>
                  </a:lnTo>
                  <a:lnTo>
                    <a:pt x="168" y="165"/>
                  </a:lnTo>
                  <a:lnTo>
                    <a:pt x="168" y="164"/>
                  </a:lnTo>
                  <a:lnTo>
                    <a:pt x="169" y="164"/>
                  </a:lnTo>
                  <a:lnTo>
                    <a:pt x="170" y="164"/>
                  </a:lnTo>
                  <a:lnTo>
                    <a:pt x="171" y="164"/>
                  </a:lnTo>
                  <a:lnTo>
                    <a:pt x="171" y="163"/>
                  </a:lnTo>
                  <a:lnTo>
                    <a:pt x="172" y="163"/>
                  </a:lnTo>
                  <a:lnTo>
                    <a:pt x="173" y="163"/>
                  </a:lnTo>
                  <a:lnTo>
                    <a:pt x="174" y="163"/>
                  </a:lnTo>
                  <a:lnTo>
                    <a:pt x="174" y="164"/>
                  </a:lnTo>
                  <a:lnTo>
                    <a:pt x="175" y="164"/>
                  </a:lnTo>
                  <a:lnTo>
                    <a:pt x="175" y="165"/>
                  </a:lnTo>
                  <a:lnTo>
                    <a:pt x="175" y="166"/>
                  </a:lnTo>
                  <a:lnTo>
                    <a:pt x="176" y="166"/>
                  </a:lnTo>
                  <a:lnTo>
                    <a:pt x="176" y="167"/>
                  </a:lnTo>
                  <a:lnTo>
                    <a:pt x="176" y="168"/>
                  </a:lnTo>
                  <a:lnTo>
                    <a:pt x="178" y="168"/>
                  </a:lnTo>
                  <a:lnTo>
                    <a:pt x="178" y="169"/>
                  </a:lnTo>
                  <a:lnTo>
                    <a:pt x="178" y="171"/>
                  </a:lnTo>
                  <a:lnTo>
                    <a:pt x="179" y="171"/>
                  </a:lnTo>
                  <a:lnTo>
                    <a:pt x="179" y="172"/>
                  </a:lnTo>
                  <a:lnTo>
                    <a:pt x="179" y="173"/>
                  </a:lnTo>
                  <a:lnTo>
                    <a:pt x="179" y="174"/>
                  </a:lnTo>
                  <a:lnTo>
                    <a:pt x="180" y="174"/>
                  </a:lnTo>
                  <a:lnTo>
                    <a:pt x="180" y="175"/>
                  </a:lnTo>
                  <a:lnTo>
                    <a:pt x="181" y="175"/>
                  </a:lnTo>
                  <a:lnTo>
                    <a:pt x="182" y="176"/>
                  </a:lnTo>
                  <a:lnTo>
                    <a:pt x="183" y="176"/>
                  </a:lnTo>
                  <a:lnTo>
                    <a:pt x="184" y="177"/>
                  </a:lnTo>
                  <a:lnTo>
                    <a:pt x="185" y="177"/>
                  </a:lnTo>
                  <a:lnTo>
                    <a:pt x="186" y="178"/>
                  </a:lnTo>
                  <a:lnTo>
                    <a:pt x="186" y="179"/>
                  </a:lnTo>
                  <a:lnTo>
                    <a:pt x="187" y="179"/>
                  </a:lnTo>
                  <a:lnTo>
                    <a:pt x="187" y="180"/>
                  </a:lnTo>
                  <a:lnTo>
                    <a:pt x="188" y="180"/>
                  </a:lnTo>
                  <a:lnTo>
                    <a:pt x="189" y="181"/>
                  </a:lnTo>
                  <a:lnTo>
                    <a:pt x="190" y="181"/>
                  </a:lnTo>
                  <a:lnTo>
                    <a:pt x="190" y="182"/>
                  </a:lnTo>
                  <a:lnTo>
                    <a:pt x="191" y="182"/>
                  </a:lnTo>
                  <a:lnTo>
                    <a:pt x="192" y="182"/>
                  </a:lnTo>
                  <a:lnTo>
                    <a:pt x="192" y="183"/>
                  </a:lnTo>
                  <a:lnTo>
                    <a:pt x="193" y="183"/>
                  </a:lnTo>
                  <a:lnTo>
                    <a:pt x="193" y="184"/>
                  </a:lnTo>
                  <a:lnTo>
                    <a:pt x="194" y="184"/>
                  </a:lnTo>
                  <a:lnTo>
                    <a:pt x="195" y="184"/>
                  </a:lnTo>
                  <a:lnTo>
                    <a:pt x="195" y="185"/>
                  </a:lnTo>
                  <a:lnTo>
                    <a:pt x="196" y="185"/>
                  </a:lnTo>
                  <a:lnTo>
                    <a:pt x="196" y="186"/>
                  </a:lnTo>
                  <a:lnTo>
                    <a:pt x="198" y="186"/>
                  </a:lnTo>
                  <a:lnTo>
                    <a:pt x="198" y="187"/>
                  </a:lnTo>
                  <a:lnTo>
                    <a:pt x="199" y="187"/>
                  </a:lnTo>
                  <a:lnTo>
                    <a:pt x="199" y="188"/>
                  </a:lnTo>
                  <a:lnTo>
                    <a:pt x="200" y="188"/>
                  </a:lnTo>
                  <a:lnTo>
                    <a:pt x="200" y="189"/>
                  </a:lnTo>
                  <a:lnTo>
                    <a:pt x="201" y="189"/>
                  </a:lnTo>
                  <a:lnTo>
                    <a:pt x="202" y="191"/>
                  </a:lnTo>
                  <a:lnTo>
                    <a:pt x="203" y="192"/>
                  </a:lnTo>
                  <a:lnTo>
                    <a:pt x="203" y="193"/>
                  </a:lnTo>
                  <a:lnTo>
                    <a:pt x="202" y="193"/>
                  </a:lnTo>
                  <a:lnTo>
                    <a:pt x="202" y="194"/>
                  </a:lnTo>
                  <a:lnTo>
                    <a:pt x="202" y="195"/>
                  </a:lnTo>
                  <a:lnTo>
                    <a:pt x="202" y="196"/>
                  </a:lnTo>
                  <a:lnTo>
                    <a:pt x="202" y="197"/>
                  </a:lnTo>
                  <a:lnTo>
                    <a:pt x="202" y="198"/>
                  </a:lnTo>
                  <a:lnTo>
                    <a:pt x="203" y="198"/>
                  </a:lnTo>
                  <a:lnTo>
                    <a:pt x="203" y="199"/>
                  </a:lnTo>
                  <a:lnTo>
                    <a:pt x="204" y="199"/>
                  </a:lnTo>
                  <a:lnTo>
                    <a:pt x="205" y="198"/>
                  </a:lnTo>
                  <a:lnTo>
                    <a:pt x="206" y="197"/>
                  </a:lnTo>
                  <a:lnTo>
                    <a:pt x="207" y="197"/>
                  </a:lnTo>
                  <a:lnTo>
                    <a:pt x="207" y="196"/>
                  </a:lnTo>
                  <a:lnTo>
                    <a:pt x="208" y="196"/>
                  </a:lnTo>
                  <a:lnTo>
                    <a:pt x="208" y="195"/>
                  </a:lnTo>
                  <a:lnTo>
                    <a:pt x="209" y="195"/>
                  </a:lnTo>
                  <a:lnTo>
                    <a:pt x="209" y="194"/>
                  </a:lnTo>
                  <a:lnTo>
                    <a:pt x="210" y="194"/>
                  </a:lnTo>
                  <a:lnTo>
                    <a:pt x="211" y="194"/>
                  </a:lnTo>
                  <a:lnTo>
                    <a:pt x="212" y="193"/>
                  </a:lnTo>
                  <a:lnTo>
                    <a:pt x="212" y="194"/>
                  </a:lnTo>
                  <a:lnTo>
                    <a:pt x="213" y="195"/>
                  </a:lnTo>
                  <a:lnTo>
                    <a:pt x="213" y="196"/>
                  </a:lnTo>
                  <a:lnTo>
                    <a:pt x="213" y="197"/>
                  </a:lnTo>
                  <a:lnTo>
                    <a:pt x="214" y="197"/>
                  </a:lnTo>
                  <a:lnTo>
                    <a:pt x="214" y="198"/>
                  </a:lnTo>
                  <a:lnTo>
                    <a:pt x="215" y="199"/>
                  </a:lnTo>
                  <a:lnTo>
                    <a:pt x="217" y="199"/>
                  </a:lnTo>
                  <a:lnTo>
                    <a:pt x="218" y="199"/>
                  </a:lnTo>
                  <a:lnTo>
                    <a:pt x="219" y="199"/>
                  </a:lnTo>
                  <a:lnTo>
                    <a:pt x="220" y="199"/>
                  </a:lnTo>
                  <a:lnTo>
                    <a:pt x="221" y="199"/>
                  </a:lnTo>
                  <a:lnTo>
                    <a:pt x="222" y="199"/>
                  </a:lnTo>
                  <a:lnTo>
                    <a:pt x="223" y="199"/>
                  </a:lnTo>
                  <a:lnTo>
                    <a:pt x="223" y="200"/>
                  </a:lnTo>
                  <a:lnTo>
                    <a:pt x="224" y="201"/>
                  </a:lnTo>
                  <a:lnTo>
                    <a:pt x="224" y="202"/>
                  </a:lnTo>
                  <a:lnTo>
                    <a:pt x="225" y="203"/>
                  </a:lnTo>
                  <a:lnTo>
                    <a:pt x="225" y="204"/>
                  </a:lnTo>
                  <a:lnTo>
                    <a:pt x="226" y="204"/>
                  </a:lnTo>
                  <a:lnTo>
                    <a:pt x="226" y="205"/>
                  </a:lnTo>
                  <a:lnTo>
                    <a:pt x="227" y="205"/>
                  </a:lnTo>
                  <a:lnTo>
                    <a:pt x="228" y="205"/>
                  </a:lnTo>
                  <a:lnTo>
                    <a:pt x="228" y="206"/>
                  </a:lnTo>
                  <a:lnTo>
                    <a:pt x="229" y="206"/>
                  </a:lnTo>
                  <a:lnTo>
                    <a:pt x="230" y="206"/>
                  </a:lnTo>
                  <a:lnTo>
                    <a:pt x="230" y="207"/>
                  </a:lnTo>
                  <a:lnTo>
                    <a:pt x="230" y="208"/>
                  </a:lnTo>
                  <a:lnTo>
                    <a:pt x="230" y="210"/>
                  </a:lnTo>
                  <a:lnTo>
                    <a:pt x="230" y="211"/>
                  </a:lnTo>
                  <a:lnTo>
                    <a:pt x="230" y="212"/>
                  </a:lnTo>
                  <a:lnTo>
                    <a:pt x="230" y="213"/>
                  </a:lnTo>
                  <a:lnTo>
                    <a:pt x="231" y="213"/>
                  </a:lnTo>
                  <a:lnTo>
                    <a:pt x="231" y="214"/>
                  </a:lnTo>
                  <a:lnTo>
                    <a:pt x="232" y="215"/>
                  </a:lnTo>
                  <a:lnTo>
                    <a:pt x="233" y="215"/>
                  </a:lnTo>
                  <a:lnTo>
                    <a:pt x="234" y="215"/>
                  </a:lnTo>
                  <a:lnTo>
                    <a:pt x="236" y="215"/>
                  </a:lnTo>
                  <a:lnTo>
                    <a:pt x="237" y="215"/>
                  </a:lnTo>
                  <a:lnTo>
                    <a:pt x="237" y="214"/>
                  </a:lnTo>
                  <a:lnTo>
                    <a:pt x="238" y="214"/>
                  </a:lnTo>
                  <a:lnTo>
                    <a:pt x="238" y="213"/>
                  </a:lnTo>
                  <a:lnTo>
                    <a:pt x="239" y="213"/>
                  </a:lnTo>
                  <a:lnTo>
                    <a:pt x="240" y="213"/>
                  </a:lnTo>
                  <a:lnTo>
                    <a:pt x="240" y="212"/>
                  </a:lnTo>
                  <a:lnTo>
                    <a:pt x="241" y="212"/>
                  </a:lnTo>
                  <a:lnTo>
                    <a:pt x="242" y="212"/>
                  </a:lnTo>
                  <a:lnTo>
                    <a:pt x="243" y="213"/>
                  </a:lnTo>
                  <a:lnTo>
                    <a:pt x="244" y="213"/>
                  </a:lnTo>
                  <a:lnTo>
                    <a:pt x="244" y="214"/>
                  </a:lnTo>
                  <a:lnTo>
                    <a:pt x="245" y="214"/>
                  </a:lnTo>
                  <a:lnTo>
                    <a:pt x="246" y="215"/>
                  </a:lnTo>
                  <a:lnTo>
                    <a:pt x="246" y="216"/>
                  </a:lnTo>
                  <a:lnTo>
                    <a:pt x="246" y="217"/>
                  </a:lnTo>
                  <a:lnTo>
                    <a:pt x="247" y="218"/>
                  </a:lnTo>
                  <a:lnTo>
                    <a:pt x="247" y="219"/>
                  </a:lnTo>
                  <a:lnTo>
                    <a:pt x="248" y="219"/>
                  </a:lnTo>
                  <a:lnTo>
                    <a:pt x="248" y="220"/>
                  </a:lnTo>
                  <a:lnTo>
                    <a:pt x="249" y="220"/>
                  </a:lnTo>
                  <a:lnTo>
                    <a:pt x="249" y="221"/>
                  </a:lnTo>
                  <a:lnTo>
                    <a:pt x="250" y="221"/>
                  </a:lnTo>
                  <a:lnTo>
                    <a:pt x="251" y="221"/>
                  </a:lnTo>
                  <a:lnTo>
                    <a:pt x="252" y="221"/>
                  </a:lnTo>
                  <a:lnTo>
                    <a:pt x="252" y="220"/>
                  </a:lnTo>
                  <a:lnTo>
                    <a:pt x="253" y="220"/>
                  </a:lnTo>
                  <a:lnTo>
                    <a:pt x="253" y="219"/>
                  </a:lnTo>
                  <a:lnTo>
                    <a:pt x="254" y="219"/>
                  </a:lnTo>
                  <a:lnTo>
                    <a:pt x="254" y="218"/>
                  </a:lnTo>
                  <a:lnTo>
                    <a:pt x="256" y="218"/>
                  </a:lnTo>
                  <a:lnTo>
                    <a:pt x="256" y="217"/>
                  </a:lnTo>
                  <a:lnTo>
                    <a:pt x="257" y="216"/>
                  </a:lnTo>
                  <a:lnTo>
                    <a:pt x="258" y="216"/>
                  </a:lnTo>
                  <a:lnTo>
                    <a:pt x="258" y="215"/>
                  </a:lnTo>
                  <a:lnTo>
                    <a:pt x="259" y="215"/>
                  </a:lnTo>
                  <a:lnTo>
                    <a:pt x="260" y="215"/>
                  </a:lnTo>
                  <a:lnTo>
                    <a:pt x="261" y="215"/>
                  </a:lnTo>
                  <a:lnTo>
                    <a:pt x="262" y="215"/>
                  </a:lnTo>
                  <a:lnTo>
                    <a:pt x="263" y="216"/>
                  </a:lnTo>
                  <a:lnTo>
                    <a:pt x="264" y="217"/>
                  </a:lnTo>
                  <a:lnTo>
                    <a:pt x="264" y="218"/>
                  </a:lnTo>
                  <a:lnTo>
                    <a:pt x="264" y="219"/>
                  </a:lnTo>
                  <a:lnTo>
                    <a:pt x="264" y="220"/>
                  </a:lnTo>
                  <a:lnTo>
                    <a:pt x="264" y="221"/>
                  </a:lnTo>
                  <a:lnTo>
                    <a:pt x="264" y="222"/>
                  </a:lnTo>
                  <a:lnTo>
                    <a:pt x="264" y="223"/>
                  </a:lnTo>
                  <a:lnTo>
                    <a:pt x="265" y="223"/>
                  </a:lnTo>
                  <a:lnTo>
                    <a:pt x="265" y="224"/>
                  </a:lnTo>
                  <a:lnTo>
                    <a:pt x="266" y="225"/>
                  </a:lnTo>
                  <a:lnTo>
                    <a:pt x="267" y="226"/>
                  </a:lnTo>
                  <a:lnTo>
                    <a:pt x="268" y="226"/>
                  </a:lnTo>
                  <a:lnTo>
                    <a:pt x="269" y="226"/>
                  </a:lnTo>
                  <a:lnTo>
                    <a:pt x="269" y="225"/>
                  </a:lnTo>
                  <a:lnTo>
                    <a:pt x="270" y="225"/>
                  </a:lnTo>
                  <a:lnTo>
                    <a:pt x="270" y="224"/>
                  </a:lnTo>
                  <a:lnTo>
                    <a:pt x="271" y="223"/>
                  </a:lnTo>
                  <a:lnTo>
                    <a:pt x="271" y="222"/>
                  </a:lnTo>
                  <a:lnTo>
                    <a:pt x="271" y="221"/>
                  </a:lnTo>
                  <a:lnTo>
                    <a:pt x="271" y="220"/>
                  </a:lnTo>
                  <a:lnTo>
                    <a:pt x="271" y="219"/>
                  </a:lnTo>
                  <a:lnTo>
                    <a:pt x="271" y="218"/>
                  </a:lnTo>
                  <a:lnTo>
                    <a:pt x="271" y="217"/>
                  </a:lnTo>
                  <a:lnTo>
                    <a:pt x="271" y="216"/>
                  </a:lnTo>
                  <a:lnTo>
                    <a:pt x="271" y="215"/>
                  </a:lnTo>
                  <a:lnTo>
                    <a:pt x="271" y="214"/>
                  </a:lnTo>
                  <a:lnTo>
                    <a:pt x="272" y="214"/>
                  </a:lnTo>
                  <a:lnTo>
                    <a:pt x="272" y="213"/>
                  </a:lnTo>
                  <a:lnTo>
                    <a:pt x="273" y="213"/>
                  </a:lnTo>
                  <a:lnTo>
                    <a:pt x="273" y="212"/>
                  </a:lnTo>
                  <a:lnTo>
                    <a:pt x="275" y="212"/>
                  </a:lnTo>
                  <a:lnTo>
                    <a:pt x="276" y="212"/>
                  </a:lnTo>
                  <a:lnTo>
                    <a:pt x="277" y="212"/>
                  </a:lnTo>
                  <a:lnTo>
                    <a:pt x="278" y="212"/>
                  </a:lnTo>
                  <a:lnTo>
                    <a:pt x="279" y="213"/>
                  </a:lnTo>
                  <a:lnTo>
                    <a:pt x="280" y="214"/>
                  </a:lnTo>
                  <a:lnTo>
                    <a:pt x="280" y="215"/>
                  </a:lnTo>
                  <a:lnTo>
                    <a:pt x="281" y="215"/>
                  </a:lnTo>
                  <a:lnTo>
                    <a:pt x="281" y="216"/>
                  </a:lnTo>
                  <a:lnTo>
                    <a:pt x="281" y="217"/>
                  </a:lnTo>
                  <a:lnTo>
                    <a:pt x="280" y="217"/>
                  </a:lnTo>
                  <a:lnTo>
                    <a:pt x="280" y="218"/>
                  </a:lnTo>
                  <a:lnTo>
                    <a:pt x="280" y="219"/>
                  </a:lnTo>
                  <a:lnTo>
                    <a:pt x="279" y="219"/>
                  </a:lnTo>
                  <a:lnTo>
                    <a:pt x="279" y="220"/>
                  </a:lnTo>
                  <a:lnTo>
                    <a:pt x="279" y="221"/>
                  </a:lnTo>
                  <a:lnTo>
                    <a:pt x="278" y="222"/>
                  </a:lnTo>
                  <a:lnTo>
                    <a:pt x="278" y="223"/>
                  </a:lnTo>
                  <a:lnTo>
                    <a:pt x="278" y="224"/>
                  </a:lnTo>
                  <a:lnTo>
                    <a:pt x="278" y="225"/>
                  </a:lnTo>
                  <a:lnTo>
                    <a:pt x="278" y="226"/>
                  </a:lnTo>
                  <a:lnTo>
                    <a:pt x="279" y="227"/>
                  </a:lnTo>
                  <a:lnTo>
                    <a:pt x="279" y="228"/>
                  </a:lnTo>
                  <a:lnTo>
                    <a:pt x="280" y="228"/>
                  </a:lnTo>
                  <a:lnTo>
                    <a:pt x="280" y="230"/>
                  </a:lnTo>
                  <a:lnTo>
                    <a:pt x="281" y="230"/>
                  </a:lnTo>
                  <a:lnTo>
                    <a:pt x="281" y="231"/>
                  </a:lnTo>
                  <a:lnTo>
                    <a:pt x="282" y="231"/>
                  </a:lnTo>
                  <a:lnTo>
                    <a:pt x="282" y="232"/>
                  </a:lnTo>
                  <a:lnTo>
                    <a:pt x="283" y="233"/>
                  </a:lnTo>
                  <a:lnTo>
                    <a:pt x="284" y="234"/>
                  </a:lnTo>
                  <a:lnTo>
                    <a:pt x="285" y="234"/>
                  </a:lnTo>
                  <a:lnTo>
                    <a:pt x="286" y="234"/>
                  </a:lnTo>
                  <a:lnTo>
                    <a:pt x="287" y="234"/>
                  </a:lnTo>
                  <a:lnTo>
                    <a:pt x="288" y="234"/>
                  </a:lnTo>
                  <a:lnTo>
                    <a:pt x="289" y="233"/>
                  </a:lnTo>
                  <a:lnTo>
                    <a:pt x="289" y="232"/>
                  </a:lnTo>
                  <a:lnTo>
                    <a:pt x="290" y="232"/>
                  </a:lnTo>
                  <a:lnTo>
                    <a:pt x="290" y="231"/>
                  </a:lnTo>
                  <a:lnTo>
                    <a:pt x="290" y="230"/>
                  </a:lnTo>
                  <a:lnTo>
                    <a:pt x="289" y="228"/>
                  </a:lnTo>
                  <a:lnTo>
                    <a:pt x="289" y="227"/>
                  </a:lnTo>
                  <a:lnTo>
                    <a:pt x="289" y="226"/>
                  </a:lnTo>
                  <a:lnTo>
                    <a:pt x="288" y="226"/>
                  </a:lnTo>
                  <a:lnTo>
                    <a:pt x="288" y="225"/>
                  </a:lnTo>
                  <a:lnTo>
                    <a:pt x="287" y="224"/>
                  </a:lnTo>
                  <a:lnTo>
                    <a:pt x="287" y="223"/>
                  </a:lnTo>
                  <a:lnTo>
                    <a:pt x="286" y="222"/>
                  </a:lnTo>
                  <a:lnTo>
                    <a:pt x="285" y="221"/>
                  </a:lnTo>
                  <a:lnTo>
                    <a:pt x="285" y="220"/>
                  </a:lnTo>
                  <a:lnTo>
                    <a:pt x="285" y="219"/>
                  </a:lnTo>
                  <a:lnTo>
                    <a:pt x="285" y="218"/>
                  </a:lnTo>
                  <a:lnTo>
                    <a:pt x="286" y="218"/>
                  </a:lnTo>
                  <a:lnTo>
                    <a:pt x="286" y="217"/>
                  </a:lnTo>
                  <a:lnTo>
                    <a:pt x="287" y="217"/>
                  </a:lnTo>
                  <a:lnTo>
                    <a:pt x="288" y="216"/>
                  </a:lnTo>
                  <a:lnTo>
                    <a:pt x="289" y="216"/>
                  </a:lnTo>
                  <a:lnTo>
                    <a:pt x="290" y="216"/>
                  </a:lnTo>
                  <a:lnTo>
                    <a:pt x="291" y="217"/>
                  </a:lnTo>
                  <a:lnTo>
                    <a:pt x="292" y="217"/>
                  </a:lnTo>
                  <a:lnTo>
                    <a:pt x="294" y="218"/>
                  </a:lnTo>
                  <a:lnTo>
                    <a:pt x="295" y="218"/>
                  </a:lnTo>
                  <a:lnTo>
                    <a:pt x="295" y="219"/>
                  </a:lnTo>
                  <a:lnTo>
                    <a:pt x="296" y="219"/>
                  </a:lnTo>
                  <a:lnTo>
                    <a:pt x="297" y="219"/>
                  </a:lnTo>
                  <a:lnTo>
                    <a:pt x="298" y="219"/>
                  </a:lnTo>
                  <a:lnTo>
                    <a:pt x="298" y="218"/>
                  </a:lnTo>
                  <a:lnTo>
                    <a:pt x="299" y="218"/>
                  </a:lnTo>
                  <a:lnTo>
                    <a:pt x="299" y="217"/>
                  </a:lnTo>
                  <a:lnTo>
                    <a:pt x="300" y="217"/>
                  </a:lnTo>
                  <a:lnTo>
                    <a:pt x="300" y="216"/>
                  </a:lnTo>
                  <a:lnTo>
                    <a:pt x="301" y="216"/>
                  </a:lnTo>
                  <a:lnTo>
                    <a:pt x="301" y="215"/>
                  </a:lnTo>
                  <a:lnTo>
                    <a:pt x="302" y="215"/>
                  </a:lnTo>
                  <a:lnTo>
                    <a:pt x="302" y="214"/>
                  </a:lnTo>
                  <a:lnTo>
                    <a:pt x="303" y="214"/>
                  </a:lnTo>
                  <a:lnTo>
                    <a:pt x="304" y="214"/>
                  </a:lnTo>
                  <a:lnTo>
                    <a:pt x="305" y="214"/>
                  </a:lnTo>
                  <a:lnTo>
                    <a:pt x="306" y="214"/>
                  </a:lnTo>
                  <a:lnTo>
                    <a:pt x="306" y="215"/>
                  </a:lnTo>
                  <a:lnTo>
                    <a:pt x="307" y="216"/>
                  </a:lnTo>
                  <a:lnTo>
                    <a:pt x="307" y="217"/>
                  </a:lnTo>
                  <a:lnTo>
                    <a:pt x="306" y="218"/>
                  </a:lnTo>
                  <a:lnTo>
                    <a:pt x="306" y="219"/>
                  </a:lnTo>
                  <a:lnTo>
                    <a:pt x="306" y="220"/>
                  </a:lnTo>
                  <a:lnTo>
                    <a:pt x="306" y="221"/>
                  </a:lnTo>
                  <a:lnTo>
                    <a:pt x="306" y="222"/>
                  </a:lnTo>
                  <a:lnTo>
                    <a:pt x="306" y="223"/>
                  </a:lnTo>
                  <a:lnTo>
                    <a:pt x="307" y="223"/>
                  </a:lnTo>
                  <a:lnTo>
                    <a:pt x="307" y="224"/>
                  </a:lnTo>
                  <a:lnTo>
                    <a:pt x="308" y="224"/>
                  </a:lnTo>
                  <a:lnTo>
                    <a:pt x="309" y="224"/>
                  </a:lnTo>
                  <a:lnTo>
                    <a:pt x="310" y="225"/>
                  </a:lnTo>
                  <a:lnTo>
                    <a:pt x="311" y="225"/>
                  </a:lnTo>
                  <a:lnTo>
                    <a:pt x="312" y="225"/>
                  </a:lnTo>
                  <a:lnTo>
                    <a:pt x="312" y="226"/>
                  </a:lnTo>
                  <a:lnTo>
                    <a:pt x="314" y="227"/>
                  </a:lnTo>
                  <a:lnTo>
                    <a:pt x="314" y="228"/>
                  </a:lnTo>
                  <a:lnTo>
                    <a:pt x="315" y="230"/>
                  </a:lnTo>
                  <a:lnTo>
                    <a:pt x="316" y="231"/>
                  </a:lnTo>
                  <a:lnTo>
                    <a:pt x="317" y="232"/>
                  </a:lnTo>
                  <a:lnTo>
                    <a:pt x="318" y="233"/>
                  </a:lnTo>
                  <a:lnTo>
                    <a:pt x="319" y="234"/>
                  </a:lnTo>
                  <a:lnTo>
                    <a:pt x="319" y="235"/>
                  </a:lnTo>
                  <a:lnTo>
                    <a:pt x="320" y="237"/>
                  </a:lnTo>
                  <a:lnTo>
                    <a:pt x="321" y="238"/>
                  </a:lnTo>
                  <a:lnTo>
                    <a:pt x="321" y="239"/>
                  </a:lnTo>
                  <a:lnTo>
                    <a:pt x="322" y="240"/>
                  </a:lnTo>
                  <a:lnTo>
                    <a:pt x="322" y="241"/>
                  </a:lnTo>
                  <a:lnTo>
                    <a:pt x="322" y="242"/>
                  </a:lnTo>
                  <a:lnTo>
                    <a:pt x="323" y="243"/>
                  </a:lnTo>
                  <a:lnTo>
                    <a:pt x="325" y="250"/>
                  </a:lnTo>
                  <a:lnTo>
                    <a:pt x="329" y="258"/>
                  </a:lnTo>
                  <a:lnTo>
                    <a:pt x="334" y="269"/>
                  </a:lnTo>
                  <a:lnTo>
                    <a:pt x="338" y="279"/>
                  </a:lnTo>
                  <a:lnTo>
                    <a:pt x="339" y="282"/>
                  </a:lnTo>
                  <a:lnTo>
                    <a:pt x="339" y="283"/>
                  </a:lnTo>
                  <a:lnTo>
                    <a:pt x="340" y="284"/>
                  </a:lnTo>
                  <a:lnTo>
                    <a:pt x="341" y="286"/>
                  </a:lnTo>
                  <a:lnTo>
                    <a:pt x="343" y="285"/>
                  </a:lnTo>
                  <a:lnTo>
                    <a:pt x="346" y="284"/>
                  </a:lnTo>
                  <a:lnTo>
                    <a:pt x="348" y="284"/>
                  </a:lnTo>
                  <a:lnTo>
                    <a:pt x="350" y="284"/>
                  </a:lnTo>
                  <a:lnTo>
                    <a:pt x="352" y="284"/>
                  </a:lnTo>
                  <a:lnTo>
                    <a:pt x="353" y="283"/>
                  </a:lnTo>
                  <a:lnTo>
                    <a:pt x="357" y="282"/>
                  </a:lnTo>
                  <a:lnTo>
                    <a:pt x="360" y="282"/>
                  </a:lnTo>
                  <a:lnTo>
                    <a:pt x="360" y="281"/>
                  </a:lnTo>
                  <a:lnTo>
                    <a:pt x="361" y="281"/>
                  </a:lnTo>
                  <a:lnTo>
                    <a:pt x="361" y="280"/>
                  </a:lnTo>
                  <a:lnTo>
                    <a:pt x="362" y="280"/>
                  </a:lnTo>
                  <a:lnTo>
                    <a:pt x="363" y="279"/>
                  </a:lnTo>
                  <a:lnTo>
                    <a:pt x="364" y="279"/>
                  </a:lnTo>
                  <a:lnTo>
                    <a:pt x="364" y="278"/>
                  </a:lnTo>
                  <a:lnTo>
                    <a:pt x="365" y="278"/>
                  </a:lnTo>
                  <a:lnTo>
                    <a:pt x="366" y="278"/>
                  </a:lnTo>
                  <a:lnTo>
                    <a:pt x="367" y="278"/>
                  </a:lnTo>
                  <a:lnTo>
                    <a:pt x="367" y="277"/>
                  </a:lnTo>
                  <a:lnTo>
                    <a:pt x="368" y="277"/>
                  </a:lnTo>
                  <a:lnTo>
                    <a:pt x="369" y="277"/>
                  </a:lnTo>
                  <a:lnTo>
                    <a:pt x="370" y="277"/>
                  </a:lnTo>
                  <a:lnTo>
                    <a:pt x="372" y="277"/>
                  </a:lnTo>
                  <a:lnTo>
                    <a:pt x="373" y="277"/>
                  </a:lnTo>
                  <a:lnTo>
                    <a:pt x="374" y="277"/>
                  </a:lnTo>
                  <a:lnTo>
                    <a:pt x="375" y="277"/>
                  </a:lnTo>
                  <a:lnTo>
                    <a:pt x="376" y="277"/>
                  </a:lnTo>
                  <a:lnTo>
                    <a:pt x="377" y="277"/>
                  </a:lnTo>
                  <a:lnTo>
                    <a:pt x="378" y="276"/>
                  </a:lnTo>
                  <a:lnTo>
                    <a:pt x="379" y="276"/>
                  </a:lnTo>
                  <a:lnTo>
                    <a:pt x="380" y="276"/>
                  </a:lnTo>
                  <a:lnTo>
                    <a:pt x="381" y="276"/>
                  </a:lnTo>
                  <a:lnTo>
                    <a:pt x="382" y="276"/>
                  </a:lnTo>
                  <a:lnTo>
                    <a:pt x="383" y="276"/>
                  </a:lnTo>
                  <a:lnTo>
                    <a:pt x="384" y="276"/>
                  </a:lnTo>
                  <a:lnTo>
                    <a:pt x="385" y="276"/>
                  </a:lnTo>
                  <a:lnTo>
                    <a:pt x="386" y="276"/>
                  </a:lnTo>
                  <a:lnTo>
                    <a:pt x="388" y="276"/>
                  </a:lnTo>
                  <a:lnTo>
                    <a:pt x="391" y="277"/>
                  </a:lnTo>
                  <a:lnTo>
                    <a:pt x="393" y="277"/>
                  </a:lnTo>
                  <a:lnTo>
                    <a:pt x="394" y="277"/>
                  </a:lnTo>
                  <a:lnTo>
                    <a:pt x="395" y="277"/>
                  </a:lnTo>
                  <a:lnTo>
                    <a:pt x="396" y="278"/>
                  </a:lnTo>
                  <a:lnTo>
                    <a:pt x="397" y="278"/>
                  </a:lnTo>
                  <a:lnTo>
                    <a:pt x="398" y="279"/>
                  </a:lnTo>
                  <a:lnTo>
                    <a:pt x="399" y="280"/>
                  </a:lnTo>
                  <a:lnTo>
                    <a:pt x="400" y="281"/>
                  </a:lnTo>
                  <a:lnTo>
                    <a:pt x="401" y="282"/>
                  </a:lnTo>
                  <a:lnTo>
                    <a:pt x="401" y="283"/>
                  </a:lnTo>
                  <a:lnTo>
                    <a:pt x="402" y="283"/>
                  </a:lnTo>
                  <a:lnTo>
                    <a:pt x="402" y="284"/>
                  </a:lnTo>
                  <a:lnTo>
                    <a:pt x="403" y="285"/>
                  </a:lnTo>
                  <a:lnTo>
                    <a:pt x="403" y="286"/>
                  </a:lnTo>
                  <a:lnTo>
                    <a:pt x="404" y="286"/>
                  </a:lnTo>
                  <a:lnTo>
                    <a:pt x="404" y="288"/>
                  </a:lnTo>
                  <a:lnTo>
                    <a:pt x="405" y="289"/>
                  </a:lnTo>
                  <a:lnTo>
                    <a:pt x="405" y="290"/>
                  </a:lnTo>
                  <a:lnTo>
                    <a:pt x="405" y="291"/>
                  </a:lnTo>
                  <a:lnTo>
                    <a:pt x="406" y="291"/>
                  </a:lnTo>
                  <a:lnTo>
                    <a:pt x="406" y="292"/>
                  </a:lnTo>
                  <a:lnTo>
                    <a:pt x="406" y="293"/>
                  </a:lnTo>
                  <a:lnTo>
                    <a:pt x="406" y="294"/>
                  </a:lnTo>
                  <a:lnTo>
                    <a:pt x="407" y="294"/>
                  </a:lnTo>
                  <a:lnTo>
                    <a:pt x="407" y="295"/>
                  </a:lnTo>
                  <a:lnTo>
                    <a:pt x="407" y="296"/>
                  </a:lnTo>
                  <a:lnTo>
                    <a:pt x="407" y="297"/>
                  </a:lnTo>
                  <a:lnTo>
                    <a:pt x="407" y="298"/>
                  </a:lnTo>
                  <a:lnTo>
                    <a:pt x="408" y="299"/>
                  </a:lnTo>
                  <a:lnTo>
                    <a:pt x="408" y="300"/>
                  </a:lnTo>
                  <a:lnTo>
                    <a:pt x="408" y="301"/>
                  </a:lnTo>
                  <a:lnTo>
                    <a:pt x="408" y="302"/>
                  </a:lnTo>
                  <a:lnTo>
                    <a:pt x="408" y="303"/>
                  </a:lnTo>
                  <a:lnTo>
                    <a:pt x="410" y="303"/>
                  </a:lnTo>
                  <a:lnTo>
                    <a:pt x="410" y="304"/>
                  </a:lnTo>
                  <a:lnTo>
                    <a:pt x="410" y="305"/>
                  </a:lnTo>
                  <a:lnTo>
                    <a:pt x="410" y="307"/>
                  </a:lnTo>
                  <a:lnTo>
                    <a:pt x="411" y="308"/>
                  </a:lnTo>
                  <a:lnTo>
                    <a:pt x="411" y="309"/>
                  </a:lnTo>
                  <a:lnTo>
                    <a:pt x="411" y="310"/>
                  </a:lnTo>
                  <a:lnTo>
                    <a:pt x="412" y="311"/>
                  </a:lnTo>
                  <a:lnTo>
                    <a:pt x="412" y="312"/>
                  </a:lnTo>
                  <a:lnTo>
                    <a:pt x="412" y="313"/>
                  </a:lnTo>
                  <a:lnTo>
                    <a:pt x="411" y="314"/>
                  </a:lnTo>
                  <a:lnTo>
                    <a:pt x="410" y="316"/>
                  </a:lnTo>
                  <a:lnTo>
                    <a:pt x="408" y="317"/>
                  </a:lnTo>
                  <a:lnTo>
                    <a:pt x="407" y="319"/>
                  </a:lnTo>
                  <a:lnTo>
                    <a:pt x="406" y="320"/>
                  </a:lnTo>
                  <a:lnTo>
                    <a:pt x="406" y="321"/>
                  </a:lnTo>
                  <a:lnTo>
                    <a:pt x="405" y="321"/>
                  </a:lnTo>
                  <a:lnTo>
                    <a:pt x="405" y="322"/>
                  </a:lnTo>
                  <a:lnTo>
                    <a:pt x="405" y="323"/>
                  </a:lnTo>
                  <a:lnTo>
                    <a:pt x="404" y="323"/>
                  </a:lnTo>
                  <a:lnTo>
                    <a:pt x="404" y="324"/>
                  </a:lnTo>
                  <a:lnTo>
                    <a:pt x="403" y="324"/>
                  </a:lnTo>
                  <a:lnTo>
                    <a:pt x="403" y="325"/>
                  </a:lnTo>
                  <a:lnTo>
                    <a:pt x="403" y="327"/>
                  </a:lnTo>
                  <a:lnTo>
                    <a:pt x="402" y="327"/>
                  </a:lnTo>
                  <a:lnTo>
                    <a:pt x="402" y="328"/>
                  </a:lnTo>
                  <a:lnTo>
                    <a:pt x="402" y="329"/>
                  </a:lnTo>
                  <a:lnTo>
                    <a:pt x="401" y="329"/>
                  </a:lnTo>
                  <a:lnTo>
                    <a:pt x="401" y="330"/>
                  </a:lnTo>
                  <a:lnTo>
                    <a:pt x="400" y="331"/>
                  </a:lnTo>
                  <a:lnTo>
                    <a:pt x="400" y="332"/>
                  </a:lnTo>
                  <a:lnTo>
                    <a:pt x="399" y="332"/>
                  </a:lnTo>
                  <a:lnTo>
                    <a:pt x="399" y="333"/>
                  </a:lnTo>
                  <a:lnTo>
                    <a:pt x="399" y="334"/>
                  </a:lnTo>
                  <a:lnTo>
                    <a:pt x="399" y="335"/>
                  </a:lnTo>
                  <a:lnTo>
                    <a:pt x="398" y="335"/>
                  </a:lnTo>
                  <a:lnTo>
                    <a:pt x="398" y="336"/>
                  </a:lnTo>
                  <a:lnTo>
                    <a:pt x="398" y="337"/>
                  </a:lnTo>
                  <a:lnTo>
                    <a:pt x="398" y="338"/>
                  </a:lnTo>
                  <a:lnTo>
                    <a:pt x="398" y="339"/>
                  </a:lnTo>
                  <a:lnTo>
                    <a:pt x="397" y="340"/>
                  </a:lnTo>
                  <a:lnTo>
                    <a:pt x="397" y="341"/>
                  </a:lnTo>
                  <a:lnTo>
                    <a:pt x="397" y="342"/>
                  </a:lnTo>
                  <a:lnTo>
                    <a:pt x="396" y="342"/>
                  </a:lnTo>
                  <a:lnTo>
                    <a:pt x="396" y="343"/>
                  </a:lnTo>
                  <a:lnTo>
                    <a:pt x="396" y="344"/>
                  </a:lnTo>
                  <a:lnTo>
                    <a:pt x="395" y="344"/>
                  </a:lnTo>
                  <a:lnTo>
                    <a:pt x="395" y="346"/>
                  </a:lnTo>
                  <a:lnTo>
                    <a:pt x="395" y="347"/>
                  </a:lnTo>
                  <a:lnTo>
                    <a:pt x="394" y="349"/>
                  </a:lnTo>
                  <a:lnTo>
                    <a:pt x="393" y="352"/>
                  </a:lnTo>
                  <a:lnTo>
                    <a:pt x="393" y="353"/>
                  </a:lnTo>
                  <a:lnTo>
                    <a:pt x="393" y="354"/>
                  </a:lnTo>
                  <a:lnTo>
                    <a:pt x="393" y="355"/>
                  </a:lnTo>
                  <a:lnTo>
                    <a:pt x="393" y="356"/>
                  </a:lnTo>
                  <a:lnTo>
                    <a:pt x="392" y="356"/>
                  </a:lnTo>
                  <a:lnTo>
                    <a:pt x="392" y="357"/>
                  </a:lnTo>
                  <a:lnTo>
                    <a:pt x="392" y="358"/>
                  </a:lnTo>
                  <a:lnTo>
                    <a:pt x="391" y="359"/>
                  </a:lnTo>
                  <a:lnTo>
                    <a:pt x="391" y="360"/>
                  </a:lnTo>
                  <a:lnTo>
                    <a:pt x="389" y="360"/>
                  </a:lnTo>
                  <a:lnTo>
                    <a:pt x="389" y="361"/>
                  </a:lnTo>
                  <a:lnTo>
                    <a:pt x="388" y="361"/>
                  </a:lnTo>
                  <a:lnTo>
                    <a:pt x="388" y="362"/>
                  </a:lnTo>
                  <a:lnTo>
                    <a:pt x="387" y="362"/>
                  </a:lnTo>
                  <a:lnTo>
                    <a:pt x="387" y="363"/>
                  </a:lnTo>
                  <a:lnTo>
                    <a:pt x="386" y="364"/>
                  </a:lnTo>
                  <a:lnTo>
                    <a:pt x="385" y="366"/>
                  </a:lnTo>
                  <a:lnTo>
                    <a:pt x="385" y="367"/>
                  </a:lnTo>
                  <a:lnTo>
                    <a:pt x="384" y="368"/>
                  </a:lnTo>
                  <a:lnTo>
                    <a:pt x="384" y="369"/>
                  </a:lnTo>
                  <a:lnTo>
                    <a:pt x="383" y="369"/>
                  </a:lnTo>
                  <a:lnTo>
                    <a:pt x="383" y="370"/>
                  </a:lnTo>
                  <a:lnTo>
                    <a:pt x="382" y="370"/>
                  </a:lnTo>
                  <a:lnTo>
                    <a:pt x="382" y="371"/>
                  </a:lnTo>
                  <a:lnTo>
                    <a:pt x="382" y="372"/>
                  </a:lnTo>
                  <a:lnTo>
                    <a:pt x="381" y="372"/>
                  </a:lnTo>
                  <a:lnTo>
                    <a:pt x="381" y="373"/>
                  </a:lnTo>
                  <a:lnTo>
                    <a:pt x="380" y="373"/>
                  </a:lnTo>
                  <a:lnTo>
                    <a:pt x="380" y="374"/>
                  </a:lnTo>
                  <a:lnTo>
                    <a:pt x="379" y="374"/>
                  </a:lnTo>
                  <a:lnTo>
                    <a:pt x="379" y="375"/>
                  </a:lnTo>
                  <a:lnTo>
                    <a:pt x="378" y="376"/>
                  </a:lnTo>
                  <a:lnTo>
                    <a:pt x="377" y="377"/>
                  </a:lnTo>
                  <a:lnTo>
                    <a:pt x="377" y="378"/>
                  </a:lnTo>
                  <a:lnTo>
                    <a:pt x="376" y="378"/>
                  </a:lnTo>
                  <a:lnTo>
                    <a:pt x="376" y="379"/>
                  </a:lnTo>
                  <a:lnTo>
                    <a:pt x="375" y="379"/>
                  </a:lnTo>
                  <a:lnTo>
                    <a:pt x="375" y="380"/>
                  </a:lnTo>
                  <a:lnTo>
                    <a:pt x="374" y="381"/>
                  </a:lnTo>
                  <a:lnTo>
                    <a:pt x="374" y="382"/>
                  </a:lnTo>
                  <a:lnTo>
                    <a:pt x="373" y="382"/>
                  </a:lnTo>
                  <a:lnTo>
                    <a:pt x="373" y="383"/>
                  </a:lnTo>
                  <a:lnTo>
                    <a:pt x="372" y="383"/>
                  </a:lnTo>
                  <a:lnTo>
                    <a:pt x="372" y="385"/>
                  </a:lnTo>
                  <a:lnTo>
                    <a:pt x="370" y="386"/>
                  </a:lnTo>
                  <a:lnTo>
                    <a:pt x="370" y="387"/>
                  </a:lnTo>
                  <a:lnTo>
                    <a:pt x="369" y="387"/>
                  </a:lnTo>
                  <a:lnTo>
                    <a:pt x="369" y="388"/>
                  </a:lnTo>
                  <a:lnTo>
                    <a:pt x="368" y="388"/>
                  </a:lnTo>
                  <a:lnTo>
                    <a:pt x="368" y="389"/>
                  </a:lnTo>
                  <a:lnTo>
                    <a:pt x="367" y="389"/>
                  </a:lnTo>
                  <a:lnTo>
                    <a:pt x="367" y="390"/>
                  </a:lnTo>
                  <a:lnTo>
                    <a:pt x="366" y="391"/>
                  </a:lnTo>
                  <a:lnTo>
                    <a:pt x="366" y="392"/>
                  </a:lnTo>
                  <a:lnTo>
                    <a:pt x="365" y="392"/>
                  </a:lnTo>
                  <a:lnTo>
                    <a:pt x="365" y="393"/>
                  </a:lnTo>
                  <a:lnTo>
                    <a:pt x="364" y="393"/>
                  </a:lnTo>
                  <a:lnTo>
                    <a:pt x="364" y="394"/>
                  </a:lnTo>
                  <a:lnTo>
                    <a:pt x="363" y="394"/>
                  </a:lnTo>
                  <a:lnTo>
                    <a:pt x="363" y="395"/>
                  </a:lnTo>
                  <a:lnTo>
                    <a:pt x="362" y="395"/>
                  </a:lnTo>
                  <a:lnTo>
                    <a:pt x="362" y="396"/>
                  </a:lnTo>
                  <a:lnTo>
                    <a:pt x="361" y="397"/>
                  </a:lnTo>
                  <a:lnTo>
                    <a:pt x="361" y="398"/>
                  </a:lnTo>
                  <a:lnTo>
                    <a:pt x="360" y="398"/>
                  </a:lnTo>
                  <a:lnTo>
                    <a:pt x="360" y="399"/>
                  </a:lnTo>
                  <a:lnTo>
                    <a:pt x="359" y="399"/>
                  </a:lnTo>
                  <a:lnTo>
                    <a:pt x="359" y="400"/>
                  </a:lnTo>
                  <a:lnTo>
                    <a:pt x="358" y="400"/>
                  </a:lnTo>
                  <a:lnTo>
                    <a:pt x="358" y="401"/>
                  </a:lnTo>
                  <a:lnTo>
                    <a:pt x="357" y="401"/>
                  </a:lnTo>
                  <a:lnTo>
                    <a:pt x="357" y="402"/>
                  </a:lnTo>
                  <a:lnTo>
                    <a:pt x="356" y="403"/>
                  </a:lnTo>
                  <a:lnTo>
                    <a:pt x="356" y="405"/>
                  </a:lnTo>
                  <a:lnTo>
                    <a:pt x="355" y="405"/>
                  </a:lnTo>
                  <a:lnTo>
                    <a:pt x="355" y="406"/>
                  </a:lnTo>
                  <a:lnTo>
                    <a:pt x="354" y="406"/>
                  </a:lnTo>
                  <a:lnTo>
                    <a:pt x="354" y="407"/>
                  </a:lnTo>
                  <a:lnTo>
                    <a:pt x="353" y="407"/>
                  </a:lnTo>
                  <a:lnTo>
                    <a:pt x="353" y="408"/>
                  </a:lnTo>
                  <a:lnTo>
                    <a:pt x="352" y="408"/>
                  </a:lnTo>
                  <a:lnTo>
                    <a:pt x="352" y="409"/>
                  </a:lnTo>
                  <a:lnTo>
                    <a:pt x="350" y="409"/>
                  </a:lnTo>
                  <a:lnTo>
                    <a:pt x="350" y="410"/>
                  </a:lnTo>
                  <a:lnTo>
                    <a:pt x="349" y="410"/>
                  </a:lnTo>
                  <a:lnTo>
                    <a:pt x="349" y="411"/>
                  </a:lnTo>
                  <a:lnTo>
                    <a:pt x="348" y="412"/>
                  </a:lnTo>
                  <a:lnTo>
                    <a:pt x="347" y="412"/>
                  </a:lnTo>
                  <a:lnTo>
                    <a:pt x="347" y="413"/>
                  </a:lnTo>
                  <a:lnTo>
                    <a:pt x="346" y="413"/>
                  </a:lnTo>
                  <a:lnTo>
                    <a:pt x="346" y="414"/>
                  </a:lnTo>
                  <a:lnTo>
                    <a:pt x="345" y="414"/>
                  </a:lnTo>
                  <a:lnTo>
                    <a:pt x="345" y="415"/>
                  </a:lnTo>
                  <a:lnTo>
                    <a:pt x="344" y="415"/>
                  </a:lnTo>
                  <a:lnTo>
                    <a:pt x="343" y="415"/>
                  </a:lnTo>
                  <a:lnTo>
                    <a:pt x="343" y="416"/>
                  </a:lnTo>
                  <a:lnTo>
                    <a:pt x="342" y="417"/>
                  </a:lnTo>
                  <a:lnTo>
                    <a:pt x="341" y="417"/>
                  </a:lnTo>
                  <a:lnTo>
                    <a:pt x="341" y="418"/>
                  </a:lnTo>
                  <a:lnTo>
                    <a:pt x="340" y="418"/>
                  </a:lnTo>
                  <a:lnTo>
                    <a:pt x="340" y="419"/>
                  </a:lnTo>
                  <a:lnTo>
                    <a:pt x="339" y="419"/>
                  </a:lnTo>
                  <a:lnTo>
                    <a:pt x="339" y="420"/>
                  </a:lnTo>
                  <a:lnTo>
                    <a:pt x="338" y="420"/>
                  </a:lnTo>
                  <a:lnTo>
                    <a:pt x="338" y="421"/>
                  </a:lnTo>
                  <a:lnTo>
                    <a:pt x="337" y="421"/>
                  </a:lnTo>
                  <a:lnTo>
                    <a:pt x="336" y="422"/>
                  </a:lnTo>
                  <a:lnTo>
                    <a:pt x="336" y="424"/>
                  </a:lnTo>
                  <a:lnTo>
                    <a:pt x="335" y="424"/>
                  </a:lnTo>
                  <a:lnTo>
                    <a:pt x="335" y="425"/>
                  </a:lnTo>
                  <a:lnTo>
                    <a:pt x="334" y="425"/>
                  </a:lnTo>
                  <a:lnTo>
                    <a:pt x="334" y="426"/>
                  </a:lnTo>
                  <a:lnTo>
                    <a:pt x="333" y="426"/>
                  </a:lnTo>
                  <a:lnTo>
                    <a:pt x="333" y="427"/>
                  </a:lnTo>
                  <a:lnTo>
                    <a:pt x="331" y="427"/>
                  </a:lnTo>
                  <a:lnTo>
                    <a:pt x="331" y="428"/>
                  </a:lnTo>
                  <a:lnTo>
                    <a:pt x="330" y="428"/>
                  </a:lnTo>
                  <a:lnTo>
                    <a:pt x="330" y="429"/>
                  </a:lnTo>
                  <a:lnTo>
                    <a:pt x="329" y="429"/>
                  </a:lnTo>
                  <a:lnTo>
                    <a:pt x="329" y="430"/>
                  </a:lnTo>
                  <a:lnTo>
                    <a:pt x="328" y="430"/>
                  </a:lnTo>
                  <a:lnTo>
                    <a:pt x="328" y="431"/>
                  </a:lnTo>
                  <a:lnTo>
                    <a:pt x="327" y="432"/>
                  </a:lnTo>
                  <a:lnTo>
                    <a:pt x="326" y="432"/>
                  </a:lnTo>
                  <a:lnTo>
                    <a:pt x="326" y="433"/>
                  </a:lnTo>
                  <a:lnTo>
                    <a:pt x="325" y="433"/>
                  </a:lnTo>
                  <a:lnTo>
                    <a:pt x="325" y="434"/>
                  </a:lnTo>
                  <a:lnTo>
                    <a:pt x="324" y="434"/>
                  </a:lnTo>
                  <a:lnTo>
                    <a:pt x="324" y="435"/>
                  </a:lnTo>
                  <a:lnTo>
                    <a:pt x="323" y="435"/>
                  </a:lnTo>
                  <a:lnTo>
                    <a:pt x="323" y="436"/>
                  </a:lnTo>
                  <a:lnTo>
                    <a:pt x="322" y="436"/>
                  </a:lnTo>
                  <a:lnTo>
                    <a:pt x="322" y="437"/>
                  </a:lnTo>
                  <a:lnTo>
                    <a:pt x="321" y="437"/>
                  </a:lnTo>
                  <a:lnTo>
                    <a:pt x="320" y="438"/>
                  </a:lnTo>
                  <a:lnTo>
                    <a:pt x="319" y="438"/>
                  </a:lnTo>
                  <a:lnTo>
                    <a:pt x="319" y="439"/>
                  </a:lnTo>
                  <a:lnTo>
                    <a:pt x="318" y="440"/>
                  </a:lnTo>
                  <a:lnTo>
                    <a:pt x="317" y="444"/>
                  </a:lnTo>
                  <a:lnTo>
                    <a:pt x="317" y="445"/>
                  </a:lnTo>
                  <a:lnTo>
                    <a:pt x="316" y="448"/>
                  </a:lnTo>
                  <a:lnTo>
                    <a:pt x="315" y="452"/>
                  </a:lnTo>
                  <a:lnTo>
                    <a:pt x="314" y="452"/>
                  </a:lnTo>
                  <a:lnTo>
                    <a:pt x="312" y="453"/>
                  </a:lnTo>
                  <a:lnTo>
                    <a:pt x="312" y="454"/>
                  </a:lnTo>
                  <a:lnTo>
                    <a:pt x="311" y="454"/>
                  </a:lnTo>
                  <a:lnTo>
                    <a:pt x="311" y="455"/>
                  </a:lnTo>
                  <a:lnTo>
                    <a:pt x="310" y="455"/>
                  </a:lnTo>
                  <a:lnTo>
                    <a:pt x="310" y="456"/>
                  </a:lnTo>
                  <a:lnTo>
                    <a:pt x="309" y="456"/>
                  </a:lnTo>
                  <a:lnTo>
                    <a:pt x="308" y="456"/>
                  </a:lnTo>
                  <a:lnTo>
                    <a:pt x="308" y="457"/>
                  </a:lnTo>
                  <a:lnTo>
                    <a:pt x="307" y="457"/>
                  </a:lnTo>
                  <a:lnTo>
                    <a:pt x="307" y="458"/>
                  </a:lnTo>
                  <a:lnTo>
                    <a:pt x="306" y="458"/>
                  </a:lnTo>
                  <a:lnTo>
                    <a:pt x="305" y="458"/>
                  </a:lnTo>
                  <a:lnTo>
                    <a:pt x="305" y="459"/>
                  </a:lnTo>
                  <a:lnTo>
                    <a:pt x="304" y="459"/>
                  </a:lnTo>
                  <a:lnTo>
                    <a:pt x="304" y="460"/>
                  </a:lnTo>
                  <a:lnTo>
                    <a:pt x="303" y="460"/>
                  </a:lnTo>
                  <a:lnTo>
                    <a:pt x="302" y="460"/>
                  </a:lnTo>
                  <a:lnTo>
                    <a:pt x="302" y="461"/>
                  </a:lnTo>
                  <a:lnTo>
                    <a:pt x="301" y="461"/>
                  </a:lnTo>
                  <a:lnTo>
                    <a:pt x="300" y="461"/>
                  </a:lnTo>
                  <a:lnTo>
                    <a:pt x="300" y="463"/>
                  </a:lnTo>
                  <a:lnTo>
                    <a:pt x="299" y="463"/>
                  </a:lnTo>
                  <a:lnTo>
                    <a:pt x="298" y="463"/>
                  </a:lnTo>
                  <a:lnTo>
                    <a:pt x="297" y="463"/>
                  </a:lnTo>
                  <a:lnTo>
                    <a:pt x="296" y="464"/>
                  </a:lnTo>
                  <a:lnTo>
                    <a:pt x="295" y="464"/>
                  </a:lnTo>
                  <a:lnTo>
                    <a:pt x="295" y="463"/>
                  </a:lnTo>
                  <a:lnTo>
                    <a:pt x="295" y="464"/>
                  </a:lnTo>
                  <a:lnTo>
                    <a:pt x="294" y="464"/>
                  </a:lnTo>
                  <a:lnTo>
                    <a:pt x="292" y="464"/>
                  </a:lnTo>
                  <a:lnTo>
                    <a:pt x="291" y="464"/>
                  </a:lnTo>
                  <a:lnTo>
                    <a:pt x="291" y="465"/>
                  </a:lnTo>
                  <a:lnTo>
                    <a:pt x="290" y="465"/>
                  </a:lnTo>
                  <a:lnTo>
                    <a:pt x="289" y="465"/>
                  </a:lnTo>
                  <a:lnTo>
                    <a:pt x="289" y="466"/>
                  </a:lnTo>
                  <a:lnTo>
                    <a:pt x="288" y="466"/>
                  </a:lnTo>
                  <a:lnTo>
                    <a:pt x="287" y="466"/>
                  </a:lnTo>
                  <a:lnTo>
                    <a:pt x="286" y="466"/>
                  </a:lnTo>
                  <a:lnTo>
                    <a:pt x="285" y="466"/>
                  </a:lnTo>
                  <a:lnTo>
                    <a:pt x="285" y="467"/>
                  </a:lnTo>
                  <a:lnTo>
                    <a:pt x="284" y="467"/>
                  </a:lnTo>
                  <a:lnTo>
                    <a:pt x="283" y="467"/>
                  </a:lnTo>
                  <a:lnTo>
                    <a:pt x="282" y="468"/>
                  </a:lnTo>
                  <a:lnTo>
                    <a:pt x="281" y="468"/>
                  </a:lnTo>
                  <a:lnTo>
                    <a:pt x="280" y="469"/>
                  </a:lnTo>
                  <a:lnTo>
                    <a:pt x="279" y="469"/>
                  </a:lnTo>
                  <a:lnTo>
                    <a:pt x="278" y="470"/>
                  </a:lnTo>
                  <a:lnTo>
                    <a:pt x="277" y="470"/>
                  </a:lnTo>
                  <a:lnTo>
                    <a:pt x="277" y="471"/>
                  </a:lnTo>
                  <a:lnTo>
                    <a:pt x="276" y="471"/>
                  </a:lnTo>
                  <a:lnTo>
                    <a:pt x="275" y="471"/>
                  </a:lnTo>
                  <a:lnTo>
                    <a:pt x="275" y="472"/>
                  </a:lnTo>
                  <a:lnTo>
                    <a:pt x="273" y="472"/>
                  </a:lnTo>
                  <a:lnTo>
                    <a:pt x="272" y="472"/>
                  </a:lnTo>
                  <a:lnTo>
                    <a:pt x="272" y="473"/>
                  </a:lnTo>
                  <a:lnTo>
                    <a:pt x="271" y="473"/>
                  </a:lnTo>
                  <a:lnTo>
                    <a:pt x="270" y="474"/>
                  </a:lnTo>
                  <a:lnTo>
                    <a:pt x="269" y="474"/>
                  </a:lnTo>
                  <a:lnTo>
                    <a:pt x="269" y="475"/>
                  </a:lnTo>
                  <a:lnTo>
                    <a:pt x="268" y="475"/>
                  </a:lnTo>
                  <a:lnTo>
                    <a:pt x="267" y="475"/>
                  </a:lnTo>
                  <a:lnTo>
                    <a:pt x="267" y="476"/>
                  </a:lnTo>
                  <a:lnTo>
                    <a:pt x="266" y="476"/>
                  </a:lnTo>
                  <a:lnTo>
                    <a:pt x="265" y="477"/>
                  </a:lnTo>
                  <a:lnTo>
                    <a:pt x="264" y="477"/>
                  </a:lnTo>
                  <a:lnTo>
                    <a:pt x="264" y="478"/>
                  </a:lnTo>
                  <a:lnTo>
                    <a:pt x="263" y="478"/>
                  </a:lnTo>
                  <a:lnTo>
                    <a:pt x="262" y="478"/>
                  </a:lnTo>
                  <a:lnTo>
                    <a:pt x="262" y="479"/>
                  </a:lnTo>
                  <a:lnTo>
                    <a:pt x="261" y="479"/>
                  </a:lnTo>
                  <a:lnTo>
                    <a:pt x="260" y="479"/>
                  </a:lnTo>
                  <a:lnTo>
                    <a:pt x="260" y="480"/>
                  </a:lnTo>
                  <a:lnTo>
                    <a:pt x="259" y="480"/>
                  </a:lnTo>
                  <a:lnTo>
                    <a:pt x="258" y="482"/>
                  </a:lnTo>
                  <a:lnTo>
                    <a:pt x="257" y="482"/>
                  </a:lnTo>
                  <a:lnTo>
                    <a:pt x="256" y="483"/>
                  </a:lnTo>
                  <a:lnTo>
                    <a:pt x="254" y="483"/>
                  </a:lnTo>
                  <a:lnTo>
                    <a:pt x="253" y="484"/>
                  </a:lnTo>
                  <a:lnTo>
                    <a:pt x="252" y="484"/>
                  </a:lnTo>
                  <a:lnTo>
                    <a:pt x="252" y="485"/>
                  </a:lnTo>
                  <a:lnTo>
                    <a:pt x="251" y="485"/>
                  </a:lnTo>
                  <a:lnTo>
                    <a:pt x="251" y="486"/>
                  </a:lnTo>
                  <a:lnTo>
                    <a:pt x="250" y="486"/>
                  </a:lnTo>
                  <a:lnTo>
                    <a:pt x="249" y="486"/>
                  </a:lnTo>
                  <a:lnTo>
                    <a:pt x="249" y="487"/>
                  </a:lnTo>
                  <a:lnTo>
                    <a:pt x="248" y="487"/>
                  </a:lnTo>
                  <a:lnTo>
                    <a:pt x="247" y="487"/>
                  </a:lnTo>
                  <a:lnTo>
                    <a:pt x="247" y="488"/>
                  </a:lnTo>
                  <a:lnTo>
                    <a:pt x="246" y="488"/>
                  </a:lnTo>
                  <a:lnTo>
                    <a:pt x="245" y="488"/>
                  </a:lnTo>
                  <a:lnTo>
                    <a:pt x="245" y="489"/>
                  </a:lnTo>
                  <a:lnTo>
                    <a:pt x="244" y="489"/>
                  </a:lnTo>
                  <a:lnTo>
                    <a:pt x="243" y="489"/>
                  </a:lnTo>
                  <a:lnTo>
                    <a:pt x="243" y="490"/>
                  </a:lnTo>
                  <a:lnTo>
                    <a:pt x="242" y="490"/>
                  </a:lnTo>
                  <a:lnTo>
                    <a:pt x="241" y="491"/>
                  </a:lnTo>
                  <a:lnTo>
                    <a:pt x="240" y="491"/>
                  </a:lnTo>
                  <a:lnTo>
                    <a:pt x="240" y="492"/>
                  </a:lnTo>
                  <a:lnTo>
                    <a:pt x="239" y="492"/>
                  </a:lnTo>
                  <a:lnTo>
                    <a:pt x="238" y="492"/>
                  </a:lnTo>
                  <a:lnTo>
                    <a:pt x="238" y="493"/>
                  </a:lnTo>
                  <a:lnTo>
                    <a:pt x="237" y="493"/>
                  </a:lnTo>
                  <a:lnTo>
                    <a:pt x="237" y="494"/>
                  </a:lnTo>
                  <a:lnTo>
                    <a:pt x="236" y="494"/>
                  </a:lnTo>
                  <a:lnTo>
                    <a:pt x="234" y="495"/>
                  </a:lnTo>
                  <a:lnTo>
                    <a:pt x="233" y="495"/>
                  </a:lnTo>
                  <a:lnTo>
                    <a:pt x="232" y="496"/>
                  </a:lnTo>
                  <a:lnTo>
                    <a:pt x="231" y="496"/>
                  </a:lnTo>
                  <a:lnTo>
                    <a:pt x="231" y="497"/>
                  </a:lnTo>
                  <a:lnTo>
                    <a:pt x="230" y="497"/>
                  </a:lnTo>
                  <a:lnTo>
                    <a:pt x="230" y="498"/>
                  </a:lnTo>
                  <a:lnTo>
                    <a:pt x="229" y="498"/>
                  </a:lnTo>
                  <a:lnTo>
                    <a:pt x="228" y="498"/>
                  </a:lnTo>
                  <a:lnTo>
                    <a:pt x="228" y="499"/>
                  </a:lnTo>
                  <a:lnTo>
                    <a:pt x="227" y="499"/>
                  </a:lnTo>
                  <a:lnTo>
                    <a:pt x="227" y="500"/>
                  </a:lnTo>
                  <a:lnTo>
                    <a:pt x="226" y="500"/>
                  </a:lnTo>
                  <a:lnTo>
                    <a:pt x="225" y="502"/>
                  </a:lnTo>
                  <a:lnTo>
                    <a:pt x="224" y="502"/>
                  </a:lnTo>
                  <a:lnTo>
                    <a:pt x="224" y="503"/>
                  </a:lnTo>
                  <a:lnTo>
                    <a:pt x="223" y="503"/>
                  </a:lnTo>
                  <a:lnTo>
                    <a:pt x="222" y="504"/>
                  </a:lnTo>
                  <a:lnTo>
                    <a:pt x="221" y="505"/>
                  </a:lnTo>
                  <a:lnTo>
                    <a:pt x="220" y="505"/>
                  </a:lnTo>
                  <a:lnTo>
                    <a:pt x="220" y="506"/>
                  </a:lnTo>
                  <a:lnTo>
                    <a:pt x="219" y="506"/>
                  </a:lnTo>
                  <a:lnTo>
                    <a:pt x="219" y="507"/>
                  </a:lnTo>
                  <a:lnTo>
                    <a:pt x="218" y="507"/>
                  </a:lnTo>
                  <a:lnTo>
                    <a:pt x="217" y="507"/>
                  </a:lnTo>
                  <a:lnTo>
                    <a:pt x="217" y="508"/>
                  </a:lnTo>
                  <a:lnTo>
                    <a:pt x="215" y="508"/>
                  </a:lnTo>
                  <a:lnTo>
                    <a:pt x="214" y="508"/>
                  </a:lnTo>
                  <a:lnTo>
                    <a:pt x="214" y="509"/>
                  </a:lnTo>
                  <a:lnTo>
                    <a:pt x="213" y="509"/>
                  </a:lnTo>
                  <a:lnTo>
                    <a:pt x="213" y="510"/>
                  </a:lnTo>
                  <a:lnTo>
                    <a:pt x="212" y="510"/>
                  </a:lnTo>
                  <a:lnTo>
                    <a:pt x="211" y="510"/>
                  </a:lnTo>
                  <a:lnTo>
                    <a:pt x="211" y="511"/>
                  </a:lnTo>
                  <a:lnTo>
                    <a:pt x="210" y="511"/>
                  </a:lnTo>
                  <a:lnTo>
                    <a:pt x="209" y="512"/>
                  </a:lnTo>
                  <a:lnTo>
                    <a:pt x="208" y="513"/>
                  </a:lnTo>
                  <a:lnTo>
                    <a:pt x="207" y="513"/>
                  </a:lnTo>
                  <a:lnTo>
                    <a:pt x="207" y="514"/>
                  </a:lnTo>
                  <a:lnTo>
                    <a:pt x="206" y="514"/>
                  </a:lnTo>
                  <a:lnTo>
                    <a:pt x="206" y="515"/>
                  </a:lnTo>
                  <a:lnTo>
                    <a:pt x="205" y="515"/>
                  </a:lnTo>
                  <a:lnTo>
                    <a:pt x="205" y="516"/>
                  </a:lnTo>
                  <a:lnTo>
                    <a:pt x="204" y="516"/>
                  </a:lnTo>
                  <a:lnTo>
                    <a:pt x="203" y="517"/>
                  </a:lnTo>
                  <a:lnTo>
                    <a:pt x="202" y="518"/>
                  </a:lnTo>
                  <a:lnTo>
                    <a:pt x="201" y="519"/>
                  </a:lnTo>
                  <a:lnTo>
                    <a:pt x="200" y="521"/>
                  </a:lnTo>
                  <a:lnTo>
                    <a:pt x="199" y="522"/>
                  </a:lnTo>
                  <a:lnTo>
                    <a:pt x="198" y="523"/>
                  </a:lnTo>
                  <a:lnTo>
                    <a:pt x="196" y="524"/>
                  </a:lnTo>
                  <a:lnTo>
                    <a:pt x="195" y="525"/>
                  </a:lnTo>
                  <a:lnTo>
                    <a:pt x="195" y="526"/>
                  </a:lnTo>
                  <a:lnTo>
                    <a:pt x="194" y="526"/>
                  </a:lnTo>
                  <a:lnTo>
                    <a:pt x="194" y="527"/>
                  </a:lnTo>
                  <a:lnTo>
                    <a:pt x="193" y="527"/>
                  </a:lnTo>
                </a:path>
              </a:pathLst>
            </a:custGeom>
            <a:grpFill/>
            <a:ln w="19050" cap="flat">
              <a:solidFill>
                <a:schemeClr val="tx1"/>
              </a:solidFill>
              <a:prstDash val="solid"/>
              <a:miter lim="800000"/>
              <a:headEnd/>
              <a:tailEnd/>
            </a:ln>
          </p:spPr>
          <p:txBody>
            <a:bodyPr/>
            <a:lstStyle/>
            <a:p>
              <a:endParaRPr lang="en-US" sz="1013" dirty="0"/>
            </a:p>
          </p:txBody>
        </p:sp>
        <p:sp>
          <p:nvSpPr>
            <p:cNvPr id="19495" name="Freeform 71"/>
            <p:cNvSpPr>
              <a:spLocks/>
            </p:cNvSpPr>
            <p:nvPr/>
          </p:nvSpPr>
          <p:spPr bwMode="auto">
            <a:xfrm>
              <a:off x="4197048" y="4214813"/>
              <a:ext cx="653143" cy="812602"/>
            </a:xfrm>
            <a:custGeom>
              <a:avLst/>
              <a:gdLst>
                <a:gd name="T0" fmla="*/ 2147483646 w 432"/>
                <a:gd name="T1" fmla="*/ 2147483646 h 546"/>
                <a:gd name="T2" fmla="*/ 2147483646 w 432"/>
                <a:gd name="T3" fmla="*/ 2147483646 h 546"/>
                <a:gd name="T4" fmla="*/ 2147483646 w 432"/>
                <a:gd name="T5" fmla="*/ 2147483646 h 546"/>
                <a:gd name="T6" fmla="*/ 2147483646 w 432"/>
                <a:gd name="T7" fmla="*/ 2147483646 h 546"/>
                <a:gd name="T8" fmla="*/ 2147483646 w 432"/>
                <a:gd name="T9" fmla="*/ 2147483646 h 546"/>
                <a:gd name="T10" fmla="*/ 2147483646 w 432"/>
                <a:gd name="T11" fmla="*/ 2147483646 h 546"/>
                <a:gd name="T12" fmla="*/ 2147483646 w 432"/>
                <a:gd name="T13" fmla="*/ 2147483646 h 546"/>
                <a:gd name="T14" fmla="*/ 2147483646 w 432"/>
                <a:gd name="T15" fmla="*/ 2147483646 h 546"/>
                <a:gd name="T16" fmla="*/ 2147483646 w 432"/>
                <a:gd name="T17" fmla="*/ 2147483646 h 546"/>
                <a:gd name="T18" fmla="*/ 2147483646 w 432"/>
                <a:gd name="T19" fmla="*/ 2147483646 h 546"/>
                <a:gd name="T20" fmla="*/ 2147483646 w 432"/>
                <a:gd name="T21" fmla="*/ 2147483646 h 546"/>
                <a:gd name="T22" fmla="*/ 2147483646 w 432"/>
                <a:gd name="T23" fmla="*/ 2147483646 h 546"/>
                <a:gd name="T24" fmla="*/ 2147483646 w 432"/>
                <a:gd name="T25" fmla="*/ 2147483646 h 546"/>
                <a:gd name="T26" fmla="*/ 2147483646 w 432"/>
                <a:gd name="T27" fmla="*/ 2147483646 h 546"/>
                <a:gd name="T28" fmla="*/ 2147483646 w 432"/>
                <a:gd name="T29" fmla="*/ 2147483646 h 546"/>
                <a:gd name="T30" fmla="*/ 2147483646 w 432"/>
                <a:gd name="T31" fmla="*/ 2147483646 h 546"/>
                <a:gd name="T32" fmla="*/ 2147483646 w 432"/>
                <a:gd name="T33" fmla="*/ 2147483646 h 546"/>
                <a:gd name="T34" fmla="*/ 2147483646 w 432"/>
                <a:gd name="T35" fmla="*/ 2147483646 h 546"/>
                <a:gd name="T36" fmla="*/ 2147483646 w 432"/>
                <a:gd name="T37" fmla="*/ 2147483646 h 546"/>
                <a:gd name="T38" fmla="*/ 2147483646 w 432"/>
                <a:gd name="T39" fmla="*/ 2147483646 h 546"/>
                <a:gd name="T40" fmla="*/ 2147483646 w 432"/>
                <a:gd name="T41" fmla="*/ 2147483646 h 546"/>
                <a:gd name="T42" fmla="*/ 2147483646 w 432"/>
                <a:gd name="T43" fmla="*/ 2147483646 h 546"/>
                <a:gd name="T44" fmla="*/ 2147483646 w 432"/>
                <a:gd name="T45" fmla="*/ 2147483646 h 546"/>
                <a:gd name="T46" fmla="*/ 2147483646 w 432"/>
                <a:gd name="T47" fmla="*/ 2147483646 h 546"/>
                <a:gd name="T48" fmla="*/ 2147483646 w 432"/>
                <a:gd name="T49" fmla="*/ 2147483646 h 546"/>
                <a:gd name="T50" fmla="*/ 2147483646 w 432"/>
                <a:gd name="T51" fmla="*/ 2147483646 h 546"/>
                <a:gd name="T52" fmla="*/ 2147483646 w 432"/>
                <a:gd name="T53" fmla="*/ 2147483646 h 546"/>
                <a:gd name="T54" fmla="*/ 2147483646 w 432"/>
                <a:gd name="T55" fmla="*/ 2147483646 h 546"/>
                <a:gd name="T56" fmla="*/ 2147483646 w 432"/>
                <a:gd name="T57" fmla="*/ 2147483646 h 546"/>
                <a:gd name="T58" fmla="*/ 2147483646 w 432"/>
                <a:gd name="T59" fmla="*/ 2147483646 h 546"/>
                <a:gd name="T60" fmla="*/ 2147483646 w 432"/>
                <a:gd name="T61" fmla="*/ 2147483646 h 546"/>
                <a:gd name="T62" fmla="*/ 2147483646 w 432"/>
                <a:gd name="T63" fmla="*/ 2147483646 h 546"/>
                <a:gd name="T64" fmla="*/ 2147483646 w 432"/>
                <a:gd name="T65" fmla="*/ 2147483646 h 546"/>
                <a:gd name="T66" fmla="*/ 2147483646 w 432"/>
                <a:gd name="T67" fmla="*/ 2147483646 h 546"/>
                <a:gd name="T68" fmla="*/ 2147483646 w 432"/>
                <a:gd name="T69" fmla="*/ 2147483646 h 546"/>
                <a:gd name="T70" fmla="*/ 2147483646 w 432"/>
                <a:gd name="T71" fmla="*/ 2147483646 h 546"/>
                <a:gd name="T72" fmla="*/ 2147483646 w 432"/>
                <a:gd name="T73" fmla="*/ 2147483646 h 546"/>
                <a:gd name="T74" fmla="*/ 2147483646 w 432"/>
                <a:gd name="T75" fmla="*/ 2147483646 h 546"/>
                <a:gd name="T76" fmla="*/ 2147483646 w 432"/>
                <a:gd name="T77" fmla="*/ 2147483646 h 546"/>
                <a:gd name="T78" fmla="*/ 2147483646 w 432"/>
                <a:gd name="T79" fmla="*/ 2147483646 h 546"/>
                <a:gd name="T80" fmla="*/ 2147483646 w 432"/>
                <a:gd name="T81" fmla="*/ 2147483646 h 546"/>
                <a:gd name="T82" fmla="*/ 2147483646 w 432"/>
                <a:gd name="T83" fmla="*/ 2147483646 h 546"/>
                <a:gd name="T84" fmla="*/ 2147483646 w 432"/>
                <a:gd name="T85" fmla="*/ 2147483646 h 546"/>
                <a:gd name="T86" fmla="*/ 2147483646 w 432"/>
                <a:gd name="T87" fmla="*/ 2147483646 h 546"/>
                <a:gd name="T88" fmla="*/ 2147483646 w 432"/>
                <a:gd name="T89" fmla="*/ 2147483646 h 546"/>
                <a:gd name="T90" fmla="*/ 2147483646 w 432"/>
                <a:gd name="T91" fmla="*/ 2147483646 h 546"/>
                <a:gd name="T92" fmla="*/ 2147483646 w 432"/>
                <a:gd name="T93" fmla="*/ 2147483646 h 546"/>
                <a:gd name="T94" fmla="*/ 2147483646 w 432"/>
                <a:gd name="T95" fmla="*/ 2147483646 h 546"/>
                <a:gd name="T96" fmla="*/ 2147483646 w 432"/>
                <a:gd name="T97" fmla="*/ 2147483646 h 546"/>
                <a:gd name="T98" fmla="*/ 2147483646 w 432"/>
                <a:gd name="T99" fmla="*/ 2147483646 h 546"/>
                <a:gd name="T100" fmla="*/ 2147483646 w 432"/>
                <a:gd name="T101" fmla="*/ 2147483646 h 546"/>
                <a:gd name="T102" fmla="*/ 2147483646 w 432"/>
                <a:gd name="T103" fmla="*/ 2147483646 h 546"/>
                <a:gd name="T104" fmla="*/ 2147483646 w 432"/>
                <a:gd name="T105" fmla="*/ 2147483646 h 546"/>
                <a:gd name="T106" fmla="*/ 2147483646 w 432"/>
                <a:gd name="T107" fmla="*/ 2147483646 h 546"/>
                <a:gd name="T108" fmla="*/ 2147483646 w 432"/>
                <a:gd name="T109" fmla="*/ 2147483646 h 546"/>
                <a:gd name="T110" fmla="*/ 2147483646 w 432"/>
                <a:gd name="T111" fmla="*/ 2147483646 h 546"/>
                <a:gd name="T112" fmla="*/ 2147483646 w 432"/>
                <a:gd name="T113" fmla="*/ 2147483646 h 546"/>
                <a:gd name="T114" fmla="*/ 2147483646 w 432"/>
                <a:gd name="T115" fmla="*/ 2147483646 h 546"/>
                <a:gd name="T116" fmla="*/ 2147483646 w 432"/>
                <a:gd name="T117" fmla="*/ 2147483646 h 546"/>
                <a:gd name="T118" fmla="*/ 2147483646 w 432"/>
                <a:gd name="T119" fmla="*/ 2147483646 h 546"/>
                <a:gd name="T120" fmla="*/ 2147483646 w 432"/>
                <a:gd name="T121" fmla="*/ 2147483646 h 546"/>
                <a:gd name="T122" fmla="*/ 2147483646 w 432"/>
                <a:gd name="T123" fmla="*/ 2147483646 h 546"/>
                <a:gd name="T124" fmla="*/ 2147483646 w 432"/>
                <a:gd name="T125" fmla="*/ 2147483646 h 54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32" h="546">
                  <a:moveTo>
                    <a:pt x="432" y="527"/>
                  </a:moveTo>
                  <a:lnTo>
                    <a:pt x="432" y="528"/>
                  </a:lnTo>
                  <a:lnTo>
                    <a:pt x="431" y="529"/>
                  </a:lnTo>
                  <a:lnTo>
                    <a:pt x="430" y="530"/>
                  </a:lnTo>
                  <a:lnTo>
                    <a:pt x="427" y="532"/>
                  </a:lnTo>
                  <a:lnTo>
                    <a:pt x="426" y="532"/>
                  </a:lnTo>
                  <a:lnTo>
                    <a:pt x="426" y="531"/>
                  </a:lnTo>
                  <a:lnTo>
                    <a:pt x="425" y="531"/>
                  </a:lnTo>
                  <a:lnTo>
                    <a:pt x="424" y="530"/>
                  </a:lnTo>
                  <a:lnTo>
                    <a:pt x="423" y="530"/>
                  </a:lnTo>
                  <a:lnTo>
                    <a:pt x="422" y="529"/>
                  </a:lnTo>
                  <a:lnTo>
                    <a:pt x="421" y="529"/>
                  </a:lnTo>
                  <a:lnTo>
                    <a:pt x="419" y="530"/>
                  </a:lnTo>
                  <a:lnTo>
                    <a:pt x="418" y="530"/>
                  </a:lnTo>
                  <a:lnTo>
                    <a:pt x="417" y="531"/>
                  </a:lnTo>
                  <a:lnTo>
                    <a:pt x="415" y="531"/>
                  </a:lnTo>
                  <a:lnTo>
                    <a:pt x="414" y="532"/>
                  </a:lnTo>
                  <a:lnTo>
                    <a:pt x="412" y="533"/>
                  </a:lnTo>
                  <a:lnTo>
                    <a:pt x="411" y="533"/>
                  </a:lnTo>
                  <a:lnTo>
                    <a:pt x="410" y="533"/>
                  </a:lnTo>
                  <a:lnTo>
                    <a:pt x="409" y="534"/>
                  </a:lnTo>
                  <a:lnTo>
                    <a:pt x="408" y="534"/>
                  </a:lnTo>
                  <a:lnTo>
                    <a:pt x="406" y="534"/>
                  </a:lnTo>
                  <a:lnTo>
                    <a:pt x="405" y="534"/>
                  </a:lnTo>
                  <a:lnTo>
                    <a:pt x="404" y="534"/>
                  </a:lnTo>
                  <a:lnTo>
                    <a:pt x="403" y="534"/>
                  </a:lnTo>
                  <a:lnTo>
                    <a:pt x="402" y="533"/>
                  </a:lnTo>
                  <a:lnTo>
                    <a:pt x="401" y="533"/>
                  </a:lnTo>
                  <a:lnTo>
                    <a:pt x="400" y="533"/>
                  </a:lnTo>
                  <a:lnTo>
                    <a:pt x="399" y="532"/>
                  </a:lnTo>
                  <a:lnTo>
                    <a:pt x="398" y="532"/>
                  </a:lnTo>
                  <a:lnTo>
                    <a:pt x="396" y="531"/>
                  </a:lnTo>
                  <a:lnTo>
                    <a:pt x="395" y="530"/>
                  </a:lnTo>
                  <a:lnTo>
                    <a:pt x="394" y="530"/>
                  </a:lnTo>
                  <a:lnTo>
                    <a:pt x="394" y="529"/>
                  </a:lnTo>
                  <a:lnTo>
                    <a:pt x="393" y="529"/>
                  </a:lnTo>
                  <a:lnTo>
                    <a:pt x="392" y="528"/>
                  </a:lnTo>
                  <a:lnTo>
                    <a:pt x="392" y="527"/>
                  </a:lnTo>
                  <a:lnTo>
                    <a:pt x="391" y="527"/>
                  </a:lnTo>
                  <a:lnTo>
                    <a:pt x="390" y="526"/>
                  </a:lnTo>
                  <a:lnTo>
                    <a:pt x="389" y="525"/>
                  </a:lnTo>
                  <a:lnTo>
                    <a:pt x="388" y="525"/>
                  </a:lnTo>
                  <a:lnTo>
                    <a:pt x="388" y="524"/>
                  </a:lnTo>
                  <a:lnTo>
                    <a:pt x="387" y="523"/>
                  </a:lnTo>
                  <a:lnTo>
                    <a:pt x="386" y="522"/>
                  </a:lnTo>
                  <a:lnTo>
                    <a:pt x="385" y="521"/>
                  </a:lnTo>
                  <a:lnTo>
                    <a:pt x="384" y="521"/>
                  </a:lnTo>
                  <a:lnTo>
                    <a:pt x="383" y="519"/>
                  </a:lnTo>
                  <a:lnTo>
                    <a:pt x="382" y="519"/>
                  </a:lnTo>
                  <a:lnTo>
                    <a:pt x="381" y="519"/>
                  </a:lnTo>
                  <a:lnTo>
                    <a:pt x="380" y="519"/>
                  </a:lnTo>
                  <a:lnTo>
                    <a:pt x="379" y="519"/>
                  </a:lnTo>
                  <a:lnTo>
                    <a:pt x="377" y="521"/>
                  </a:lnTo>
                  <a:lnTo>
                    <a:pt x="376" y="521"/>
                  </a:lnTo>
                  <a:lnTo>
                    <a:pt x="376" y="522"/>
                  </a:lnTo>
                  <a:lnTo>
                    <a:pt x="375" y="522"/>
                  </a:lnTo>
                  <a:lnTo>
                    <a:pt x="374" y="523"/>
                  </a:lnTo>
                  <a:lnTo>
                    <a:pt x="373" y="524"/>
                  </a:lnTo>
                  <a:lnTo>
                    <a:pt x="372" y="524"/>
                  </a:lnTo>
                  <a:lnTo>
                    <a:pt x="371" y="525"/>
                  </a:lnTo>
                  <a:lnTo>
                    <a:pt x="370" y="526"/>
                  </a:lnTo>
                  <a:lnTo>
                    <a:pt x="369" y="527"/>
                  </a:lnTo>
                  <a:lnTo>
                    <a:pt x="368" y="527"/>
                  </a:lnTo>
                  <a:lnTo>
                    <a:pt x="368" y="528"/>
                  </a:lnTo>
                  <a:lnTo>
                    <a:pt x="366" y="529"/>
                  </a:lnTo>
                  <a:lnTo>
                    <a:pt x="364" y="530"/>
                  </a:lnTo>
                  <a:lnTo>
                    <a:pt x="362" y="532"/>
                  </a:lnTo>
                  <a:lnTo>
                    <a:pt x="361" y="533"/>
                  </a:lnTo>
                  <a:lnTo>
                    <a:pt x="360" y="534"/>
                  </a:lnTo>
                  <a:lnTo>
                    <a:pt x="359" y="535"/>
                  </a:lnTo>
                  <a:lnTo>
                    <a:pt x="357" y="535"/>
                  </a:lnTo>
                  <a:lnTo>
                    <a:pt x="356" y="536"/>
                  </a:lnTo>
                  <a:lnTo>
                    <a:pt x="355" y="537"/>
                  </a:lnTo>
                  <a:lnTo>
                    <a:pt x="354" y="538"/>
                  </a:lnTo>
                  <a:lnTo>
                    <a:pt x="353" y="539"/>
                  </a:lnTo>
                  <a:lnTo>
                    <a:pt x="352" y="539"/>
                  </a:lnTo>
                  <a:lnTo>
                    <a:pt x="351" y="541"/>
                  </a:lnTo>
                  <a:lnTo>
                    <a:pt x="350" y="541"/>
                  </a:lnTo>
                  <a:lnTo>
                    <a:pt x="349" y="542"/>
                  </a:lnTo>
                  <a:lnTo>
                    <a:pt x="348" y="542"/>
                  </a:lnTo>
                  <a:lnTo>
                    <a:pt x="347" y="542"/>
                  </a:lnTo>
                  <a:lnTo>
                    <a:pt x="346" y="542"/>
                  </a:lnTo>
                  <a:lnTo>
                    <a:pt x="345" y="542"/>
                  </a:lnTo>
                  <a:lnTo>
                    <a:pt x="345" y="541"/>
                  </a:lnTo>
                  <a:lnTo>
                    <a:pt x="344" y="541"/>
                  </a:lnTo>
                  <a:lnTo>
                    <a:pt x="343" y="539"/>
                  </a:lnTo>
                  <a:lnTo>
                    <a:pt x="342" y="539"/>
                  </a:lnTo>
                  <a:lnTo>
                    <a:pt x="341" y="539"/>
                  </a:lnTo>
                  <a:lnTo>
                    <a:pt x="340" y="538"/>
                  </a:lnTo>
                  <a:lnTo>
                    <a:pt x="338" y="538"/>
                  </a:lnTo>
                  <a:lnTo>
                    <a:pt x="337" y="538"/>
                  </a:lnTo>
                  <a:lnTo>
                    <a:pt x="336" y="537"/>
                  </a:lnTo>
                  <a:lnTo>
                    <a:pt x="335" y="537"/>
                  </a:lnTo>
                  <a:lnTo>
                    <a:pt x="334" y="537"/>
                  </a:lnTo>
                  <a:lnTo>
                    <a:pt x="333" y="537"/>
                  </a:lnTo>
                  <a:lnTo>
                    <a:pt x="332" y="537"/>
                  </a:lnTo>
                  <a:lnTo>
                    <a:pt x="331" y="537"/>
                  </a:lnTo>
                  <a:lnTo>
                    <a:pt x="330" y="537"/>
                  </a:lnTo>
                  <a:lnTo>
                    <a:pt x="329" y="537"/>
                  </a:lnTo>
                  <a:lnTo>
                    <a:pt x="328" y="537"/>
                  </a:lnTo>
                  <a:lnTo>
                    <a:pt x="327" y="537"/>
                  </a:lnTo>
                  <a:lnTo>
                    <a:pt x="327" y="538"/>
                  </a:lnTo>
                  <a:lnTo>
                    <a:pt x="326" y="538"/>
                  </a:lnTo>
                  <a:lnTo>
                    <a:pt x="325" y="539"/>
                  </a:lnTo>
                  <a:lnTo>
                    <a:pt x="324" y="541"/>
                  </a:lnTo>
                  <a:lnTo>
                    <a:pt x="324" y="542"/>
                  </a:lnTo>
                  <a:lnTo>
                    <a:pt x="323" y="542"/>
                  </a:lnTo>
                  <a:lnTo>
                    <a:pt x="323" y="543"/>
                  </a:lnTo>
                  <a:lnTo>
                    <a:pt x="323" y="544"/>
                  </a:lnTo>
                  <a:lnTo>
                    <a:pt x="322" y="544"/>
                  </a:lnTo>
                  <a:lnTo>
                    <a:pt x="322" y="545"/>
                  </a:lnTo>
                  <a:lnTo>
                    <a:pt x="321" y="546"/>
                  </a:lnTo>
                  <a:lnTo>
                    <a:pt x="319" y="546"/>
                  </a:lnTo>
                  <a:lnTo>
                    <a:pt x="318" y="546"/>
                  </a:lnTo>
                  <a:lnTo>
                    <a:pt x="317" y="546"/>
                  </a:lnTo>
                  <a:lnTo>
                    <a:pt x="316" y="546"/>
                  </a:lnTo>
                  <a:lnTo>
                    <a:pt x="315" y="545"/>
                  </a:lnTo>
                  <a:lnTo>
                    <a:pt x="314" y="545"/>
                  </a:lnTo>
                  <a:lnTo>
                    <a:pt x="313" y="545"/>
                  </a:lnTo>
                  <a:lnTo>
                    <a:pt x="313" y="544"/>
                  </a:lnTo>
                  <a:lnTo>
                    <a:pt x="312" y="544"/>
                  </a:lnTo>
                  <a:lnTo>
                    <a:pt x="312" y="543"/>
                  </a:lnTo>
                  <a:lnTo>
                    <a:pt x="312" y="542"/>
                  </a:lnTo>
                  <a:lnTo>
                    <a:pt x="312" y="541"/>
                  </a:lnTo>
                  <a:lnTo>
                    <a:pt x="313" y="541"/>
                  </a:lnTo>
                  <a:lnTo>
                    <a:pt x="313" y="539"/>
                  </a:lnTo>
                  <a:lnTo>
                    <a:pt x="313" y="538"/>
                  </a:lnTo>
                  <a:lnTo>
                    <a:pt x="313" y="537"/>
                  </a:lnTo>
                  <a:lnTo>
                    <a:pt x="314" y="537"/>
                  </a:lnTo>
                  <a:lnTo>
                    <a:pt x="314" y="536"/>
                  </a:lnTo>
                  <a:lnTo>
                    <a:pt x="313" y="535"/>
                  </a:lnTo>
                  <a:lnTo>
                    <a:pt x="312" y="535"/>
                  </a:lnTo>
                  <a:lnTo>
                    <a:pt x="311" y="535"/>
                  </a:lnTo>
                  <a:lnTo>
                    <a:pt x="310" y="535"/>
                  </a:lnTo>
                  <a:lnTo>
                    <a:pt x="309" y="535"/>
                  </a:lnTo>
                  <a:lnTo>
                    <a:pt x="308" y="535"/>
                  </a:lnTo>
                  <a:lnTo>
                    <a:pt x="307" y="535"/>
                  </a:lnTo>
                  <a:lnTo>
                    <a:pt x="306" y="535"/>
                  </a:lnTo>
                  <a:lnTo>
                    <a:pt x="305" y="535"/>
                  </a:lnTo>
                  <a:lnTo>
                    <a:pt x="304" y="535"/>
                  </a:lnTo>
                  <a:lnTo>
                    <a:pt x="303" y="535"/>
                  </a:lnTo>
                  <a:lnTo>
                    <a:pt x="302" y="535"/>
                  </a:lnTo>
                  <a:lnTo>
                    <a:pt x="302" y="536"/>
                  </a:lnTo>
                  <a:lnTo>
                    <a:pt x="302" y="537"/>
                  </a:lnTo>
                  <a:lnTo>
                    <a:pt x="302" y="538"/>
                  </a:lnTo>
                  <a:lnTo>
                    <a:pt x="302" y="539"/>
                  </a:lnTo>
                  <a:lnTo>
                    <a:pt x="302" y="541"/>
                  </a:lnTo>
                  <a:lnTo>
                    <a:pt x="301" y="542"/>
                  </a:lnTo>
                  <a:lnTo>
                    <a:pt x="301" y="543"/>
                  </a:lnTo>
                  <a:lnTo>
                    <a:pt x="301" y="544"/>
                  </a:lnTo>
                  <a:lnTo>
                    <a:pt x="299" y="545"/>
                  </a:lnTo>
                  <a:lnTo>
                    <a:pt x="298" y="545"/>
                  </a:lnTo>
                  <a:lnTo>
                    <a:pt x="298" y="546"/>
                  </a:lnTo>
                  <a:lnTo>
                    <a:pt x="297" y="545"/>
                  </a:lnTo>
                  <a:lnTo>
                    <a:pt x="297" y="544"/>
                  </a:lnTo>
                  <a:lnTo>
                    <a:pt x="297" y="543"/>
                  </a:lnTo>
                  <a:lnTo>
                    <a:pt x="297" y="542"/>
                  </a:lnTo>
                  <a:lnTo>
                    <a:pt x="298" y="542"/>
                  </a:lnTo>
                  <a:lnTo>
                    <a:pt x="298" y="541"/>
                  </a:lnTo>
                  <a:lnTo>
                    <a:pt x="298" y="539"/>
                  </a:lnTo>
                  <a:lnTo>
                    <a:pt x="298" y="538"/>
                  </a:lnTo>
                  <a:lnTo>
                    <a:pt x="297" y="538"/>
                  </a:lnTo>
                  <a:lnTo>
                    <a:pt x="297" y="537"/>
                  </a:lnTo>
                  <a:lnTo>
                    <a:pt x="297" y="536"/>
                  </a:lnTo>
                  <a:lnTo>
                    <a:pt x="296" y="536"/>
                  </a:lnTo>
                  <a:lnTo>
                    <a:pt x="296" y="535"/>
                  </a:lnTo>
                  <a:lnTo>
                    <a:pt x="295" y="535"/>
                  </a:lnTo>
                  <a:lnTo>
                    <a:pt x="294" y="535"/>
                  </a:lnTo>
                  <a:lnTo>
                    <a:pt x="293" y="536"/>
                  </a:lnTo>
                  <a:lnTo>
                    <a:pt x="293" y="537"/>
                  </a:lnTo>
                  <a:lnTo>
                    <a:pt x="292" y="538"/>
                  </a:lnTo>
                  <a:lnTo>
                    <a:pt x="292" y="539"/>
                  </a:lnTo>
                  <a:lnTo>
                    <a:pt x="291" y="539"/>
                  </a:lnTo>
                  <a:lnTo>
                    <a:pt x="290" y="539"/>
                  </a:lnTo>
                  <a:lnTo>
                    <a:pt x="289" y="539"/>
                  </a:lnTo>
                  <a:lnTo>
                    <a:pt x="288" y="539"/>
                  </a:lnTo>
                  <a:lnTo>
                    <a:pt x="287" y="538"/>
                  </a:lnTo>
                  <a:lnTo>
                    <a:pt x="286" y="539"/>
                  </a:lnTo>
                  <a:lnTo>
                    <a:pt x="285" y="539"/>
                  </a:lnTo>
                  <a:lnTo>
                    <a:pt x="285" y="541"/>
                  </a:lnTo>
                  <a:lnTo>
                    <a:pt x="284" y="541"/>
                  </a:lnTo>
                  <a:lnTo>
                    <a:pt x="284" y="542"/>
                  </a:lnTo>
                  <a:lnTo>
                    <a:pt x="283" y="542"/>
                  </a:lnTo>
                  <a:lnTo>
                    <a:pt x="283" y="543"/>
                  </a:lnTo>
                  <a:lnTo>
                    <a:pt x="282" y="544"/>
                  </a:lnTo>
                  <a:lnTo>
                    <a:pt x="280" y="544"/>
                  </a:lnTo>
                  <a:lnTo>
                    <a:pt x="279" y="544"/>
                  </a:lnTo>
                  <a:lnTo>
                    <a:pt x="279" y="543"/>
                  </a:lnTo>
                  <a:lnTo>
                    <a:pt x="278" y="543"/>
                  </a:lnTo>
                  <a:lnTo>
                    <a:pt x="277" y="543"/>
                  </a:lnTo>
                  <a:lnTo>
                    <a:pt x="276" y="544"/>
                  </a:lnTo>
                  <a:lnTo>
                    <a:pt x="275" y="545"/>
                  </a:lnTo>
                  <a:lnTo>
                    <a:pt x="274" y="545"/>
                  </a:lnTo>
                  <a:lnTo>
                    <a:pt x="273" y="545"/>
                  </a:lnTo>
                  <a:lnTo>
                    <a:pt x="273" y="544"/>
                  </a:lnTo>
                  <a:lnTo>
                    <a:pt x="272" y="544"/>
                  </a:lnTo>
                  <a:lnTo>
                    <a:pt x="272" y="543"/>
                  </a:lnTo>
                  <a:lnTo>
                    <a:pt x="272" y="542"/>
                  </a:lnTo>
                  <a:lnTo>
                    <a:pt x="272" y="541"/>
                  </a:lnTo>
                  <a:lnTo>
                    <a:pt x="272" y="539"/>
                  </a:lnTo>
                  <a:lnTo>
                    <a:pt x="271" y="539"/>
                  </a:lnTo>
                  <a:lnTo>
                    <a:pt x="271" y="538"/>
                  </a:lnTo>
                  <a:lnTo>
                    <a:pt x="270" y="538"/>
                  </a:lnTo>
                  <a:lnTo>
                    <a:pt x="269" y="538"/>
                  </a:lnTo>
                  <a:lnTo>
                    <a:pt x="268" y="538"/>
                  </a:lnTo>
                  <a:lnTo>
                    <a:pt x="268" y="539"/>
                  </a:lnTo>
                  <a:lnTo>
                    <a:pt x="267" y="539"/>
                  </a:lnTo>
                  <a:lnTo>
                    <a:pt x="267" y="541"/>
                  </a:lnTo>
                  <a:lnTo>
                    <a:pt x="267" y="542"/>
                  </a:lnTo>
                  <a:lnTo>
                    <a:pt x="266" y="543"/>
                  </a:lnTo>
                  <a:lnTo>
                    <a:pt x="266" y="544"/>
                  </a:lnTo>
                  <a:lnTo>
                    <a:pt x="265" y="543"/>
                  </a:lnTo>
                  <a:lnTo>
                    <a:pt x="264" y="542"/>
                  </a:lnTo>
                  <a:lnTo>
                    <a:pt x="264" y="541"/>
                  </a:lnTo>
                  <a:lnTo>
                    <a:pt x="264" y="539"/>
                  </a:lnTo>
                  <a:lnTo>
                    <a:pt x="264" y="538"/>
                  </a:lnTo>
                  <a:lnTo>
                    <a:pt x="264" y="537"/>
                  </a:lnTo>
                  <a:lnTo>
                    <a:pt x="263" y="537"/>
                  </a:lnTo>
                  <a:lnTo>
                    <a:pt x="261" y="538"/>
                  </a:lnTo>
                  <a:lnTo>
                    <a:pt x="261" y="539"/>
                  </a:lnTo>
                  <a:lnTo>
                    <a:pt x="260" y="539"/>
                  </a:lnTo>
                  <a:lnTo>
                    <a:pt x="260" y="541"/>
                  </a:lnTo>
                  <a:lnTo>
                    <a:pt x="260" y="542"/>
                  </a:lnTo>
                  <a:lnTo>
                    <a:pt x="259" y="542"/>
                  </a:lnTo>
                  <a:lnTo>
                    <a:pt x="258" y="542"/>
                  </a:lnTo>
                  <a:lnTo>
                    <a:pt x="257" y="542"/>
                  </a:lnTo>
                  <a:lnTo>
                    <a:pt x="256" y="542"/>
                  </a:lnTo>
                  <a:lnTo>
                    <a:pt x="256" y="541"/>
                  </a:lnTo>
                  <a:lnTo>
                    <a:pt x="255" y="541"/>
                  </a:lnTo>
                  <a:lnTo>
                    <a:pt x="255" y="539"/>
                  </a:lnTo>
                  <a:lnTo>
                    <a:pt x="254" y="539"/>
                  </a:lnTo>
                  <a:lnTo>
                    <a:pt x="254" y="538"/>
                  </a:lnTo>
                  <a:lnTo>
                    <a:pt x="254" y="537"/>
                  </a:lnTo>
                  <a:lnTo>
                    <a:pt x="254" y="536"/>
                  </a:lnTo>
                  <a:lnTo>
                    <a:pt x="254" y="535"/>
                  </a:lnTo>
                  <a:lnTo>
                    <a:pt x="255" y="535"/>
                  </a:lnTo>
                  <a:lnTo>
                    <a:pt x="255" y="534"/>
                  </a:lnTo>
                  <a:lnTo>
                    <a:pt x="254" y="533"/>
                  </a:lnTo>
                  <a:lnTo>
                    <a:pt x="253" y="533"/>
                  </a:lnTo>
                  <a:lnTo>
                    <a:pt x="252" y="534"/>
                  </a:lnTo>
                  <a:lnTo>
                    <a:pt x="251" y="534"/>
                  </a:lnTo>
                  <a:lnTo>
                    <a:pt x="250" y="535"/>
                  </a:lnTo>
                  <a:lnTo>
                    <a:pt x="249" y="535"/>
                  </a:lnTo>
                  <a:lnTo>
                    <a:pt x="249" y="536"/>
                  </a:lnTo>
                  <a:lnTo>
                    <a:pt x="248" y="536"/>
                  </a:lnTo>
                  <a:lnTo>
                    <a:pt x="247" y="536"/>
                  </a:lnTo>
                  <a:lnTo>
                    <a:pt x="246" y="536"/>
                  </a:lnTo>
                  <a:lnTo>
                    <a:pt x="246" y="535"/>
                  </a:lnTo>
                  <a:lnTo>
                    <a:pt x="245" y="535"/>
                  </a:lnTo>
                  <a:lnTo>
                    <a:pt x="245" y="534"/>
                  </a:lnTo>
                  <a:lnTo>
                    <a:pt x="244" y="534"/>
                  </a:lnTo>
                  <a:lnTo>
                    <a:pt x="243" y="533"/>
                  </a:lnTo>
                  <a:lnTo>
                    <a:pt x="241" y="533"/>
                  </a:lnTo>
                  <a:lnTo>
                    <a:pt x="240" y="533"/>
                  </a:lnTo>
                  <a:lnTo>
                    <a:pt x="240" y="534"/>
                  </a:lnTo>
                  <a:lnTo>
                    <a:pt x="239" y="534"/>
                  </a:lnTo>
                  <a:lnTo>
                    <a:pt x="238" y="533"/>
                  </a:lnTo>
                  <a:lnTo>
                    <a:pt x="237" y="533"/>
                  </a:lnTo>
                  <a:lnTo>
                    <a:pt x="237" y="534"/>
                  </a:lnTo>
                  <a:lnTo>
                    <a:pt x="236" y="534"/>
                  </a:lnTo>
                  <a:lnTo>
                    <a:pt x="235" y="535"/>
                  </a:lnTo>
                  <a:lnTo>
                    <a:pt x="235" y="536"/>
                  </a:lnTo>
                  <a:lnTo>
                    <a:pt x="234" y="536"/>
                  </a:lnTo>
                  <a:lnTo>
                    <a:pt x="234" y="537"/>
                  </a:lnTo>
                  <a:lnTo>
                    <a:pt x="233" y="537"/>
                  </a:lnTo>
                  <a:lnTo>
                    <a:pt x="232" y="537"/>
                  </a:lnTo>
                  <a:lnTo>
                    <a:pt x="231" y="537"/>
                  </a:lnTo>
                  <a:lnTo>
                    <a:pt x="230" y="537"/>
                  </a:lnTo>
                  <a:lnTo>
                    <a:pt x="229" y="538"/>
                  </a:lnTo>
                  <a:lnTo>
                    <a:pt x="228" y="538"/>
                  </a:lnTo>
                  <a:lnTo>
                    <a:pt x="227" y="538"/>
                  </a:lnTo>
                  <a:lnTo>
                    <a:pt x="226" y="537"/>
                  </a:lnTo>
                  <a:lnTo>
                    <a:pt x="225" y="537"/>
                  </a:lnTo>
                  <a:lnTo>
                    <a:pt x="224" y="537"/>
                  </a:lnTo>
                  <a:lnTo>
                    <a:pt x="222" y="537"/>
                  </a:lnTo>
                  <a:lnTo>
                    <a:pt x="222" y="536"/>
                  </a:lnTo>
                  <a:lnTo>
                    <a:pt x="222" y="535"/>
                  </a:lnTo>
                  <a:lnTo>
                    <a:pt x="222" y="534"/>
                  </a:lnTo>
                  <a:lnTo>
                    <a:pt x="221" y="533"/>
                  </a:lnTo>
                  <a:lnTo>
                    <a:pt x="220" y="533"/>
                  </a:lnTo>
                  <a:lnTo>
                    <a:pt x="219" y="532"/>
                  </a:lnTo>
                  <a:lnTo>
                    <a:pt x="218" y="532"/>
                  </a:lnTo>
                  <a:lnTo>
                    <a:pt x="217" y="532"/>
                  </a:lnTo>
                  <a:lnTo>
                    <a:pt x="216" y="533"/>
                  </a:lnTo>
                  <a:lnTo>
                    <a:pt x="215" y="534"/>
                  </a:lnTo>
                  <a:lnTo>
                    <a:pt x="214" y="535"/>
                  </a:lnTo>
                  <a:lnTo>
                    <a:pt x="213" y="535"/>
                  </a:lnTo>
                  <a:lnTo>
                    <a:pt x="213" y="536"/>
                  </a:lnTo>
                  <a:lnTo>
                    <a:pt x="212" y="536"/>
                  </a:lnTo>
                  <a:lnTo>
                    <a:pt x="211" y="536"/>
                  </a:lnTo>
                  <a:lnTo>
                    <a:pt x="211" y="535"/>
                  </a:lnTo>
                  <a:lnTo>
                    <a:pt x="210" y="535"/>
                  </a:lnTo>
                  <a:lnTo>
                    <a:pt x="210" y="534"/>
                  </a:lnTo>
                  <a:lnTo>
                    <a:pt x="210" y="533"/>
                  </a:lnTo>
                  <a:lnTo>
                    <a:pt x="209" y="533"/>
                  </a:lnTo>
                  <a:lnTo>
                    <a:pt x="208" y="533"/>
                  </a:lnTo>
                  <a:lnTo>
                    <a:pt x="207" y="533"/>
                  </a:lnTo>
                  <a:lnTo>
                    <a:pt x="207" y="532"/>
                  </a:lnTo>
                  <a:lnTo>
                    <a:pt x="206" y="532"/>
                  </a:lnTo>
                  <a:lnTo>
                    <a:pt x="205" y="532"/>
                  </a:lnTo>
                  <a:lnTo>
                    <a:pt x="205" y="531"/>
                  </a:lnTo>
                  <a:lnTo>
                    <a:pt x="203" y="531"/>
                  </a:lnTo>
                  <a:lnTo>
                    <a:pt x="203" y="530"/>
                  </a:lnTo>
                  <a:lnTo>
                    <a:pt x="202" y="530"/>
                  </a:lnTo>
                  <a:lnTo>
                    <a:pt x="201" y="531"/>
                  </a:lnTo>
                  <a:lnTo>
                    <a:pt x="200" y="531"/>
                  </a:lnTo>
                  <a:lnTo>
                    <a:pt x="199" y="532"/>
                  </a:lnTo>
                  <a:lnTo>
                    <a:pt x="198" y="532"/>
                  </a:lnTo>
                  <a:lnTo>
                    <a:pt x="198" y="533"/>
                  </a:lnTo>
                  <a:lnTo>
                    <a:pt x="197" y="533"/>
                  </a:lnTo>
                  <a:lnTo>
                    <a:pt x="197" y="532"/>
                  </a:lnTo>
                  <a:lnTo>
                    <a:pt x="197" y="531"/>
                  </a:lnTo>
                  <a:lnTo>
                    <a:pt x="198" y="531"/>
                  </a:lnTo>
                  <a:lnTo>
                    <a:pt x="198" y="530"/>
                  </a:lnTo>
                  <a:lnTo>
                    <a:pt x="198" y="529"/>
                  </a:lnTo>
                  <a:lnTo>
                    <a:pt x="198" y="528"/>
                  </a:lnTo>
                  <a:lnTo>
                    <a:pt x="198" y="527"/>
                  </a:lnTo>
                  <a:lnTo>
                    <a:pt x="197" y="526"/>
                  </a:lnTo>
                  <a:lnTo>
                    <a:pt x="196" y="526"/>
                  </a:lnTo>
                  <a:lnTo>
                    <a:pt x="195" y="525"/>
                  </a:lnTo>
                  <a:lnTo>
                    <a:pt x="194" y="525"/>
                  </a:lnTo>
                  <a:lnTo>
                    <a:pt x="194" y="524"/>
                  </a:lnTo>
                  <a:lnTo>
                    <a:pt x="193" y="524"/>
                  </a:lnTo>
                  <a:lnTo>
                    <a:pt x="193" y="523"/>
                  </a:lnTo>
                  <a:lnTo>
                    <a:pt x="192" y="523"/>
                  </a:lnTo>
                  <a:lnTo>
                    <a:pt x="191" y="523"/>
                  </a:lnTo>
                  <a:lnTo>
                    <a:pt x="191" y="524"/>
                  </a:lnTo>
                  <a:lnTo>
                    <a:pt x="190" y="524"/>
                  </a:lnTo>
                  <a:lnTo>
                    <a:pt x="189" y="524"/>
                  </a:lnTo>
                  <a:lnTo>
                    <a:pt x="188" y="524"/>
                  </a:lnTo>
                  <a:lnTo>
                    <a:pt x="188" y="523"/>
                  </a:lnTo>
                  <a:lnTo>
                    <a:pt x="187" y="523"/>
                  </a:lnTo>
                  <a:lnTo>
                    <a:pt x="186" y="523"/>
                  </a:lnTo>
                  <a:lnTo>
                    <a:pt x="185" y="524"/>
                  </a:lnTo>
                  <a:lnTo>
                    <a:pt x="185" y="525"/>
                  </a:lnTo>
                  <a:lnTo>
                    <a:pt x="185" y="526"/>
                  </a:lnTo>
                  <a:lnTo>
                    <a:pt x="183" y="526"/>
                  </a:lnTo>
                  <a:lnTo>
                    <a:pt x="183" y="525"/>
                  </a:lnTo>
                  <a:lnTo>
                    <a:pt x="182" y="524"/>
                  </a:lnTo>
                  <a:lnTo>
                    <a:pt x="182" y="523"/>
                  </a:lnTo>
                  <a:lnTo>
                    <a:pt x="181" y="523"/>
                  </a:lnTo>
                  <a:lnTo>
                    <a:pt x="180" y="524"/>
                  </a:lnTo>
                  <a:lnTo>
                    <a:pt x="179" y="524"/>
                  </a:lnTo>
                  <a:lnTo>
                    <a:pt x="178" y="524"/>
                  </a:lnTo>
                  <a:lnTo>
                    <a:pt x="178" y="523"/>
                  </a:lnTo>
                  <a:lnTo>
                    <a:pt x="177" y="523"/>
                  </a:lnTo>
                  <a:lnTo>
                    <a:pt x="177" y="522"/>
                  </a:lnTo>
                  <a:lnTo>
                    <a:pt x="176" y="522"/>
                  </a:lnTo>
                  <a:lnTo>
                    <a:pt x="175" y="522"/>
                  </a:lnTo>
                  <a:lnTo>
                    <a:pt x="175" y="523"/>
                  </a:lnTo>
                  <a:lnTo>
                    <a:pt x="174" y="523"/>
                  </a:lnTo>
                  <a:lnTo>
                    <a:pt x="173" y="523"/>
                  </a:lnTo>
                  <a:lnTo>
                    <a:pt x="173" y="524"/>
                  </a:lnTo>
                  <a:lnTo>
                    <a:pt x="172" y="524"/>
                  </a:lnTo>
                  <a:lnTo>
                    <a:pt x="171" y="525"/>
                  </a:lnTo>
                  <a:lnTo>
                    <a:pt x="170" y="526"/>
                  </a:lnTo>
                  <a:lnTo>
                    <a:pt x="169" y="525"/>
                  </a:lnTo>
                  <a:lnTo>
                    <a:pt x="168" y="525"/>
                  </a:lnTo>
                  <a:lnTo>
                    <a:pt x="168" y="524"/>
                  </a:lnTo>
                  <a:lnTo>
                    <a:pt x="167" y="524"/>
                  </a:lnTo>
                  <a:lnTo>
                    <a:pt x="166" y="524"/>
                  </a:lnTo>
                  <a:lnTo>
                    <a:pt x="164" y="524"/>
                  </a:lnTo>
                  <a:lnTo>
                    <a:pt x="163" y="524"/>
                  </a:lnTo>
                  <a:lnTo>
                    <a:pt x="162" y="524"/>
                  </a:lnTo>
                  <a:lnTo>
                    <a:pt x="161" y="524"/>
                  </a:lnTo>
                  <a:lnTo>
                    <a:pt x="160" y="524"/>
                  </a:lnTo>
                  <a:lnTo>
                    <a:pt x="159" y="524"/>
                  </a:lnTo>
                  <a:lnTo>
                    <a:pt x="158" y="524"/>
                  </a:lnTo>
                  <a:lnTo>
                    <a:pt x="158" y="523"/>
                  </a:lnTo>
                  <a:lnTo>
                    <a:pt x="157" y="523"/>
                  </a:lnTo>
                  <a:lnTo>
                    <a:pt x="157" y="524"/>
                  </a:lnTo>
                  <a:lnTo>
                    <a:pt x="156" y="524"/>
                  </a:lnTo>
                  <a:lnTo>
                    <a:pt x="156" y="523"/>
                  </a:lnTo>
                  <a:lnTo>
                    <a:pt x="155" y="523"/>
                  </a:lnTo>
                  <a:lnTo>
                    <a:pt x="155" y="524"/>
                  </a:lnTo>
                  <a:lnTo>
                    <a:pt x="155" y="525"/>
                  </a:lnTo>
                  <a:lnTo>
                    <a:pt x="154" y="525"/>
                  </a:lnTo>
                  <a:lnTo>
                    <a:pt x="153" y="525"/>
                  </a:lnTo>
                  <a:lnTo>
                    <a:pt x="152" y="525"/>
                  </a:lnTo>
                  <a:lnTo>
                    <a:pt x="152" y="524"/>
                  </a:lnTo>
                  <a:lnTo>
                    <a:pt x="151" y="524"/>
                  </a:lnTo>
                  <a:lnTo>
                    <a:pt x="151" y="523"/>
                  </a:lnTo>
                  <a:lnTo>
                    <a:pt x="150" y="522"/>
                  </a:lnTo>
                  <a:lnTo>
                    <a:pt x="149" y="522"/>
                  </a:lnTo>
                  <a:lnTo>
                    <a:pt x="149" y="521"/>
                  </a:lnTo>
                  <a:lnTo>
                    <a:pt x="148" y="521"/>
                  </a:lnTo>
                  <a:lnTo>
                    <a:pt x="148" y="519"/>
                  </a:lnTo>
                  <a:lnTo>
                    <a:pt x="148" y="518"/>
                  </a:lnTo>
                  <a:lnTo>
                    <a:pt x="147" y="518"/>
                  </a:lnTo>
                  <a:lnTo>
                    <a:pt x="147" y="517"/>
                  </a:lnTo>
                  <a:lnTo>
                    <a:pt x="145" y="517"/>
                  </a:lnTo>
                  <a:lnTo>
                    <a:pt x="144" y="517"/>
                  </a:lnTo>
                  <a:lnTo>
                    <a:pt x="144" y="516"/>
                  </a:lnTo>
                  <a:lnTo>
                    <a:pt x="143" y="516"/>
                  </a:lnTo>
                  <a:lnTo>
                    <a:pt x="143" y="515"/>
                  </a:lnTo>
                  <a:lnTo>
                    <a:pt x="142" y="515"/>
                  </a:lnTo>
                  <a:lnTo>
                    <a:pt x="142" y="514"/>
                  </a:lnTo>
                  <a:lnTo>
                    <a:pt x="141" y="514"/>
                  </a:lnTo>
                  <a:lnTo>
                    <a:pt x="141" y="513"/>
                  </a:lnTo>
                  <a:lnTo>
                    <a:pt x="140" y="513"/>
                  </a:lnTo>
                  <a:lnTo>
                    <a:pt x="139" y="513"/>
                  </a:lnTo>
                  <a:lnTo>
                    <a:pt x="139" y="512"/>
                  </a:lnTo>
                  <a:lnTo>
                    <a:pt x="138" y="513"/>
                  </a:lnTo>
                  <a:lnTo>
                    <a:pt x="137" y="513"/>
                  </a:lnTo>
                  <a:lnTo>
                    <a:pt x="136" y="512"/>
                  </a:lnTo>
                  <a:lnTo>
                    <a:pt x="135" y="512"/>
                  </a:lnTo>
                  <a:lnTo>
                    <a:pt x="134" y="511"/>
                  </a:lnTo>
                  <a:lnTo>
                    <a:pt x="133" y="511"/>
                  </a:lnTo>
                  <a:lnTo>
                    <a:pt x="132" y="511"/>
                  </a:lnTo>
                  <a:lnTo>
                    <a:pt x="131" y="511"/>
                  </a:lnTo>
                  <a:lnTo>
                    <a:pt x="130" y="511"/>
                  </a:lnTo>
                  <a:lnTo>
                    <a:pt x="129" y="511"/>
                  </a:lnTo>
                  <a:lnTo>
                    <a:pt x="128" y="511"/>
                  </a:lnTo>
                  <a:lnTo>
                    <a:pt x="127" y="510"/>
                  </a:lnTo>
                  <a:lnTo>
                    <a:pt x="125" y="510"/>
                  </a:lnTo>
                  <a:lnTo>
                    <a:pt x="125" y="509"/>
                  </a:lnTo>
                  <a:lnTo>
                    <a:pt x="124" y="509"/>
                  </a:lnTo>
                  <a:lnTo>
                    <a:pt x="123" y="509"/>
                  </a:lnTo>
                  <a:lnTo>
                    <a:pt x="122" y="509"/>
                  </a:lnTo>
                  <a:lnTo>
                    <a:pt x="122" y="508"/>
                  </a:lnTo>
                  <a:lnTo>
                    <a:pt x="121" y="508"/>
                  </a:lnTo>
                  <a:lnTo>
                    <a:pt x="120" y="508"/>
                  </a:lnTo>
                  <a:lnTo>
                    <a:pt x="119" y="508"/>
                  </a:lnTo>
                  <a:lnTo>
                    <a:pt x="118" y="508"/>
                  </a:lnTo>
                  <a:lnTo>
                    <a:pt x="118" y="507"/>
                  </a:lnTo>
                  <a:lnTo>
                    <a:pt x="118" y="506"/>
                  </a:lnTo>
                  <a:lnTo>
                    <a:pt x="118" y="505"/>
                  </a:lnTo>
                  <a:lnTo>
                    <a:pt x="118" y="504"/>
                  </a:lnTo>
                  <a:lnTo>
                    <a:pt x="118" y="503"/>
                  </a:lnTo>
                  <a:lnTo>
                    <a:pt x="118" y="502"/>
                  </a:lnTo>
                  <a:lnTo>
                    <a:pt x="118" y="500"/>
                  </a:lnTo>
                  <a:lnTo>
                    <a:pt x="118" y="499"/>
                  </a:lnTo>
                  <a:lnTo>
                    <a:pt x="117" y="499"/>
                  </a:lnTo>
                  <a:lnTo>
                    <a:pt x="117" y="498"/>
                  </a:lnTo>
                  <a:lnTo>
                    <a:pt x="117" y="497"/>
                  </a:lnTo>
                  <a:lnTo>
                    <a:pt x="116" y="497"/>
                  </a:lnTo>
                  <a:lnTo>
                    <a:pt x="116" y="496"/>
                  </a:lnTo>
                  <a:lnTo>
                    <a:pt x="115" y="496"/>
                  </a:lnTo>
                  <a:lnTo>
                    <a:pt x="116" y="496"/>
                  </a:lnTo>
                  <a:lnTo>
                    <a:pt x="116" y="495"/>
                  </a:lnTo>
                  <a:lnTo>
                    <a:pt x="116" y="494"/>
                  </a:lnTo>
                  <a:lnTo>
                    <a:pt x="115" y="494"/>
                  </a:lnTo>
                  <a:lnTo>
                    <a:pt x="115" y="493"/>
                  </a:lnTo>
                  <a:lnTo>
                    <a:pt x="116" y="493"/>
                  </a:lnTo>
                  <a:lnTo>
                    <a:pt x="116" y="492"/>
                  </a:lnTo>
                  <a:lnTo>
                    <a:pt x="115" y="492"/>
                  </a:lnTo>
                  <a:lnTo>
                    <a:pt x="115" y="491"/>
                  </a:lnTo>
                  <a:lnTo>
                    <a:pt x="116" y="491"/>
                  </a:lnTo>
                  <a:lnTo>
                    <a:pt x="116" y="490"/>
                  </a:lnTo>
                  <a:lnTo>
                    <a:pt x="115" y="490"/>
                  </a:lnTo>
                  <a:lnTo>
                    <a:pt x="116" y="490"/>
                  </a:lnTo>
                  <a:lnTo>
                    <a:pt x="115" y="489"/>
                  </a:lnTo>
                  <a:lnTo>
                    <a:pt x="115" y="488"/>
                  </a:lnTo>
                  <a:lnTo>
                    <a:pt x="116" y="488"/>
                  </a:lnTo>
                  <a:lnTo>
                    <a:pt x="116" y="487"/>
                  </a:lnTo>
                  <a:lnTo>
                    <a:pt x="115" y="487"/>
                  </a:lnTo>
                  <a:lnTo>
                    <a:pt x="115" y="486"/>
                  </a:lnTo>
                  <a:lnTo>
                    <a:pt x="115" y="485"/>
                  </a:lnTo>
                  <a:lnTo>
                    <a:pt x="115" y="484"/>
                  </a:lnTo>
                  <a:lnTo>
                    <a:pt x="115" y="483"/>
                  </a:lnTo>
                  <a:lnTo>
                    <a:pt x="115" y="482"/>
                  </a:lnTo>
                  <a:lnTo>
                    <a:pt x="116" y="482"/>
                  </a:lnTo>
                  <a:lnTo>
                    <a:pt x="116" y="480"/>
                  </a:lnTo>
                  <a:lnTo>
                    <a:pt x="116" y="479"/>
                  </a:lnTo>
                  <a:lnTo>
                    <a:pt x="116" y="478"/>
                  </a:lnTo>
                  <a:lnTo>
                    <a:pt x="116" y="477"/>
                  </a:lnTo>
                  <a:lnTo>
                    <a:pt x="116" y="476"/>
                  </a:lnTo>
                  <a:lnTo>
                    <a:pt x="116" y="475"/>
                  </a:lnTo>
                  <a:lnTo>
                    <a:pt x="116" y="474"/>
                  </a:lnTo>
                  <a:lnTo>
                    <a:pt x="117" y="473"/>
                  </a:lnTo>
                  <a:lnTo>
                    <a:pt x="117" y="472"/>
                  </a:lnTo>
                  <a:lnTo>
                    <a:pt x="117" y="471"/>
                  </a:lnTo>
                  <a:lnTo>
                    <a:pt x="118" y="470"/>
                  </a:lnTo>
                  <a:lnTo>
                    <a:pt x="118" y="469"/>
                  </a:lnTo>
                  <a:lnTo>
                    <a:pt x="118" y="468"/>
                  </a:lnTo>
                  <a:lnTo>
                    <a:pt x="118" y="467"/>
                  </a:lnTo>
                  <a:lnTo>
                    <a:pt x="119" y="466"/>
                  </a:lnTo>
                  <a:lnTo>
                    <a:pt x="119" y="465"/>
                  </a:lnTo>
                  <a:lnTo>
                    <a:pt x="119" y="464"/>
                  </a:lnTo>
                  <a:lnTo>
                    <a:pt x="120" y="464"/>
                  </a:lnTo>
                  <a:lnTo>
                    <a:pt x="120" y="463"/>
                  </a:lnTo>
                  <a:lnTo>
                    <a:pt x="120" y="461"/>
                  </a:lnTo>
                  <a:lnTo>
                    <a:pt x="120" y="460"/>
                  </a:lnTo>
                  <a:lnTo>
                    <a:pt x="120" y="459"/>
                  </a:lnTo>
                  <a:lnTo>
                    <a:pt x="120" y="458"/>
                  </a:lnTo>
                  <a:lnTo>
                    <a:pt x="120" y="457"/>
                  </a:lnTo>
                  <a:lnTo>
                    <a:pt x="120" y="456"/>
                  </a:lnTo>
                  <a:lnTo>
                    <a:pt x="119" y="456"/>
                  </a:lnTo>
                  <a:lnTo>
                    <a:pt x="120" y="455"/>
                  </a:lnTo>
                  <a:lnTo>
                    <a:pt x="120" y="454"/>
                  </a:lnTo>
                  <a:lnTo>
                    <a:pt x="120" y="453"/>
                  </a:lnTo>
                  <a:lnTo>
                    <a:pt x="121" y="452"/>
                  </a:lnTo>
                  <a:lnTo>
                    <a:pt x="121" y="451"/>
                  </a:lnTo>
                  <a:lnTo>
                    <a:pt x="121" y="450"/>
                  </a:lnTo>
                  <a:lnTo>
                    <a:pt x="122" y="450"/>
                  </a:lnTo>
                  <a:lnTo>
                    <a:pt x="122" y="449"/>
                  </a:lnTo>
                  <a:lnTo>
                    <a:pt x="122" y="448"/>
                  </a:lnTo>
                  <a:lnTo>
                    <a:pt x="123" y="448"/>
                  </a:lnTo>
                  <a:lnTo>
                    <a:pt x="123" y="447"/>
                  </a:lnTo>
                  <a:lnTo>
                    <a:pt x="123" y="446"/>
                  </a:lnTo>
                  <a:lnTo>
                    <a:pt x="124" y="445"/>
                  </a:lnTo>
                  <a:lnTo>
                    <a:pt x="124" y="444"/>
                  </a:lnTo>
                  <a:lnTo>
                    <a:pt x="125" y="444"/>
                  </a:lnTo>
                  <a:lnTo>
                    <a:pt x="125" y="442"/>
                  </a:lnTo>
                  <a:lnTo>
                    <a:pt x="125" y="441"/>
                  </a:lnTo>
                  <a:lnTo>
                    <a:pt x="125" y="440"/>
                  </a:lnTo>
                  <a:lnTo>
                    <a:pt x="127" y="440"/>
                  </a:lnTo>
                  <a:lnTo>
                    <a:pt x="127" y="439"/>
                  </a:lnTo>
                  <a:lnTo>
                    <a:pt x="127" y="438"/>
                  </a:lnTo>
                  <a:lnTo>
                    <a:pt x="127" y="437"/>
                  </a:lnTo>
                  <a:lnTo>
                    <a:pt x="127" y="436"/>
                  </a:lnTo>
                  <a:lnTo>
                    <a:pt x="128" y="435"/>
                  </a:lnTo>
                  <a:lnTo>
                    <a:pt x="128" y="434"/>
                  </a:lnTo>
                  <a:lnTo>
                    <a:pt x="128" y="433"/>
                  </a:lnTo>
                  <a:lnTo>
                    <a:pt x="127" y="433"/>
                  </a:lnTo>
                  <a:lnTo>
                    <a:pt x="127" y="432"/>
                  </a:lnTo>
                  <a:lnTo>
                    <a:pt x="128" y="432"/>
                  </a:lnTo>
                  <a:lnTo>
                    <a:pt x="128" y="431"/>
                  </a:lnTo>
                  <a:lnTo>
                    <a:pt x="128" y="430"/>
                  </a:lnTo>
                  <a:lnTo>
                    <a:pt x="128" y="429"/>
                  </a:lnTo>
                  <a:lnTo>
                    <a:pt x="128" y="428"/>
                  </a:lnTo>
                  <a:lnTo>
                    <a:pt x="127" y="428"/>
                  </a:lnTo>
                  <a:lnTo>
                    <a:pt x="127" y="427"/>
                  </a:lnTo>
                  <a:lnTo>
                    <a:pt x="127" y="426"/>
                  </a:lnTo>
                  <a:lnTo>
                    <a:pt x="125" y="425"/>
                  </a:lnTo>
                  <a:lnTo>
                    <a:pt x="125" y="424"/>
                  </a:lnTo>
                  <a:lnTo>
                    <a:pt x="125" y="422"/>
                  </a:lnTo>
                  <a:lnTo>
                    <a:pt x="124" y="422"/>
                  </a:lnTo>
                  <a:lnTo>
                    <a:pt x="124" y="421"/>
                  </a:lnTo>
                  <a:lnTo>
                    <a:pt x="124" y="420"/>
                  </a:lnTo>
                  <a:lnTo>
                    <a:pt x="123" y="420"/>
                  </a:lnTo>
                  <a:lnTo>
                    <a:pt x="123" y="419"/>
                  </a:lnTo>
                  <a:lnTo>
                    <a:pt x="123" y="418"/>
                  </a:lnTo>
                  <a:lnTo>
                    <a:pt x="122" y="417"/>
                  </a:lnTo>
                  <a:lnTo>
                    <a:pt x="122" y="416"/>
                  </a:lnTo>
                  <a:lnTo>
                    <a:pt x="122" y="415"/>
                  </a:lnTo>
                  <a:lnTo>
                    <a:pt x="121" y="415"/>
                  </a:lnTo>
                  <a:lnTo>
                    <a:pt x="121" y="414"/>
                  </a:lnTo>
                  <a:lnTo>
                    <a:pt x="121" y="413"/>
                  </a:lnTo>
                  <a:lnTo>
                    <a:pt x="121" y="412"/>
                  </a:lnTo>
                  <a:lnTo>
                    <a:pt x="121" y="411"/>
                  </a:lnTo>
                  <a:lnTo>
                    <a:pt x="122" y="411"/>
                  </a:lnTo>
                  <a:lnTo>
                    <a:pt x="122" y="410"/>
                  </a:lnTo>
                  <a:lnTo>
                    <a:pt x="121" y="409"/>
                  </a:lnTo>
                  <a:lnTo>
                    <a:pt x="121" y="408"/>
                  </a:lnTo>
                  <a:lnTo>
                    <a:pt x="121" y="407"/>
                  </a:lnTo>
                  <a:lnTo>
                    <a:pt x="121" y="406"/>
                  </a:lnTo>
                  <a:lnTo>
                    <a:pt x="122" y="406"/>
                  </a:lnTo>
                  <a:lnTo>
                    <a:pt x="122" y="405"/>
                  </a:lnTo>
                  <a:lnTo>
                    <a:pt x="122" y="403"/>
                  </a:lnTo>
                  <a:lnTo>
                    <a:pt x="123" y="403"/>
                  </a:lnTo>
                  <a:lnTo>
                    <a:pt x="123" y="402"/>
                  </a:lnTo>
                  <a:lnTo>
                    <a:pt x="124" y="401"/>
                  </a:lnTo>
                  <a:lnTo>
                    <a:pt x="125" y="400"/>
                  </a:lnTo>
                  <a:lnTo>
                    <a:pt x="125" y="399"/>
                  </a:lnTo>
                  <a:lnTo>
                    <a:pt x="125" y="398"/>
                  </a:lnTo>
                  <a:lnTo>
                    <a:pt x="127" y="398"/>
                  </a:lnTo>
                  <a:lnTo>
                    <a:pt x="127" y="397"/>
                  </a:lnTo>
                  <a:lnTo>
                    <a:pt x="127" y="396"/>
                  </a:lnTo>
                  <a:lnTo>
                    <a:pt x="127" y="395"/>
                  </a:lnTo>
                  <a:lnTo>
                    <a:pt x="127" y="394"/>
                  </a:lnTo>
                  <a:lnTo>
                    <a:pt x="127" y="393"/>
                  </a:lnTo>
                  <a:lnTo>
                    <a:pt x="127" y="392"/>
                  </a:lnTo>
                  <a:lnTo>
                    <a:pt x="127" y="391"/>
                  </a:lnTo>
                  <a:lnTo>
                    <a:pt x="127" y="390"/>
                  </a:lnTo>
                  <a:lnTo>
                    <a:pt x="127" y="389"/>
                  </a:lnTo>
                  <a:lnTo>
                    <a:pt x="125" y="388"/>
                  </a:lnTo>
                  <a:lnTo>
                    <a:pt x="124" y="387"/>
                  </a:lnTo>
                  <a:lnTo>
                    <a:pt x="124" y="386"/>
                  </a:lnTo>
                  <a:lnTo>
                    <a:pt x="123" y="386"/>
                  </a:lnTo>
                  <a:lnTo>
                    <a:pt x="123" y="385"/>
                  </a:lnTo>
                  <a:lnTo>
                    <a:pt x="123" y="383"/>
                  </a:lnTo>
                  <a:lnTo>
                    <a:pt x="122" y="382"/>
                  </a:lnTo>
                  <a:lnTo>
                    <a:pt x="122" y="381"/>
                  </a:lnTo>
                  <a:lnTo>
                    <a:pt x="122" y="380"/>
                  </a:lnTo>
                  <a:lnTo>
                    <a:pt x="122" y="379"/>
                  </a:lnTo>
                  <a:lnTo>
                    <a:pt x="122" y="378"/>
                  </a:lnTo>
                  <a:lnTo>
                    <a:pt x="123" y="378"/>
                  </a:lnTo>
                  <a:lnTo>
                    <a:pt x="123" y="377"/>
                  </a:lnTo>
                  <a:lnTo>
                    <a:pt x="120" y="374"/>
                  </a:lnTo>
                  <a:lnTo>
                    <a:pt x="115" y="370"/>
                  </a:lnTo>
                  <a:lnTo>
                    <a:pt x="111" y="366"/>
                  </a:lnTo>
                  <a:lnTo>
                    <a:pt x="105" y="361"/>
                  </a:lnTo>
                  <a:lnTo>
                    <a:pt x="97" y="353"/>
                  </a:lnTo>
                  <a:lnTo>
                    <a:pt x="92" y="349"/>
                  </a:lnTo>
                  <a:lnTo>
                    <a:pt x="85" y="342"/>
                  </a:lnTo>
                  <a:lnTo>
                    <a:pt x="78" y="336"/>
                  </a:lnTo>
                  <a:lnTo>
                    <a:pt x="67" y="327"/>
                  </a:lnTo>
                  <a:lnTo>
                    <a:pt x="47" y="308"/>
                  </a:lnTo>
                  <a:lnTo>
                    <a:pt x="20" y="283"/>
                  </a:lnTo>
                  <a:lnTo>
                    <a:pt x="19" y="283"/>
                  </a:lnTo>
                  <a:lnTo>
                    <a:pt x="17" y="280"/>
                  </a:lnTo>
                  <a:lnTo>
                    <a:pt x="13" y="277"/>
                  </a:lnTo>
                  <a:lnTo>
                    <a:pt x="11" y="275"/>
                  </a:lnTo>
                  <a:lnTo>
                    <a:pt x="6" y="271"/>
                  </a:lnTo>
                  <a:lnTo>
                    <a:pt x="5" y="270"/>
                  </a:lnTo>
                  <a:lnTo>
                    <a:pt x="0" y="265"/>
                  </a:lnTo>
                  <a:lnTo>
                    <a:pt x="5" y="259"/>
                  </a:lnTo>
                  <a:lnTo>
                    <a:pt x="12" y="252"/>
                  </a:lnTo>
                  <a:lnTo>
                    <a:pt x="20" y="242"/>
                  </a:lnTo>
                  <a:lnTo>
                    <a:pt x="34" y="227"/>
                  </a:lnTo>
                  <a:lnTo>
                    <a:pt x="42" y="219"/>
                  </a:lnTo>
                  <a:lnTo>
                    <a:pt x="46" y="214"/>
                  </a:lnTo>
                  <a:lnTo>
                    <a:pt x="50" y="211"/>
                  </a:lnTo>
                  <a:lnTo>
                    <a:pt x="57" y="202"/>
                  </a:lnTo>
                  <a:lnTo>
                    <a:pt x="65" y="193"/>
                  </a:lnTo>
                  <a:lnTo>
                    <a:pt x="72" y="186"/>
                  </a:lnTo>
                  <a:lnTo>
                    <a:pt x="75" y="183"/>
                  </a:lnTo>
                  <a:lnTo>
                    <a:pt x="83" y="174"/>
                  </a:lnTo>
                  <a:lnTo>
                    <a:pt x="89" y="167"/>
                  </a:lnTo>
                  <a:lnTo>
                    <a:pt x="97" y="158"/>
                  </a:lnTo>
                  <a:lnTo>
                    <a:pt x="100" y="155"/>
                  </a:lnTo>
                  <a:lnTo>
                    <a:pt x="104" y="149"/>
                  </a:lnTo>
                  <a:lnTo>
                    <a:pt x="106" y="147"/>
                  </a:lnTo>
                  <a:lnTo>
                    <a:pt x="108" y="146"/>
                  </a:lnTo>
                  <a:lnTo>
                    <a:pt x="110" y="144"/>
                  </a:lnTo>
                  <a:lnTo>
                    <a:pt x="114" y="140"/>
                  </a:lnTo>
                  <a:lnTo>
                    <a:pt x="118" y="135"/>
                  </a:lnTo>
                  <a:lnTo>
                    <a:pt x="121" y="130"/>
                  </a:lnTo>
                  <a:lnTo>
                    <a:pt x="122" y="129"/>
                  </a:lnTo>
                  <a:lnTo>
                    <a:pt x="125" y="126"/>
                  </a:lnTo>
                  <a:lnTo>
                    <a:pt x="133" y="118"/>
                  </a:lnTo>
                  <a:lnTo>
                    <a:pt x="144" y="105"/>
                  </a:lnTo>
                  <a:lnTo>
                    <a:pt x="153" y="96"/>
                  </a:lnTo>
                  <a:lnTo>
                    <a:pt x="169" y="79"/>
                  </a:lnTo>
                  <a:lnTo>
                    <a:pt x="178" y="68"/>
                  </a:lnTo>
                  <a:lnTo>
                    <a:pt x="182" y="63"/>
                  </a:lnTo>
                  <a:lnTo>
                    <a:pt x="187" y="59"/>
                  </a:lnTo>
                  <a:lnTo>
                    <a:pt x="205" y="39"/>
                  </a:lnTo>
                  <a:lnTo>
                    <a:pt x="227" y="14"/>
                  </a:lnTo>
                  <a:lnTo>
                    <a:pt x="228" y="13"/>
                  </a:lnTo>
                  <a:lnTo>
                    <a:pt x="230" y="10"/>
                  </a:lnTo>
                  <a:lnTo>
                    <a:pt x="234" y="7"/>
                  </a:lnTo>
                  <a:lnTo>
                    <a:pt x="237" y="3"/>
                  </a:lnTo>
                  <a:lnTo>
                    <a:pt x="239" y="0"/>
                  </a:lnTo>
                </a:path>
              </a:pathLst>
            </a:custGeom>
            <a:grpFill/>
            <a:ln w="19050" cap="flat">
              <a:solidFill>
                <a:schemeClr val="tx1"/>
              </a:solidFill>
              <a:prstDash val="solid"/>
              <a:miter lim="800000"/>
              <a:headEnd/>
              <a:tailEnd/>
            </a:ln>
          </p:spPr>
          <p:txBody>
            <a:bodyPr/>
            <a:lstStyle/>
            <a:p>
              <a:endParaRPr lang="en-US" sz="1013" dirty="0"/>
            </a:p>
          </p:txBody>
        </p:sp>
      </p:grpSp>
      <p:grpSp>
        <p:nvGrpSpPr>
          <p:cNvPr id="7214" name="Group 72"/>
          <p:cNvGrpSpPr>
            <a:grpSpLocks/>
          </p:cNvGrpSpPr>
          <p:nvPr/>
        </p:nvGrpSpPr>
        <p:grpSpPr bwMode="auto">
          <a:xfrm>
            <a:off x="5896871" y="4291608"/>
            <a:ext cx="350936" cy="408980"/>
            <a:chOff x="4519" y="3468"/>
            <a:chExt cx="412" cy="489"/>
          </a:xfrm>
          <a:solidFill>
            <a:srgbClr val="EF7630"/>
          </a:solidFill>
        </p:grpSpPr>
        <p:sp>
          <p:nvSpPr>
            <p:cNvPr id="19491" name="Freeform 73"/>
            <p:cNvSpPr>
              <a:spLocks/>
            </p:cNvSpPr>
            <p:nvPr/>
          </p:nvSpPr>
          <p:spPr bwMode="auto">
            <a:xfrm>
              <a:off x="4820" y="3485"/>
              <a:ext cx="111" cy="124"/>
            </a:xfrm>
            <a:custGeom>
              <a:avLst/>
              <a:gdLst>
                <a:gd name="T0" fmla="*/ 72 w 111"/>
                <a:gd name="T1" fmla="*/ 5 h 124"/>
                <a:gd name="T2" fmla="*/ 76 w 111"/>
                <a:gd name="T3" fmla="*/ 9 h 124"/>
                <a:gd name="T4" fmla="*/ 82 w 111"/>
                <a:gd name="T5" fmla="*/ 13 h 124"/>
                <a:gd name="T6" fmla="*/ 88 w 111"/>
                <a:gd name="T7" fmla="*/ 15 h 124"/>
                <a:gd name="T8" fmla="*/ 95 w 111"/>
                <a:gd name="T9" fmla="*/ 14 h 124"/>
                <a:gd name="T10" fmla="*/ 103 w 111"/>
                <a:gd name="T11" fmla="*/ 11 h 124"/>
                <a:gd name="T12" fmla="*/ 110 w 111"/>
                <a:gd name="T13" fmla="*/ 12 h 124"/>
                <a:gd name="T14" fmla="*/ 101 w 111"/>
                <a:gd name="T15" fmla="*/ 22 h 124"/>
                <a:gd name="T16" fmla="*/ 98 w 111"/>
                <a:gd name="T17" fmla="*/ 27 h 124"/>
                <a:gd name="T18" fmla="*/ 96 w 111"/>
                <a:gd name="T19" fmla="*/ 31 h 124"/>
                <a:gd name="T20" fmla="*/ 93 w 111"/>
                <a:gd name="T21" fmla="*/ 34 h 124"/>
                <a:gd name="T22" fmla="*/ 91 w 111"/>
                <a:gd name="T23" fmla="*/ 38 h 124"/>
                <a:gd name="T24" fmla="*/ 88 w 111"/>
                <a:gd name="T25" fmla="*/ 42 h 124"/>
                <a:gd name="T26" fmla="*/ 83 w 111"/>
                <a:gd name="T27" fmla="*/ 44 h 124"/>
                <a:gd name="T28" fmla="*/ 78 w 111"/>
                <a:gd name="T29" fmla="*/ 46 h 124"/>
                <a:gd name="T30" fmla="*/ 74 w 111"/>
                <a:gd name="T31" fmla="*/ 48 h 124"/>
                <a:gd name="T32" fmla="*/ 69 w 111"/>
                <a:gd name="T33" fmla="*/ 51 h 124"/>
                <a:gd name="T34" fmla="*/ 64 w 111"/>
                <a:gd name="T35" fmla="*/ 54 h 124"/>
                <a:gd name="T36" fmla="*/ 60 w 111"/>
                <a:gd name="T37" fmla="*/ 58 h 124"/>
                <a:gd name="T38" fmla="*/ 57 w 111"/>
                <a:gd name="T39" fmla="*/ 62 h 124"/>
                <a:gd name="T40" fmla="*/ 54 w 111"/>
                <a:gd name="T41" fmla="*/ 65 h 124"/>
                <a:gd name="T42" fmla="*/ 51 w 111"/>
                <a:gd name="T43" fmla="*/ 68 h 124"/>
                <a:gd name="T44" fmla="*/ 47 w 111"/>
                <a:gd name="T45" fmla="*/ 72 h 124"/>
                <a:gd name="T46" fmla="*/ 44 w 111"/>
                <a:gd name="T47" fmla="*/ 76 h 124"/>
                <a:gd name="T48" fmla="*/ 40 w 111"/>
                <a:gd name="T49" fmla="*/ 81 h 124"/>
                <a:gd name="T50" fmla="*/ 37 w 111"/>
                <a:gd name="T51" fmla="*/ 84 h 124"/>
                <a:gd name="T52" fmla="*/ 34 w 111"/>
                <a:gd name="T53" fmla="*/ 87 h 124"/>
                <a:gd name="T54" fmla="*/ 31 w 111"/>
                <a:gd name="T55" fmla="*/ 91 h 124"/>
                <a:gd name="T56" fmla="*/ 29 w 111"/>
                <a:gd name="T57" fmla="*/ 95 h 124"/>
                <a:gd name="T58" fmla="*/ 26 w 111"/>
                <a:gd name="T59" fmla="*/ 100 h 124"/>
                <a:gd name="T60" fmla="*/ 22 w 111"/>
                <a:gd name="T61" fmla="*/ 105 h 124"/>
                <a:gd name="T62" fmla="*/ 19 w 111"/>
                <a:gd name="T63" fmla="*/ 108 h 124"/>
                <a:gd name="T64" fmla="*/ 17 w 111"/>
                <a:gd name="T65" fmla="*/ 112 h 124"/>
                <a:gd name="T66" fmla="*/ 15 w 111"/>
                <a:gd name="T67" fmla="*/ 116 h 124"/>
                <a:gd name="T68" fmla="*/ 12 w 111"/>
                <a:gd name="T69" fmla="*/ 120 h 124"/>
                <a:gd name="T70" fmla="*/ 10 w 111"/>
                <a:gd name="T71" fmla="*/ 124 h 124"/>
                <a:gd name="T72" fmla="*/ 7 w 111"/>
                <a:gd name="T73" fmla="*/ 121 h 124"/>
                <a:gd name="T74" fmla="*/ 7 w 111"/>
                <a:gd name="T75" fmla="*/ 116 h 124"/>
                <a:gd name="T76" fmla="*/ 0 w 111"/>
                <a:gd name="T77" fmla="*/ 116 h 124"/>
                <a:gd name="T78" fmla="*/ 0 w 111"/>
                <a:gd name="T79" fmla="*/ 110 h 124"/>
                <a:gd name="T80" fmla="*/ 0 w 111"/>
                <a:gd name="T81" fmla="*/ 104 h 124"/>
                <a:gd name="T82" fmla="*/ 5 w 111"/>
                <a:gd name="T83" fmla="*/ 102 h 124"/>
                <a:gd name="T84" fmla="*/ 8 w 111"/>
                <a:gd name="T85" fmla="*/ 97 h 124"/>
                <a:gd name="T86" fmla="*/ 8 w 111"/>
                <a:gd name="T87" fmla="*/ 92 h 124"/>
                <a:gd name="T88" fmla="*/ 8 w 111"/>
                <a:gd name="T89" fmla="*/ 88 h 124"/>
                <a:gd name="T90" fmla="*/ 13 w 111"/>
                <a:gd name="T91" fmla="*/ 86 h 124"/>
                <a:gd name="T92" fmla="*/ 16 w 111"/>
                <a:gd name="T93" fmla="*/ 83 h 124"/>
                <a:gd name="T94" fmla="*/ 21 w 111"/>
                <a:gd name="T95" fmla="*/ 83 h 124"/>
                <a:gd name="T96" fmla="*/ 26 w 111"/>
                <a:gd name="T97" fmla="*/ 81 h 124"/>
                <a:gd name="T98" fmla="*/ 28 w 111"/>
                <a:gd name="T99" fmla="*/ 75 h 124"/>
                <a:gd name="T100" fmla="*/ 27 w 111"/>
                <a:gd name="T101" fmla="*/ 71 h 124"/>
                <a:gd name="T102" fmla="*/ 28 w 111"/>
                <a:gd name="T103" fmla="*/ 66 h 124"/>
                <a:gd name="T104" fmla="*/ 29 w 111"/>
                <a:gd name="T105" fmla="*/ 61 h 124"/>
                <a:gd name="T106" fmla="*/ 32 w 111"/>
                <a:gd name="T107" fmla="*/ 54 h 124"/>
                <a:gd name="T108" fmla="*/ 36 w 111"/>
                <a:gd name="T109" fmla="*/ 46 h 124"/>
                <a:gd name="T110" fmla="*/ 39 w 111"/>
                <a:gd name="T111" fmla="*/ 39 h 124"/>
                <a:gd name="T112" fmla="*/ 41 w 111"/>
                <a:gd name="T113" fmla="*/ 34 h 124"/>
                <a:gd name="T114" fmla="*/ 44 w 111"/>
                <a:gd name="T115" fmla="*/ 27 h 124"/>
                <a:gd name="T116" fmla="*/ 47 w 111"/>
                <a:gd name="T117" fmla="*/ 19 h 124"/>
                <a:gd name="T118" fmla="*/ 49 w 111"/>
                <a:gd name="T119" fmla="*/ 14 h 124"/>
                <a:gd name="T120" fmla="*/ 52 w 111"/>
                <a:gd name="T121" fmla="*/ 9 h 124"/>
                <a:gd name="T122" fmla="*/ 57 w 111"/>
                <a:gd name="T123" fmla="*/ 5 h 124"/>
                <a:gd name="T124" fmla="*/ 63 w 111"/>
                <a:gd name="T125" fmla="*/ 0 h 12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1" h="124">
                  <a:moveTo>
                    <a:pt x="67" y="0"/>
                  </a:moveTo>
                  <a:lnTo>
                    <a:pt x="68" y="2"/>
                  </a:lnTo>
                  <a:lnTo>
                    <a:pt x="69" y="2"/>
                  </a:lnTo>
                  <a:lnTo>
                    <a:pt x="70" y="3"/>
                  </a:lnTo>
                  <a:lnTo>
                    <a:pt x="71" y="4"/>
                  </a:lnTo>
                  <a:lnTo>
                    <a:pt x="72" y="5"/>
                  </a:lnTo>
                  <a:lnTo>
                    <a:pt x="72" y="6"/>
                  </a:lnTo>
                  <a:lnTo>
                    <a:pt x="73" y="6"/>
                  </a:lnTo>
                  <a:lnTo>
                    <a:pt x="74" y="7"/>
                  </a:lnTo>
                  <a:lnTo>
                    <a:pt x="75" y="8"/>
                  </a:lnTo>
                  <a:lnTo>
                    <a:pt x="76" y="8"/>
                  </a:lnTo>
                  <a:lnTo>
                    <a:pt x="76" y="9"/>
                  </a:lnTo>
                  <a:lnTo>
                    <a:pt x="77" y="10"/>
                  </a:lnTo>
                  <a:lnTo>
                    <a:pt x="78" y="10"/>
                  </a:lnTo>
                  <a:lnTo>
                    <a:pt x="78" y="11"/>
                  </a:lnTo>
                  <a:lnTo>
                    <a:pt x="79" y="11"/>
                  </a:lnTo>
                  <a:lnTo>
                    <a:pt x="80" y="12"/>
                  </a:lnTo>
                  <a:lnTo>
                    <a:pt x="82" y="13"/>
                  </a:lnTo>
                  <a:lnTo>
                    <a:pt x="83" y="13"/>
                  </a:lnTo>
                  <a:lnTo>
                    <a:pt x="84" y="14"/>
                  </a:lnTo>
                  <a:lnTo>
                    <a:pt x="85" y="14"/>
                  </a:lnTo>
                  <a:lnTo>
                    <a:pt x="86" y="14"/>
                  </a:lnTo>
                  <a:lnTo>
                    <a:pt x="87" y="15"/>
                  </a:lnTo>
                  <a:lnTo>
                    <a:pt x="88" y="15"/>
                  </a:lnTo>
                  <a:lnTo>
                    <a:pt x="89" y="15"/>
                  </a:lnTo>
                  <a:lnTo>
                    <a:pt x="90" y="15"/>
                  </a:lnTo>
                  <a:lnTo>
                    <a:pt x="92" y="15"/>
                  </a:lnTo>
                  <a:lnTo>
                    <a:pt x="93" y="15"/>
                  </a:lnTo>
                  <a:lnTo>
                    <a:pt x="94" y="14"/>
                  </a:lnTo>
                  <a:lnTo>
                    <a:pt x="95" y="14"/>
                  </a:lnTo>
                  <a:lnTo>
                    <a:pt x="96" y="14"/>
                  </a:lnTo>
                  <a:lnTo>
                    <a:pt x="98" y="13"/>
                  </a:lnTo>
                  <a:lnTo>
                    <a:pt x="99" y="12"/>
                  </a:lnTo>
                  <a:lnTo>
                    <a:pt x="101" y="12"/>
                  </a:lnTo>
                  <a:lnTo>
                    <a:pt x="102" y="11"/>
                  </a:lnTo>
                  <a:lnTo>
                    <a:pt x="103" y="11"/>
                  </a:lnTo>
                  <a:lnTo>
                    <a:pt x="105" y="10"/>
                  </a:lnTo>
                  <a:lnTo>
                    <a:pt x="106" y="10"/>
                  </a:lnTo>
                  <a:lnTo>
                    <a:pt x="107" y="11"/>
                  </a:lnTo>
                  <a:lnTo>
                    <a:pt x="108" y="11"/>
                  </a:lnTo>
                  <a:lnTo>
                    <a:pt x="109" y="12"/>
                  </a:lnTo>
                  <a:lnTo>
                    <a:pt x="110" y="12"/>
                  </a:lnTo>
                  <a:lnTo>
                    <a:pt x="110" y="13"/>
                  </a:lnTo>
                  <a:lnTo>
                    <a:pt x="111" y="13"/>
                  </a:lnTo>
                  <a:lnTo>
                    <a:pt x="109" y="14"/>
                  </a:lnTo>
                  <a:lnTo>
                    <a:pt x="106" y="17"/>
                  </a:lnTo>
                  <a:lnTo>
                    <a:pt x="103" y="19"/>
                  </a:lnTo>
                  <a:lnTo>
                    <a:pt x="101" y="22"/>
                  </a:lnTo>
                  <a:lnTo>
                    <a:pt x="99" y="23"/>
                  </a:lnTo>
                  <a:lnTo>
                    <a:pt x="99" y="24"/>
                  </a:lnTo>
                  <a:lnTo>
                    <a:pt x="99" y="25"/>
                  </a:lnTo>
                  <a:lnTo>
                    <a:pt x="99" y="26"/>
                  </a:lnTo>
                  <a:lnTo>
                    <a:pt x="98" y="26"/>
                  </a:lnTo>
                  <a:lnTo>
                    <a:pt x="98" y="27"/>
                  </a:lnTo>
                  <a:lnTo>
                    <a:pt x="98" y="28"/>
                  </a:lnTo>
                  <a:lnTo>
                    <a:pt x="98" y="29"/>
                  </a:lnTo>
                  <a:lnTo>
                    <a:pt x="98" y="30"/>
                  </a:lnTo>
                  <a:lnTo>
                    <a:pt x="97" y="30"/>
                  </a:lnTo>
                  <a:lnTo>
                    <a:pt x="97" y="31"/>
                  </a:lnTo>
                  <a:lnTo>
                    <a:pt x="96" y="31"/>
                  </a:lnTo>
                  <a:lnTo>
                    <a:pt x="96" y="32"/>
                  </a:lnTo>
                  <a:lnTo>
                    <a:pt x="95" y="32"/>
                  </a:lnTo>
                  <a:lnTo>
                    <a:pt x="95" y="33"/>
                  </a:lnTo>
                  <a:lnTo>
                    <a:pt x="94" y="33"/>
                  </a:lnTo>
                  <a:lnTo>
                    <a:pt x="94" y="34"/>
                  </a:lnTo>
                  <a:lnTo>
                    <a:pt x="93" y="34"/>
                  </a:lnTo>
                  <a:lnTo>
                    <a:pt x="93" y="35"/>
                  </a:lnTo>
                  <a:lnTo>
                    <a:pt x="93" y="36"/>
                  </a:lnTo>
                  <a:lnTo>
                    <a:pt x="92" y="36"/>
                  </a:lnTo>
                  <a:lnTo>
                    <a:pt x="92" y="37"/>
                  </a:lnTo>
                  <a:lnTo>
                    <a:pt x="91" y="37"/>
                  </a:lnTo>
                  <a:lnTo>
                    <a:pt x="91" y="38"/>
                  </a:lnTo>
                  <a:lnTo>
                    <a:pt x="90" y="38"/>
                  </a:lnTo>
                  <a:lnTo>
                    <a:pt x="90" y="39"/>
                  </a:lnTo>
                  <a:lnTo>
                    <a:pt x="89" y="39"/>
                  </a:lnTo>
                  <a:lnTo>
                    <a:pt x="89" y="41"/>
                  </a:lnTo>
                  <a:lnTo>
                    <a:pt x="88" y="41"/>
                  </a:lnTo>
                  <a:lnTo>
                    <a:pt x="88" y="42"/>
                  </a:lnTo>
                  <a:lnTo>
                    <a:pt x="87" y="42"/>
                  </a:lnTo>
                  <a:lnTo>
                    <a:pt x="86" y="42"/>
                  </a:lnTo>
                  <a:lnTo>
                    <a:pt x="85" y="43"/>
                  </a:lnTo>
                  <a:lnTo>
                    <a:pt x="84" y="43"/>
                  </a:lnTo>
                  <a:lnTo>
                    <a:pt x="83" y="43"/>
                  </a:lnTo>
                  <a:lnTo>
                    <a:pt x="83" y="44"/>
                  </a:lnTo>
                  <a:lnTo>
                    <a:pt x="82" y="44"/>
                  </a:lnTo>
                  <a:lnTo>
                    <a:pt x="82" y="45"/>
                  </a:lnTo>
                  <a:lnTo>
                    <a:pt x="80" y="45"/>
                  </a:lnTo>
                  <a:lnTo>
                    <a:pt x="79" y="45"/>
                  </a:lnTo>
                  <a:lnTo>
                    <a:pt x="78" y="45"/>
                  </a:lnTo>
                  <a:lnTo>
                    <a:pt x="78" y="46"/>
                  </a:lnTo>
                  <a:lnTo>
                    <a:pt x="77" y="46"/>
                  </a:lnTo>
                  <a:lnTo>
                    <a:pt x="76" y="46"/>
                  </a:lnTo>
                  <a:lnTo>
                    <a:pt x="76" y="47"/>
                  </a:lnTo>
                  <a:lnTo>
                    <a:pt x="75" y="47"/>
                  </a:lnTo>
                  <a:lnTo>
                    <a:pt x="74" y="47"/>
                  </a:lnTo>
                  <a:lnTo>
                    <a:pt x="74" y="48"/>
                  </a:lnTo>
                  <a:lnTo>
                    <a:pt x="73" y="48"/>
                  </a:lnTo>
                  <a:lnTo>
                    <a:pt x="72" y="49"/>
                  </a:lnTo>
                  <a:lnTo>
                    <a:pt x="71" y="49"/>
                  </a:lnTo>
                  <a:lnTo>
                    <a:pt x="71" y="50"/>
                  </a:lnTo>
                  <a:lnTo>
                    <a:pt x="70" y="50"/>
                  </a:lnTo>
                  <a:lnTo>
                    <a:pt x="69" y="51"/>
                  </a:lnTo>
                  <a:lnTo>
                    <a:pt x="68" y="51"/>
                  </a:lnTo>
                  <a:lnTo>
                    <a:pt x="67" y="52"/>
                  </a:lnTo>
                  <a:lnTo>
                    <a:pt x="66" y="53"/>
                  </a:lnTo>
                  <a:lnTo>
                    <a:pt x="65" y="53"/>
                  </a:lnTo>
                  <a:lnTo>
                    <a:pt x="65" y="54"/>
                  </a:lnTo>
                  <a:lnTo>
                    <a:pt x="64" y="54"/>
                  </a:lnTo>
                  <a:lnTo>
                    <a:pt x="64" y="55"/>
                  </a:lnTo>
                  <a:lnTo>
                    <a:pt x="63" y="56"/>
                  </a:lnTo>
                  <a:lnTo>
                    <a:pt x="61" y="56"/>
                  </a:lnTo>
                  <a:lnTo>
                    <a:pt x="61" y="57"/>
                  </a:lnTo>
                  <a:lnTo>
                    <a:pt x="60" y="57"/>
                  </a:lnTo>
                  <a:lnTo>
                    <a:pt x="60" y="58"/>
                  </a:lnTo>
                  <a:lnTo>
                    <a:pt x="59" y="58"/>
                  </a:lnTo>
                  <a:lnTo>
                    <a:pt x="59" y="59"/>
                  </a:lnTo>
                  <a:lnTo>
                    <a:pt x="58" y="59"/>
                  </a:lnTo>
                  <a:lnTo>
                    <a:pt x="58" y="61"/>
                  </a:lnTo>
                  <a:lnTo>
                    <a:pt x="57" y="61"/>
                  </a:lnTo>
                  <a:lnTo>
                    <a:pt x="57" y="62"/>
                  </a:lnTo>
                  <a:lnTo>
                    <a:pt x="56" y="62"/>
                  </a:lnTo>
                  <a:lnTo>
                    <a:pt x="56" y="63"/>
                  </a:lnTo>
                  <a:lnTo>
                    <a:pt x="55" y="63"/>
                  </a:lnTo>
                  <a:lnTo>
                    <a:pt x="55" y="64"/>
                  </a:lnTo>
                  <a:lnTo>
                    <a:pt x="54" y="64"/>
                  </a:lnTo>
                  <a:lnTo>
                    <a:pt x="54" y="65"/>
                  </a:lnTo>
                  <a:lnTo>
                    <a:pt x="53" y="65"/>
                  </a:lnTo>
                  <a:lnTo>
                    <a:pt x="53" y="66"/>
                  </a:lnTo>
                  <a:lnTo>
                    <a:pt x="52" y="66"/>
                  </a:lnTo>
                  <a:lnTo>
                    <a:pt x="52" y="67"/>
                  </a:lnTo>
                  <a:lnTo>
                    <a:pt x="51" y="67"/>
                  </a:lnTo>
                  <a:lnTo>
                    <a:pt x="51" y="68"/>
                  </a:lnTo>
                  <a:lnTo>
                    <a:pt x="50" y="69"/>
                  </a:lnTo>
                  <a:lnTo>
                    <a:pt x="49" y="70"/>
                  </a:lnTo>
                  <a:lnTo>
                    <a:pt x="49" y="71"/>
                  </a:lnTo>
                  <a:lnTo>
                    <a:pt x="48" y="71"/>
                  </a:lnTo>
                  <a:lnTo>
                    <a:pt x="48" y="72"/>
                  </a:lnTo>
                  <a:lnTo>
                    <a:pt x="47" y="72"/>
                  </a:lnTo>
                  <a:lnTo>
                    <a:pt x="47" y="73"/>
                  </a:lnTo>
                  <a:lnTo>
                    <a:pt x="46" y="73"/>
                  </a:lnTo>
                  <a:lnTo>
                    <a:pt x="46" y="74"/>
                  </a:lnTo>
                  <a:lnTo>
                    <a:pt x="45" y="74"/>
                  </a:lnTo>
                  <a:lnTo>
                    <a:pt x="45" y="75"/>
                  </a:lnTo>
                  <a:lnTo>
                    <a:pt x="44" y="76"/>
                  </a:lnTo>
                  <a:lnTo>
                    <a:pt x="43" y="76"/>
                  </a:lnTo>
                  <a:lnTo>
                    <a:pt x="43" y="77"/>
                  </a:lnTo>
                  <a:lnTo>
                    <a:pt x="41" y="78"/>
                  </a:lnTo>
                  <a:lnTo>
                    <a:pt x="41" y="80"/>
                  </a:lnTo>
                  <a:lnTo>
                    <a:pt x="40" y="80"/>
                  </a:lnTo>
                  <a:lnTo>
                    <a:pt x="40" y="81"/>
                  </a:lnTo>
                  <a:lnTo>
                    <a:pt x="39" y="81"/>
                  </a:lnTo>
                  <a:lnTo>
                    <a:pt x="39" y="82"/>
                  </a:lnTo>
                  <a:lnTo>
                    <a:pt x="38" y="82"/>
                  </a:lnTo>
                  <a:lnTo>
                    <a:pt x="38" y="83"/>
                  </a:lnTo>
                  <a:lnTo>
                    <a:pt x="37" y="83"/>
                  </a:lnTo>
                  <a:lnTo>
                    <a:pt x="37" y="84"/>
                  </a:lnTo>
                  <a:lnTo>
                    <a:pt x="36" y="84"/>
                  </a:lnTo>
                  <a:lnTo>
                    <a:pt x="36" y="85"/>
                  </a:lnTo>
                  <a:lnTo>
                    <a:pt x="36" y="86"/>
                  </a:lnTo>
                  <a:lnTo>
                    <a:pt x="35" y="86"/>
                  </a:lnTo>
                  <a:lnTo>
                    <a:pt x="35" y="87"/>
                  </a:lnTo>
                  <a:lnTo>
                    <a:pt x="34" y="87"/>
                  </a:lnTo>
                  <a:lnTo>
                    <a:pt x="34" y="88"/>
                  </a:lnTo>
                  <a:lnTo>
                    <a:pt x="33" y="88"/>
                  </a:lnTo>
                  <a:lnTo>
                    <a:pt x="33" y="89"/>
                  </a:lnTo>
                  <a:lnTo>
                    <a:pt x="32" y="90"/>
                  </a:lnTo>
                  <a:lnTo>
                    <a:pt x="32" y="91"/>
                  </a:lnTo>
                  <a:lnTo>
                    <a:pt x="31" y="91"/>
                  </a:lnTo>
                  <a:lnTo>
                    <a:pt x="31" y="92"/>
                  </a:lnTo>
                  <a:lnTo>
                    <a:pt x="31" y="93"/>
                  </a:lnTo>
                  <a:lnTo>
                    <a:pt x="30" y="93"/>
                  </a:lnTo>
                  <a:lnTo>
                    <a:pt x="30" y="94"/>
                  </a:lnTo>
                  <a:lnTo>
                    <a:pt x="29" y="94"/>
                  </a:lnTo>
                  <a:lnTo>
                    <a:pt x="29" y="95"/>
                  </a:lnTo>
                  <a:lnTo>
                    <a:pt x="28" y="95"/>
                  </a:lnTo>
                  <a:lnTo>
                    <a:pt x="28" y="96"/>
                  </a:lnTo>
                  <a:lnTo>
                    <a:pt x="27" y="97"/>
                  </a:lnTo>
                  <a:lnTo>
                    <a:pt x="27" y="98"/>
                  </a:lnTo>
                  <a:lnTo>
                    <a:pt x="26" y="98"/>
                  </a:lnTo>
                  <a:lnTo>
                    <a:pt x="26" y="100"/>
                  </a:lnTo>
                  <a:lnTo>
                    <a:pt x="25" y="101"/>
                  </a:lnTo>
                  <a:lnTo>
                    <a:pt x="25" y="102"/>
                  </a:lnTo>
                  <a:lnTo>
                    <a:pt x="24" y="102"/>
                  </a:lnTo>
                  <a:lnTo>
                    <a:pt x="24" y="103"/>
                  </a:lnTo>
                  <a:lnTo>
                    <a:pt x="22" y="104"/>
                  </a:lnTo>
                  <a:lnTo>
                    <a:pt x="22" y="105"/>
                  </a:lnTo>
                  <a:lnTo>
                    <a:pt x="21" y="105"/>
                  </a:lnTo>
                  <a:lnTo>
                    <a:pt x="21" y="106"/>
                  </a:lnTo>
                  <a:lnTo>
                    <a:pt x="21" y="107"/>
                  </a:lnTo>
                  <a:lnTo>
                    <a:pt x="20" y="107"/>
                  </a:lnTo>
                  <a:lnTo>
                    <a:pt x="20" y="108"/>
                  </a:lnTo>
                  <a:lnTo>
                    <a:pt x="19" y="108"/>
                  </a:lnTo>
                  <a:lnTo>
                    <a:pt x="19" y="109"/>
                  </a:lnTo>
                  <a:lnTo>
                    <a:pt x="19" y="110"/>
                  </a:lnTo>
                  <a:lnTo>
                    <a:pt x="18" y="110"/>
                  </a:lnTo>
                  <a:lnTo>
                    <a:pt x="18" y="111"/>
                  </a:lnTo>
                  <a:lnTo>
                    <a:pt x="18" y="112"/>
                  </a:lnTo>
                  <a:lnTo>
                    <a:pt x="17" y="112"/>
                  </a:lnTo>
                  <a:lnTo>
                    <a:pt x="17" y="113"/>
                  </a:lnTo>
                  <a:lnTo>
                    <a:pt x="16" y="113"/>
                  </a:lnTo>
                  <a:lnTo>
                    <a:pt x="16" y="114"/>
                  </a:lnTo>
                  <a:lnTo>
                    <a:pt x="16" y="115"/>
                  </a:lnTo>
                  <a:lnTo>
                    <a:pt x="15" y="115"/>
                  </a:lnTo>
                  <a:lnTo>
                    <a:pt x="15" y="116"/>
                  </a:lnTo>
                  <a:lnTo>
                    <a:pt x="14" y="116"/>
                  </a:lnTo>
                  <a:lnTo>
                    <a:pt x="14" y="117"/>
                  </a:lnTo>
                  <a:lnTo>
                    <a:pt x="14" y="119"/>
                  </a:lnTo>
                  <a:lnTo>
                    <a:pt x="13" y="119"/>
                  </a:lnTo>
                  <a:lnTo>
                    <a:pt x="13" y="120"/>
                  </a:lnTo>
                  <a:lnTo>
                    <a:pt x="12" y="120"/>
                  </a:lnTo>
                  <a:lnTo>
                    <a:pt x="12" y="121"/>
                  </a:lnTo>
                  <a:lnTo>
                    <a:pt x="12" y="122"/>
                  </a:lnTo>
                  <a:lnTo>
                    <a:pt x="11" y="122"/>
                  </a:lnTo>
                  <a:lnTo>
                    <a:pt x="11" y="123"/>
                  </a:lnTo>
                  <a:lnTo>
                    <a:pt x="10" y="123"/>
                  </a:lnTo>
                  <a:lnTo>
                    <a:pt x="10" y="124"/>
                  </a:lnTo>
                  <a:lnTo>
                    <a:pt x="9" y="124"/>
                  </a:lnTo>
                  <a:lnTo>
                    <a:pt x="8" y="124"/>
                  </a:lnTo>
                  <a:lnTo>
                    <a:pt x="7" y="123"/>
                  </a:lnTo>
                  <a:lnTo>
                    <a:pt x="6" y="123"/>
                  </a:lnTo>
                  <a:lnTo>
                    <a:pt x="7" y="122"/>
                  </a:lnTo>
                  <a:lnTo>
                    <a:pt x="7" y="121"/>
                  </a:lnTo>
                  <a:lnTo>
                    <a:pt x="7" y="120"/>
                  </a:lnTo>
                  <a:lnTo>
                    <a:pt x="8" y="120"/>
                  </a:lnTo>
                  <a:lnTo>
                    <a:pt x="8" y="119"/>
                  </a:lnTo>
                  <a:lnTo>
                    <a:pt x="8" y="117"/>
                  </a:lnTo>
                  <a:lnTo>
                    <a:pt x="7" y="117"/>
                  </a:lnTo>
                  <a:lnTo>
                    <a:pt x="7" y="116"/>
                  </a:lnTo>
                  <a:lnTo>
                    <a:pt x="6" y="116"/>
                  </a:lnTo>
                  <a:lnTo>
                    <a:pt x="5" y="116"/>
                  </a:lnTo>
                  <a:lnTo>
                    <a:pt x="3" y="116"/>
                  </a:lnTo>
                  <a:lnTo>
                    <a:pt x="2" y="116"/>
                  </a:lnTo>
                  <a:lnTo>
                    <a:pt x="1" y="116"/>
                  </a:lnTo>
                  <a:lnTo>
                    <a:pt x="0" y="116"/>
                  </a:lnTo>
                  <a:lnTo>
                    <a:pt x="0" y="115"/>
                  </a:lnTo>
                  <a:lnTo>
                    <a:pt x="0" y="114"/>
                  </a:lnTo>
                  <a:lnTo>
                    <a:pt x="0" y="113"/>
                  </a:lnTo>
                  <a:lnTo>
                    <a:pt x="0" y="112"/>
                  </a:lnTo>
                  <a:lnTo>
                    <a:pt x="0" y="111"/>
                  </a:lnTo>
                  <a:lnTo>
                    <a:pt x="0" y="110"/>
                  </a:lnTo>
                  <a:lnTo>
                    <a:pt x="0" y="109"/>
                  </a:lnTo>
                  <a:lnTo>
                    <a:pt x="0" y="108"/>
                  </a:lnTo>
                  <a:lnTo>
                    <a:pt x="0" y="107"/>
                  </a:lnTo>
                  <a:lnTo>
                    <a:pt x="0" y="106"/>
                  </a:lnTo>
                  <a:lnTo>
                    <a:pt x="0" y="105"/>
                  </a:lnTo>
                  <a:lnTo>
                    <a:pt x="0" y="104"/>
                  </a:lnTo>
                  <a:lnTo>
                    <a:pt x="0" y="103"/>
                  </a:lnTo>
                  <a:lnTo>
                    <a:pt x="1" y="103"/>
                  </a:lnTo>
                  <a:lnTo>
                    <a:pt x="2" y="103"/>
                  </a:lnTo>
                  <a:lnTo>
                    <a:pt x="2" y="102"/>
                  </a:lnTo>
                  <a:lnTo>
                    <a:pt x="3" y="102"/>
                  </a:lnTo>
                  <a:lnTo>
                    <a:pt x="5" y="102"/>
                  </a:lnTo>
                  <a:lnTo>
                    <a:pt x="6" y="102"/>
                  </a:lnTo>
                  <a:lnTo>
                    <a:pt x="7" y="102"/>
                  </a:lnTo>
                  <a:lnTo>
                    <a:pt x="7" y="101"/>
                  </a:lnTo>
                  <a:lnTo>
                    <a:pt x="7" y="100"/>
                  </a:lnTo>
                  <a:lnTo>
                    <a:pt x="8" y="98"/>
                  </a:lnTo>
                  <a:lnTo>
                    <a:pt x="8" y="97"/>
                  </a:lnTo>
                  <a:lnTo>
                    <a:pt x="8" y="96"/>
                  </a:lnTo>
                  <a:lnTo>
                    <a:pt x="9" y="96"/>
                  </a:lnTo>
                  <a:lnTo>
                    <a:pt x="9" y="95"/>
                  </a:lnTo>
                  <a:lnTo>
                    <a:pt x="8" y="94"/>
                  </a:lnTo>
                  <a:lnTo>
                    <a:pt x="8" y="93"/>
                  </a:lnTo>
                  <a:lnTo>
                    <a:pt x="8" y="92"/>
                  </a:lnTo>
                  <a:lnTo>
                    <a:pt x="7" y="92"/>
                  </a:lnTo>
                  <a:lnTo>
                    <a:pt x="7" y="91"/>
                  </a:lnTo>
                  <a:lnTo>
                    <a:pt x="7" y="90"/>
                  </a:lnTo>
                  <a:lnTo>
                    <a:pt x="7" y="89"/>
                  </a:lnTo>
                  <a:lnTo>
                    <a:pt x="8" y="89"/>
                  </a:lnTo>
                  <a:lnTo>
                    <a:pt x="8" y="88"/>
                  </a:lnTo>
                  <a:lnTo>
                    <a:pt x="9" y="87"/>
                  </a:lnTo>
                  <a:lnTo>
                    <a:pt x="10" y="87"/>
                  </a:lnTo>
                  <a:lnTo>
                    <a:pt x="11" y="87"/>
                  </a:lnTo>
                  <a:lnTo>
                    <a:pt x="12" y="87"/>
                  </a:lnTo>
                  <a:lnTo>
                    <a:pt x="12" y="86"/>
                  </a:lnTo>
                  <a:lnTo>
                    <a:pt x="13" y="86"/>
                  </a:lnTo>
                  <a:lnTo>
                    <a:pt x="13" y="85"/>
                  </a:lnTo>
                  <a:lnTo>
                    <a:pt x="14" y="85"/>
                  </a:lnTo>
                  <a:lnTo>
                    <a:pt x="14" y="84"/>
                  </a:lnTo>
                  <a:lnTo>
                    <a:pt x="15" y="84"/>
                  </a:lnTo>
                  <a:lnTo>
                    <a:pt x="15" y="83"/>
                  </a:lnTo>
                  <a:lnTo>
                    <a:pt x="16" y="83"/>
                  </a:lnTo>
                  <a:lnTo>
                    <a:pt x="17" y="83"/>
                  </a:lnTo>
                  <a:lnTo>
                    <a:pt x="18" y="83"/>
                  </a:lnTo>
                  <a:lnTo>
                    <a:pt x="18" y="84"/>
                  </a:lnTo>
                  <a:lnTo>
                    <a:pt x="19" y="84"/>
                  </a:lnTo>
                  <a:lnTo>
                    <a:pt x="20" y="83"/>
                  </a:lnTo>
                  <a:lnTo>
                    <a:pt x="21" y="83"/>
                  </a:lnTo>
                  <a:lnTo>
                    <a:pt x="22" y="83"/>
                  </a:lnTo>
                  <a:lnTo>
                    <a:pt x="24" y="83"/>
                  </a:lnTo>
                  <a:lnTo>
                    <a:pt x="24" y="82"/>
                  </a:lnTo>
                  <a:lnTo>
                    <a:pt x="25" y="82"/>
                  </a:lnTo>
                  <a:lnTo>
                    <a:pt x="25" y="81"/>
                  </a:lnTo>
                  <a:lnTo>
                    <a:pt x="26" y="81"/>
                  </a:lnTo>
                  <a:lnTo>
                    <a:pt x="26" y="80"/>
                  </a:lnTo>
                  <a:lnTo>
                    <a:pt x="27" y="78"/>
                  </a:lnTo>
                  <a:lnTo>
                    <a:pt x="27" y="77"/>
                  </a:lnTo>
                  <a:lnTo>
                    <a:pt x="27" y="76"/>
                  </a:lnTo>
                  <a:lnTo>
                    <a:pt x="28" y="76"/>
                  </a:lnTo>
                  <a:lnTo>
                    <a:pt x="28" y="75"/>
                  </a:lnTo>
                  <a:lnTo>
                    <a:pt x="27" y="75"/>
                  </a:lnTo>
                  <a:lnTo>
                    <a:pt x="27" y="74"/>
                  </a:lnTo>
                  <a:lnTo>
                    <a:pt x="27" y="73"/>
                  </a:lnTo>
                  <a:lnTo>
                    <a:pt x="26" y="73"/>
                  </a:lnTo>
                  <a:lnTo>
                    <a:pt x="26" y="72"/>
                  </a:lnTo>
                  <a:lnTo>
                    <a:pt x="27" y="71"/>
                  </a:lnTo>
                  <a:lnTo>
                    <a:pt x="27" y="70"/>
                  </a:lnTo>
                  <a:lnTo>
                    <a:pt x="28" y="70"/>
                  </a:lnTo>
                  <a:lnTo>
                    <a:pt x="28" y="69"/>
                  </a:lnTo>
                  <a:lnTo>
                    <a:pt x="28" y="68"/>
                  </a:lnTo>
                  <a:lnTo>
                    <a:pt x="28" y="67"/>
                  </a:lnTo>
                  <a:lnTo>
                    <a:pt x="28" y="66"/>
                  </a:lnTo>
                  <a:lnTo>
                    <a:pt x="28" y="65"/>
                  </a:lnTo>
                  <a:lnTo>
                    <a:pt x="28" y="64"/>
                  </a:lnTo>
                  <a:lnTo>
                    <a:pt x="28" y="63"/>
                  </a:lnTo>
                  <a:lnTo>
                    <a:pt x="29" y="63"/>
                  </a:lnTo>
                  <a:lnTo>
                    <a:pt x="29" y="62"/>
                  </a:lnTo>
                  <a:lnTo>
                    <a:pt x="29" y="61"/>
                  </a:lnTo>
                  <a:lnTo>
                    <a:pt x="30" y="59"/>
                  </a:lnTo>
                  <a:lnTo>
                    <a:pt x="30" y="58"/>
                  </a:lnTo>
                  <a:lnTo>
                    <a:pt x="31" y="57"/>
                  </a:lnTo>
                  <a:lnTo>
                    <a:pt x="31" y="56"/>
                  </a:lnTo>
                  <a:lnTo>
                    <a:pt x="32" y="55"/>
                  </a:lnTo>
                  <a:lnTo>
                    <a:pt x="32" y="54"/>
                  </a:lnTo>
                  <a:lnTo>
                    <a:pt x="33" y="53"/>
                  </a:lnTo>
                  <a:lnTo>
                    <a:pt x="33" y="52"/>
                  </a:lnTo>
                  <a:lnTo>
                    <a:pt x="34" y="51"/>
                  </a:lnTo>
                  <a:lnTo>
                    <a:pt x="35" y="49"/>
                  </a:lnTo>
                  <a:lnTo>
                    <a:pt x="35" y="48"/>
                  </a:lnTo>
                  <a:lnTo>
                    <a:pt x="36" y="46"/>
                  </a:lnTo>
                  <a:lnTo>
                    <a:pt x="37" y="45"/>
                  </a:lnTo>
                  <a:lnTo>
                    <a:pt x="37" y="44"/>
                  </a:lnTo>
                  <a:lnTo>
                    <a:pt x="38" y="43"/>
                  </a:lnTo>
                  <a:lnTo>
                    <a:pt x="38" y="42"/>
                  </a:lnTo>
                  <a:lnTo>
                    <a:pt x="39" y="41"/>
                  </a:lnTo>
                  <a:lnTo>
                    <a:pt x="39" y="39"/>
                  </a:lnTo>
                  <a:lnTo>
                    <a:pt x="40" y="38"/>
                  </a:lnTo>
                  <a:lnTo>
                    <a:pt x="40" y="37"/>
                  </a:lnTo>
                  <a:lnTo>
                    <a:pt x="40" y="36"/>
                  </a:lnTo>
                  <a:lnTo>
                    <a:pt x="41" y="36"/>
                  </a:lnTo>
                  <a:lnTo>
                    <a:pt x="41" y="35"/>
                  </a:lnTo>
                  <a:lnTo>
                    <a:pt x="41" y="34"/>
                  </a:lnTo>
                  <a:lnTo>
                    <a:pt x="41" y="33"/>
                  </a:lnTo>
                  <a:lnTo>
                    <a:pt x="43" y="32"/>
                  </a:lnTo>
                  <a:lnTo>
                    <a:pt x="43" y="31"/>
                  </a:lnTo>
                  <a:lnTo>
                    <a:pt x="43" y="30"/>
                  </a:lnTo>
                  <a:lnTo>
                    <a:pt x="44" y="29"/>
                  </a:lnTo>
                  <a:lnTo>
                    <a:pt x="44" y="27"/>
                  </a:lnTo>
                  <a:lnTo>
                    <a:pt x="45" y="26"/>
                  </a:lnTo>
                  <a:lnTo>
                    <a:pt x="45" y="24"/>
                  </a:lnTo>
                  <a:lnTo>
                    <a:pt x="46" y="23"/>
                  </a:lnTo>
                  <a:lnTo>
                    <a:pt x="46" y="22"/>
                  </a:lnTo>
                  <a:lnTo>
                    <a:pt x="47" y="20"/>
                  </a:lnTo>
                  <a:lnTo>
                    <a:pt x="47" y="19"/>
                  </a:lnTo>
                  <a:lnTo>
                    <a:pt x="48" y="18"/>
                  </a:lnTo>
                  <a:lnTo>
                    <a:pt x="48" y="17"/>
                  </a:lnTo>
                  <a:lnTo>
                    <a:pt x="48" y="16"/>
                  </a:lnTo>
                  <a:lnTo>
                    <a:pt x="49" y="16"/>
                  </a:lnTo>
                  <a:lnTo>
                    <a:pt x="49" y="15"/>
                  </a:lnTo>
                  <a:lnTo>
                    <a:pt x="49" y="14"/>
                  </a:lnTo>
                  <a:lnTo>
                    <a:pt x="50" y="14"/>
                  </a:lnTo>
                  <a:lnTo>
                    <a:pt x="50" y="13"/>
                  </a:lnTo>
                  <a:lnTo>
                    <a:pt x="50" y="12"/>
                  </a:lnTo>
                  <a:lnTo>
                    <a:pt x="51" y="11"/>
                  </a:lnTo>
                  <a:lnTo>
                    <a:pt x="51" y="10"/>
                  </a:lnTo>
                  <a:lnTo>
                    <a:pt x="52" y="9"/>
                  </a:lnTo>
                  <a:lnTo>
                    <a:pt x="52" y="8"/>
                  </a:lnTo>
                  <a:lnTo>
                    <a:pt x="53" y="8"/>
                  </a:lnTo>
                  <a:lnTo>
                    <a:pt x="54" y="7"/>
                  </a:lnTo>
                  <a:lnTo>
                    <a:pt x="55" y="6"/>
                  </a:lnTo>
                  <a:lnTo>
                    <a:pt x="56" y="5"/>
                  </a:lnTo>
                  <a:lnTo>
                    <a:pt x="57" y="5"/>
                  </a:lnTo>
                  <a:lnTo>
                    <a:pt x="58" y="4"/>
                  </a:lnTo>
                  <a:lnTo>
                    <a:pt x="59" y="3"/>
                  </a:lnTo>
                  <a:lnTo>
                    <a:pt x="60" y="3"/>
                  </a:lnTo>
                  <a:lnTo>
                    <a:pt x="60" y="2"/>
                  </a:lnTo>
                  <a:lnTo>
                    <a:pt x="61" y="2"/>
                  </a:lnTo>
                  <a:lnTo>
                    <a:pt x="63" y="0"/>
                  </a:lnTo>
                  <a:lnTo>
                    <a:pt x="64" y="0"/>
                  </a:lnTo>
                  <a:lnTo>
                    <a:pt x="65" y="0"/>
                  </a:lnTo>
                  <a:lnTo>
                    <a:pt x="66" y="0"/>
                  </a:lnTo>
                  <a:lnTo>
                    <a:pt x="67" y="0"/>
                  </a:lnTo>
                </a:path>
              </a:pathLst>
            </a:custGeom>
            <a:grpFill/>
            <a:ln w="19050" cap="flat">
              <a:solidFill>
                <a:srgbClr val="000080"/>
              </a:solidFill>
              <a:prstDash val="solid"/>
              <a:miter lim="800000"/>
              <a:headEnd/>
              <a:tailEnd/>
            </a:ln>
          </p:spPr>
          <p:txBody>
            <a:bodyPr/>
            <a:lstStyle/>
            <a:p>
              <a:endParaRPr lang="en-US" sz="1013" dirty="0"/>
            </a:p>
          </p:txBody>
        </p:sp>
        <p:sp>
          <p:nvSpPr>
            <p:cNvPr id="19492" name="Freeform 74"/>
            <p:cNvSpPr>
              <a:spLocks/>
            </p:cNvSpPr>
            <p:nvPr/>
          </p:nvSpPr>
          <p:spPr bwMode="auto">
            <a:xfrm>
              <a:off x="4618" y="3468"/>
              <a:ext cx="313" cy="474"/>
            </a:xfrm>
            <a:custGeom>
              <a:avLst/>
              <a:gdLst>
                <a:gd name="T0" fmla="*/ 13 w 313"/>
                <a:gd name="T1" fmla="*/ 8 h 474"/>
                <a:gd name="T2" fmla="*/ 28 w 313"/>
                <a:gd name="T3" fmla="*/ 12 h 474"/>
                <a:gd name="T4" fmla="*/ 38 w 313"/>
                <a:gd name="T5" fmla="*/ 22 h 474"/>
                <a:gd name="T6" fmla="*/ 49 w 313"/>
                <a:gd name="T7" fmla="*/ 22 h 474"/>
                <a:gd name="T8" fmla="*/ 63 w 313"/>
                <a:gd name="T9" fmla="*/ 21 h 474"/>
                <a:gd name="T10" fmla="*/ 75 w 313"/>
                <a:gd name="T11" fmla="*/ 22 h 474"/>
                <a:gd name="T12" fmla="*/ 83 w 313"/>
                <a:gd name="T13" fmla="*/ 29 h 474"/>
                <a:gd name="T14" fmla="*/ 95 w 313"/>
                <a:gd name="T15" fmla="*/ 31 h 474"/>
                <a:gd name="T16" fmla="*/ 108 w 313"/>
                <a:gd name="T17" fmla="*/ 32 h 474"/>
                <a:gd name="T18" fmla="*/ 121 w 313"/>
                <a:gd name="T19" fmla="*/ 33 h 474"/>
                <a:gd name="T20" fmla="*/ 135 w 313"/>
                <a:gd name="T21" fmla="*/ 34 h 474"/>
                <a:gd name="T22" fmla="*/ 142 w 313"/>
                <a:gd name="T23" fmla="*/ 40 h 474"/>
                <a:gd name="T24" fmla="*/ 152 w 313"/>
                <a:gd name="T25" fmla="*/ 41 h 474"/>
                <a:gd name="T26" fmla="*/ 160 w 313"/>
                <a:gd name="T27" fmla="*/ 43 h 474"/>
                <a:gd name="T28" fmla="*/ 174 w 313"/>
                <a:gd name="T29" fmla="*/ 37 h 474"/>
                <a:gd name="T30" fmla="*/ 184 w 313"/>
                <a:gd name="T31" fmla="*/ 39 h 474"/>
                <a:gd name="T32" fmla="*/ 188 w 313"/>
                <a:gd name="T33" fmla="*/ 33 h 474"/>
                <a:gd name="T34" fmla="*/ 199 w 313"/>
                <a:gd name="T35" fmla="*/ 39 h 474"/>
                <a:gd name="T36" fmla="*/ 209 w 313"/>
                <a:gd name="T37" fmla="*/ 41 h 474"/>
                <a:gd name="T38" fmla="*/ 223 w 313"/>
                <a:gd name="T39" fmla="*/ 36 h 474"/>
                <a:gd name="T40" fmla="*/ 240 w 313"/>
                <a:gd name="T41" fmla="*/ 36 h 474"/>
                <a:gd name="T42" fmla="*/ 260 w 313"/>
                <a:gd name="T43" fmla="*/ 21 h 474"/>
                <a:gd name="T44" fmla="*/ 276 w 313"/>
                <a:gd name="T45" fmla="*/ 24 h 474"/>
                <a:gd name="T46" fmla="*/ 292 w 313"/>
                <a:gd name="T47" fmla="*/ 32 h 474"/>
                <a:gd name="T48" fmla="*/ 312 w 313"/>
                <a:gd name="T49" fmla="*/ 30 h 474"/>
                <a:gd name="T50" fmla="*/ 298 w 313"/>
                <a:gd name="T51" fmla="*/ 49 h 474"/>
                <a:gd name="T52" fmla="*/ 290 w 313"/>
                <a:gd name="T53" fmla="*/ 59 h 474"/>
                <a:gd name="T54" fmla="*/ 276 w 313"/>
                <a:gd name="T55" fmla="*/ 64 h 474"/>
                <a:gd name="T56" fmla="*/ 263 w 313"/>
                <a:gd name="T57" fmla="*/ 74 h 474"/>
                <a:gd name="T58" fmla="*/ 254 w 313"/>
                <a:gd name="T59" fmla="*/ 83 h 474"/>
                <a:gd name="T60" fmla="*/ 245 w 313"/>
                <a:gd name="T61" fmla="*/ 94 h 474"/>
                <a:gd name="T62" fmla="*/ 236 w 313"/>
                <a:gd name="T63" fmla="*/ 105 h 474"/>
                <a:gd name="T64" fmla="*/ 227 w 313"/>
                <a:gd name="T65" fmla="*/ 119 h 474"/>
                <a:gd name="T66" fmla="*/ 218 w 313"/>
                <a:gd name="T67" fmla="*/ 130 h 474"/>
                <a:gd name="T68" fmla="*/ 210 w 313"/>
                <a:gd name="T69" fmla="*/ 146 h 474"/>
                <a:gd name="T70" fmla="*/ 199 w 313"/>
                <a:gd name="T71" fmla="*/ 161 h 474"/>
                <a:gd name="T72" fmla="*/ 191 w 313"/>
                <a:gd name="T73" fmla="*/ 172 h 474"/>
                <a:gd name="T74" fmla="*/ 182 w 313"/>
                <a:gd name="T75" fmla="*/ 185 h 474"/>
                <a:gd name="T76" fmla="*/ 176 w 313"/>
                <a:gd name="T77" fmla="*/ 197 h 474"/>
                <a:gd name="T78" fmla="*/ 170 w 313"/>
                <a:gd name="T79" fmla="*/ 209 h 474"/>
                <a:gd name="T80" fmla="*/ 161 w 313"/>
                <a:gd name="T81" fmla="*/ 222 h 474"/>
                <a:gd name="T82" fmla="*/ 155 w 313"/>
                <a:gd name="T83" fmla="*/ 236 h 474"/>
                <a:gd name="T84" fmla="*/ 149 w 313"/>
                <a:gd name="T85" fmla="*/ 250 h 474"/>
                <a:gd name="T86" fmla="*/ 149 w 313"/>
                <a:gd name="T87" fmla="*/ 260 h 474"/>
                <a:gd name="T88" fmla="*/ 150 w 313"/>
                <a:gd name="T89" fmla="*/ 275 h 474"/>
                <a:gd name="T90" fmla="*/ 141 w 313"/>
                <a:gd name="T91" fmla="*/ 286 h 474"/>
                <a:gd name="T92" fmla="*/ 130 w 313"/>
                <a:gd name="T93" fmla="*/ 300 h 474"/>
                <a:gd name="T94" fmla="*/ 121 w 313"/>
                <a:gd name="T95" fmla="*/ 312 h 474"/>
                <a:gd name="T96" fmla="*/ 113 w 313"/>
                <a:gd name="T97" fmla="*/ 324 h 474"/>
                <a:gd name="T98" fmla="*/ 103 w 313"/>
                <a:gd name="T99" fmla="*/ 339 h 474"/>
                <a:gd name="T100" fmla="*/ 95 w 313"/>
                <a:gd name="T101" fmla="*/ 353 h 474"/>
                <a:gd name="T102" fmla="*/ 71 w 313"/>
                <a:gd name="T103" fmla="*/ 391 h 474"/>
                <a:gd name="T104" fmla="*/ 75 w 313"/>
                <a:gd name="T105" fmla="*/ 404 h 474"/>
                <a:gd name="T106" fmla="*/ 65 w 313"/>
                <a:gd name="T107" fmla="*/ 414 h 474"/>
                <a:gd name="T108" fmla="*/ 53 w 313"/>
                <a:gd name="T109" fmla="*/ 421 h 474"/>
                <a:gd name="T110" fmla="*/ 40 w 313"/>
                <a:gd name="T111" fmla="*/ 430 h 474"/>
                <a:gd name="T112" fmla="*/ 29 w 313"/>
                <a:gd name="T113" fmla="*/ 439 h 474"/>
                <a:gd name="T114" fmla="*/ 20 w 313"/>
                <a:gd name="T115" fmla="*/ 450 h 474"/>
                <a:gd name="T116" fmla="*/ 9 w 313"/>
                <a:gd name="T117" fmla="*/ 460 h 474"/>
                <a:gd name="T118" fmla="*/ 1 w 313"/>
                <a:gd name="T119" fmla="*/ 471 h 47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13" h="474">
                  <a:moveTo>
                    <a:pt x="4" y="0"/>
                  </a:moveTo>
                  <a:lnTo>
                    <a:pt x="4" y="1"/>
                  </a:lnTo>
                  <a:lnTo>
                    <a:pt x="4" y="2"/>
                  </a:lnTo>
                  <a:lnTo>
                    <a:pt x="4" y="3"/>
                  </a:lnTo>
                  <a:lnTo>
                    <a:pt x="4" y="4"/>
                  </a:lnTo>
                  <a:lnTo>
                    <a:pt x="4" y="5"/>
                  </a:lnTo>
                  <a:lnTo>
                    <a:pt x="4" y="6"/>
                  </a:lnTo>
                  <a:lnTo>
                    <a:pt x="5" y="6"/>
                  </a:lnTo>
                  <a:lnTo>
                    <a:pt x="6" y="6"/>
                  </a:lnTo>
                  <a:lnTo>
                    <a:pt x="7" y="6"/>
                  </a:lnTo>
                  <a:lnTo>
                    <a:pt x="8" y="6"/>
                  </a:lnTo>
                  <a:lnTo>
                    <a:pt x="8" y="7"/>
                  </a:lnTo>
                  <a:lnTo>
                    <a:pt x="9" y="7"/>
                  </a:lnTo>
                  <a:lnTo>
                    <a:pt x="10" y="7"/>
                  </a:lnTo>
                  <a:lnTo>
                    <a:pt x="11" y="7"/>
                  </a:lnTo>
                  <a:lnTo>
                    <a:pt x="11" y="8"/>
                  </a:lnTo>
                  <a:lnTo>
                    <a:pt x="13" y="8"/>
                  </a:lnTo>
                  <a:lnTo>
                    <a:pt x="14" y="9"/>
                  </a:lnTo>
                  <a:lnTo>
                    <a:pt x="15" y="9"/>
                  </a:lnTo>
                  <a:lnTo>
                    <a:pt x="16" y="9"/>
                  </a:lnTo>
                  <a:lnTo>
                    <a:pt x="17" y="9"/>
                  </a:lnTo>
                  <a:lnTo>
                    <a:pt x="18" y="9"/>
                  </a:lnTo>
                  <a:lnTo>
                    <a:pt x="19" y="9"/>
                  </a:lnTo>
                  <a:lnTo>
                    <a:pt x="20" y="9"/>
                  </a:lnTo>
                  <a:lnTo>
                    <a:pt x="21" y="10"/>
                  </a:lnTo>
                  <a:lnTo>
                    <a:pt x="22" y="10"/>
                  </a:lnTo>
                  <a:lnTo>
                    <a:pt x="23" y="11"/>
                  </a:lnTo>
                  <a:lnTo>
                    <a:pt x="24" y="11"/>
                  </a:lnTo>
                  <a:lnTo>
                    <a:pt x="25" y="10"/>
                  </a:lnTo>
                  <a:lnTo>
                    <a:pt x="25" y="11"/>
                  </a:lnTo>
                  <a:lnTo>
                    <a:pt x="26" y="11"/>
                  </a:lnTo>
                  <a:lnTo>
                    <a:pt x="27" y="11"/>
                  </a:lnTo>
                  <a:lnTo>
                    <a:pt x="27" y="12"/>
                  </a:lnTo>
                  <a:lnTo>
                    <a:pt x="28" y="12"/>
                  </a:lnTo>
                  <a:lnTo>
                    <a:pt x="28" y="13"/>
                  </a:lnTo>
                  <a:lnTo>
                    <a:pt x="29" y="13"/>
                  </a:lnTo>
                  <a:lnTo>
                    <a:pt x="29" y="14"/>
                  </a:lnTo>
                  <a:lnTo>
                    <a:pt x="30" y="14"/>
                  </a:lnTo>
                  <a:lnTo>
                    <a:pt x="30" y="15"/>
                  </a:lnTo>
                  <a:lnTo>
                    <a:pt x="31" y="15"/>
                  </a:lnTo>
                  <a:lnTo>
                    <a:pt x="33" y="15"/>
                  </a:lnTo>
                  <a:lnTo>
                    <a:pt x="33" y="16"/>
                  </a:lnTo>
                  <a:lnTo>
                    <a:pt x="34" y="16"/>
                  </a:lnTo>
                  <a:lnTo>
                    <a:pt x="34" y="17"/>
                  </a:lnTo>
                  <a:lnTo>
                    <a:pt x="34" y="19"/>
                  </a:lnTo>
                  <a:lnTo>
                    <a:pt x="35" y="19"/>
                  </a:lnTo>
                  <a:lnTo>
                    <a:pt x="35" y="20"/>
                  </a:lnTo>
                  <a:lnTo>
                    <a:pt x="36" y="20"/>
                  </a:lnTo>
                  <a:lnTo>
                    <a:pt x="37" y="21"/>
                  </a:lnTo>
                  <a:lnTo>
                    <a:pt x="37" y="22"/>
                  </a:lnTo>
                  <a:lnTo>
                    <a:pt x="38" y="22"/>
                  </a:lnTo>
                  <a:lnTo>
                    <a:pt x="38" y="23"/>
                  </a:lnTo>
                  <a:lnTo>
                    <a:pt x="39" y="23"/>
                  </a:lnTo>
                  <a:lnTo>
                    <a:pt x="40" y="23"/>
                  </a:lnTo>
                  <a:lnTo>
                    <a:pt x="41" y="23"/>
                  </a:lnTo>
                  <a:lnTo>
                    <a:pt x="41" y="22"/>
                  </a:lnTo>
                  <a:lnTo>
                    <a:pt x="41" y="21"/>
                  </a:lnTo>
                  <a:lnTo>
                    <a:pt x="42" y="21"/>
                  </a:lnTo>
                  <a:lnTo>
                    <a:pt x="42" y="22"/>
                  </a:lnTo>
                  <a:lnTo>
                    <a:pt x="43" y="22"/>
                  </a:lnTo>
                  <a:lnTo>
                    <a:pt x="43" y="21"/>
                  </a:lnTo>
                  <a:lnTo>
                    <a:pt x="44" y="21"/>
                  </a:lnTo>
                  <a:lnTo>
                    <a:pt x="44" y="22"/>
                  </a:lnTo>
                  <a:lnTo>
                    <a:pt x="45" y="22"/>
                  </a:lnTo>
                  <a:lnTo>
                    <a:pt x="46" y="22"/>
                  </a:lnTo>
                  <a:lnTo>
                    <a:pt x="47" y="22"/>
                  </a:lnTo>
                  <a:lnTo>
                    <a:pt x="48" y="22"/>
                  </a:lnTo>
                  <a:lnTo>
                    <a:pt x="49" y="22"/>
                  </a:lnTo>
                  <a:lnTo>
                    <a:pt x="50" y="22"/>
                  </a:lnTo>
                  <a:lnTo>
                    <a:pt x="52" y="22"/>
                  </a:lnTo>
                  <a:lnTo>
                    <a:pt x="53" y="22"/>
                  </a:lnTo>
                  <a:lnTo>
                    <a:pt x="54" y="22"/>
                  </a:lnTo>
                  <a:lnTo>
                    <a:pt x="54" y="23"/>
                  </a:lnTo>
                  <a:lnTo>
                    <a:pt x="55" y="23"/>
                  </a:lnTo>
                  <a:lnTo>
                    <a:pt x="56" y="24"/>
                  </a:lnTo>
                  <a:lnTo>
                    <a:pt x="57" y="23"/>
                  </a:lnTo>
                  <a:lnTo>
                    <a:pt x="58" y="22"/>
                  </a:lnTo>
                  <a:lnTo>
                    <a:pt x="59" y="22"/>
                  </a:lnTo>
                  <a:lnTo>
                    <a:pt x="59" y="21"/>
                  </a:lnTo>
                  <a:lnTo>
                    <a:pt x="60" y="21"/>
                  </a:lnTo>
                  <a:lnTo>
                    <a:pt x="61" y="21"/>
                  </a:lnTo>
                  <a:lnTo>
                    <a:pt x="61" y="20"/>
                  </a:lnTo>
                  <a:lnTo>
                    <a:pt x="62" y="20"/>
                  </a:lnTo>
                  <a:lnTo>
                    <a:pt x="63" y="20"/>
                  </a:lnTo>
                  <a:lnTo>
                    <a:pt x="63" y="21"/>
                  </a:lnTo>
                  <a:lnTo>
                    <a:pt x="64" y="21"/>
                  </a:lnTo>
                  <a:lnTo>
                    <a:pt x="64" y="22"/>
                  </a:lnTo>
                  <a:lnTo>
                    <a:pt x="65" y="22"/>
                  </a:lnTo>
                  <a:lnTo>
                    <a:pt x="66" y="22"/>
                  </a:lnTo>
                  <a:lnTo>
                    <a:pt x="67" y="21"/>
                  </a:lnTo>
                  <a:lnTo>
                    <a:pt x="68" y="21"/>
                  </a:lnTo>
                  <a:lnTo>
                    <a:pt x="68" y="22"/>
                  </a:lnTo>
                  <a:lnTo>
                    <a:pt x="69" y="23"/>
                  </a:lnTo>
                  <a:lnTo>
                    <a:pt x="69" y="24"/>
                  </a:lnTo>
                  <a:lnTo>
                    <a:pt x="71" y="24"/>
                  </a:lnTo>
                  <a:lnTo>
                    <a:pt x="71" y="23"/>
                  </a:lnTo>
                  <a:lnTo>
                    <a:pt x="71" y="22"/>
                  </a:lnTo>
                  <a:lnTo>
                    <a:pt x="72" y="21"/>
                  </a:lnTo>
                  <a:lnTo>
                    <a:pt x="73" y="21"/>
                  </a:lnTo>
                  <a:lnTo>
                    <a:pt x="74" y="21"/>
                  </a:lnTo>
                  <a:lnTo>
                    <a:pt x="74" y="22"/>
                  </a:lnTo>
                  <a:lnTo>
                    <a:pt x="75" y="22"/>
                  </a:lnTo>
                  <a:lnTo>
                    <a:pt x="76" y="22"/>
                  </a:lnTo>
                  <a:lnTo>
                    <a:pt x="77" y="22"/>
                  </a:lnTo>
                  <a:lnTo>
                    <a:pt x="77" y="21"/>
                  </a:lnTo>
                  <a:lnTo>
                    <a:pt x="78" y="21"/>
                  </a:lnTo>
                  <a:lnTo>
                    <a:pt x="79" y="21"/>
                  </a:lnTo>
                  <a:lnTo>
                    <a:pt x="79" y="22"/>
                  </a:lnTo>
                  <a:lnTo>
                    <a:pt x="80" y="22"/>
                  </a:lnTo>
                  <a:lnTo>
                    <a:pt x="80" y="23"/>
                  </a:lnTo>
                  <a:lnTo>
                    <a:pt x="81" y="23"/>
                  </a:lnTo>
                  <a:lnTo>
                    <a:pt x="82" y="24"/>
                  </a:lnTo>
                  <a:lnTo>
                    <a:pt x="83" y="24"/>
                  </a:lnTo>
                  <a:lnTo>
                    <a:pt x="84" y="25"/>
                  </a:lnTo>
                  <a:lnTo>
                    <a:pt x="84" y="26"/>
                  </a:lnTo>
                  <a:lnTo>
                    <a:pt x="84" y="27"/>
                  </a:lnTo>
                  <a:lnTo>
                    <a:pt x="84" y="28"/>
                  </a:lnTo>
                  <a:lnTo>
                    <a:pt x="84" y="29"/>
                  </a:lnTo>
                  <a:lnTo>
                    <a:pt x="83" y="29"/>
                  </a:lnTo>
                  <a:lnTo>
                    <a:pt x="83" y="30"/>
                  </a:lnTo>
                  <a:lnTo>
                    <a:pt x="83" y="31"/>
                  </a:lnTo>
                  <a:lnTo>
                    <a:pt x="84" y="31"/>
                  </a:lnTo>
                  <a:lnTo>
                    <a:pt x="84" y="30"/>
                  </a:lnTo>
                  <a:lnTo>
                    <a:pt x="85" y="30"/>
                  </a:lnTo>
                  <a:lnTo>
                    <a:pt x="86" y="29"/>
                  </a:lnTo>
                  <a:lnTo>
                    <a:pt x="87" y="29"/>
                  </a:lnTo>
                  <a:lnTo>
                    <a:pt x="88" y="28"/>
                  </a:lnTo>
                  <a:lnTo>
                    <a:pt x="89" y="28"/>
                  </a:lnTo>
                  <a:lnTo>
                    <a:pt x="89" y="29"/>
                  </a:lnTo>
                  <a:lnTo>
                    <a:pt x="91" y="29"/>
                  </a:lnTo>
                  <a:lnTo>
                    <a:pt x="91" y="30"/>
                  </a:lnTo>
                  <a:lnTo>
                    <a:pt x="92" y="30"/>
                  </a:lnTo>
                  <a:lnTo>
                    <a:pt x="93" y="30"/>
                  </a:lnTo>
                  <a:lnTo>
                    <a:pt x="93" y="31"/>
                  </a:lnTo>
                  <a:lnTo>
                    <a:pt x="94" y="31"/>
                  </a:lnTo>
                  <a:lnTo>
                    <a:pt x="95" y="31"/>
                  </a:lnTo>
                  <a:lnTo>
                    <a:pt x="96" y="31"/>
                  </a:lnTo>
                  <a:lnTo>
                    <a:pt x="96" y="32"/>
                  </a:lnTo>
                  <a:lnTo>
                    <a:pt x="96" y="33"/>
                  </a:lnTo>
                  <a:lnTo>
                    <a:pt x="97" y="33"/>
                  </a:lnTo>
                  <a:lnTo>
                    <a:pt x="97" y="34"/>
                  </a:lnTo>
                  <a:lnTo>
                    <a:pt x="98" y="34"/>
                  </a:lnTo>
                  <a:lnTo>
                    <a:pt x="99" y="34"/>
                  </a:lnTo>
                  <a:lnTo>
                    <a:pt x="99" y="33"/>
                  </a:lnTo>
                  <a:lnTo>
                    <a:pt x="100" y="33"/>
                  </a:lnTo>
                  <a:lnTo>
                    <a:pt x="101" y="32"/>
                  </a:lnTo>
                  <a:lnTo>
                    <a:pt x="102" y="31"/>
                  </a:lnTo>
                  <a:lnTo>
                    <a:pt x="103" y="30"/>
                  </a:lnTo>
                  <a:lnTo>
                    <a:pt x="104" y="30"/>
                  </a:lnTo>
                  <a:lnTo>
                    <a:pt x="105" y="30"/>
                  </a:lnTo>
                  <a:lnTo>
                    <a:pt x="106" y="31"/>
                  </a:lnTo>
                  <a:lnTo>
                    <a:pt x="107" y="31"/>
                  </a:lnTo>
                  <a:lnTo>
                    <a:pt x="108" y="32"/>
                  </a:lnTo>
                  <a:lnTo>
                    <a:pt x="108" y="33"/>
                  </a:lnTo>
                  <a:lnTo>
                    <a:pt x="108" y="34"/>
                  </a:lnTo>
                  <a:lnTo>
                    <a:pt x="108" y="35"/>
                  </a:lnTo>
                  <a:lnTo>
                    <a:pt x="110" y="35"/>
                  </a:lnTo>
                  <a:lnTo>
                    <a:pt x="111" y="35"/>
                  </a:lnTo>
                  <a:lnTo>
                    <a:pt x="112" y="35"/>
                  </a:lnTo>
                  <a:lnTo>
                    <a:pt x="113" y="36"/>
                  </a:lnTo>
                  <a:lnTo>
                    <a:pt x="114" y="36"/>
                  </a:lnTo>
                  <a:lnTo>
                    <a:pt x="115" y="36"/>
                  </a:lnTo>
                  <a:lnTo>
                    <a:pt x="116" y="35"/>
                  </a:lnTo>
                  <a:lnTo>
                    <a:pt x="117" y="35"/>
                  </a:lnTo>
                  <a:lnTo>
                    <a:pt x="118" y="35"/>
                  </a:lnTo>
                  <a:lnTo>
                    <a:pt x="119" y="35"/>
                  </a:lnTo>
                  <a:lnTo>
                    <a:pt x="120" y="35"/>
                  </a:lnTo>
                  <a:lnTo>
                    <a:pt x="120" y="34"/>
                  </a:lnTo>
                  <a:lnTo>
                    <a:pt x="121" y="34"/>
                  </a:lnTo>
                  <a:lnTo>
                    <a:pt x="121" y="33"/>
                  </a:lnTo>
                  <a:lnTo>
                    <a:pt x="122" y="32"/>
                  </a:lnTo>
                  <a:lnTo>
                    <a:pt x="123" y="32"/>
                  </a:lnTo>
                  <a:lnTo>
                    <a:pt x="123" y="31"/>
                  </a:lnTo>
                  <a:lnTo>
                    <a:pt x="124" y="31"/>
                  </a:lnTo>
                  <a:lnTo>
                    <a:pt x="125" y="32"/>
                  </a:lnTo>
                  <a:lnTo>
                    <a:pt x="126" y="32"/>
                  </a:lnTo>
                  <a:lnTo>
                    <a:pt x="126" y="31"/>
                  </a:lnTo>
                  <a:lnTo>
                    <a:pt x="127" y="31"/>
                  </a:lnTo>
                  <a:lnTo>
                    <a:pt x="129" y="31"/>
                  </a:lnTo>
                  <a:lnTo>
                    <a:pt x="130" y="32"/>
                  </a:lnTo>
                  <a:lnTo>
                    <a:pt x="131" y="32"/>
                  </a:lnTo>
                  <a:lnTo>
                    <a:pt x="131" y="33"/>
                  </a:lnTo>
                  <a:lnTo>
                    <a:pt x="132" y="33"/>
                  </a:lnTo>
                  <a:lnTo>
                    <a:pt x="132" y="34"/>
                  </a:lnTo>
                  <a:lnTo>
                    <a:pt x="133" y="34"/>
                  </a:lnTo>
                  <a:lnTo>
                    <a:pt x="134" y="34"/>
                  </a:lnTo>
                  <a:lnTo>
                    <a:pt x="135" y="34"/>
                  </a:lnTo>
                  <a:lnTo>
                    <a:pt x="135" y="33"/>
                  </a:lnTo>
                  <a:lnTo>
                    <a:pt x="136" y="33"/>
                  </a:lnTo>
                  <a:lnTo>
                    <a:pt x="137" y="32"/>
                  </a:lnTo>
                  <a:lnTo>
                    <a:pt x="138" y="32"/>
                  </a:lnTo>
                  <a:lnTo>
                    <a:pt x="139" y="31"/>
                  </a:lnTo>
                  <a:lnTo>
                    <a:pt x="140" y="31"/>
                  </a:lnTo>
                  <a:lnTo>
                    <a:pt x="141" y="32"/>
                  </a:lnTo>
                  <a:lnTo>
                    <a:pt x="141" y="33"/>
                  </a:lnTo>
                  <a:lnTo>
                    <a:pt x="140" y="33"/>
                  </a:lnTo>
                  <a:lnTo>
                    <a:pt x="140" y="34"/>
                  </a:lnTo>
                  <a:lnTo>
                    <a:pt x="140" y="35"/>
                  </a:lnTo>
                  <a:lnTo>
                    <a:pt x="140" y="36"/>
                  </a:lnTo>
                  <a:lnTo>
                    <a:pt x="140" y="37"/>
                  </a:lnTo>
                  <a:lnTo>
                    <a:pt x="141" y="37"/>
                  </a:lnTo>
                  <a:lnTo>
                    <a:pt x="141" y="39"/>
                  </a:lnTo>
                  <a:lnTo>
                    <a:pt x="142" y="39"/>
                  </a:lnTo>
                  <a:lnTo>
                    <a:pt x="142" y="40"/>
                  </a:lnTo>
                  <a:lnTo>
                    <a:pt x="143" y="40"/>
                  </a:lnTo>
                  <a:lnTo>
                    <a:pt x="144" y="40"/>
                  </a:lnTo>
                  <a:lnTo>
                    <a:pt x="145" y="40"/>
                  </a:lnTo>
                  <a:lnTo>
                    <a:pt x="146" y="40"/>
                  </a:lnTo>
                  <a:lnTo>
                    <a:pt x="146" y="39"/>
                  </a:lnTo>
                  <a:lnTo>
                    <a:pt x="146" y="37"/>
                  </a:lnTo>
                  <a:lnTo>
                    <a:pt x="147" y="37"/>
                  </a:lnTo>
                  <a:lnTo>
                    <a:pt x="147" y="36"/>
                  </a:lnTo>
                  <a:lnTo>
                    <a:pt x="149" y="35"/>
                  </a:lnTo>
                  <a:lnTo>
                    <a:pt x="150" y="35"/>
                  </a:lnTo>
                  <a:lnTo>
                    <a:pt x="150" y="36"/>
                  </a:lnTo>
                  <a:lnTo>
                    <a:pt x="150" y="37"/>
                  </a:lnTo>
                  <a:lnTo>
                    <a:pt x="150" y="39"/>
                  </a:lnTo>
                  <a:lnTo>
                    <a:pt x="150" y="40"/>
                  </a:lnTo>
                  <a:lnTo>
                    <a:pt x="151" y="41"/>
                  </a:lnTo>
                  <a:lnTo>
                    <a:pt x="152" y="42"/>
                  </a:lnTo>
                  <a:lnTo>
                    <a:pt x="152" y="41"/>
                  </a:lnTo>
                  <a:lnTo>
                    <a:pt x="153" y="40"/>
                  </a:lnTo>
                  <a:lnTo>
                    <a:pt x="153" y="39"/>
                  </a:lnTo>
                  <a:lnTo>
                    <a:pt x="153" y="37"/>
                  </a:lnTo>
                  <a:lnTo>
                    <a:pt x="154" y="37"/>
                  </a:lnTo>
                  <a:lnTo>
                    <a:pt x="154" y="36"/>
                  </a:lnTo>
                  <a:lnTo>
                    <a:pt x="155" y="36"/>
                  </a:lnTo>
                  <a:lnTo>
                    <a:pt x="156" y="36"/>
                  </a:lnTo>
                  <a:lnTo>
                    <a:pt x="157" y="36"/>
                  </a:lnTo>
                  <a:lnTo>
                    <a:pt x="157" y="37"/>
                  </a:lnTo>
                  <a:lnTo>
                    <a:pt x="158" y="37"/>
                  </a:lnTo>
                  <a:lnTo>
                    <a:pt x="158" y="39"/>
                  </a:lnTo>
                  <a:lnTo>
                    <a:pt x="158" y="40"/>
                  </a:lnTo>
                  <a:lnTo>
                    <a:pt x="158" y="41"/>
                  </a:lnTo>
                  <a:lnTo>
                    <a:pt x="158" y="42"/>
                  </a:lnTo>
                  <a:lnTo>
                    <a:pt x="159" y="42"/>
                  </a:lnTo>
                  <a:lnTo>
                    <a:pt x="159" y="43"/>
                  </a:lnTo>
                  <a:lnTo>
                    <a:pt x="160" y="43"/>
                  </a:lnTo>
                  <a:lnTo>
                    <a:pt x="161" y="43"/>
                  </a:lnTo>
                  <a:lnTo>
                    <a:pt x="162" y="42"/>
                  </a:lnTo>
                  <a:lnTo>
                    <a:pt x="163" y="41"/>
                  </a:lnTo>
                  <a:lnTo>
                    <a:pt x="164" y="41"/>
                  </a:lnTo>
                  <a:lnTo>
                    <a:pt x="165" y="41"/>
                  </a:lnTo>
                  <a:lnTo>
                    <a:pt x="165" y="42"/>
                  </a:lnTo>
                  <a:lnTo>
                    <a:pt x="166" y="42"/>
                  </a:lnTo>
                  <a:lnTo>
                    <a:pt x="168" y="42"/>
                  </a:lnTo>
                  <a:lnTo>
                    <a:pt x="169" y="41"/>
                  </a:lnTo>
                  <a:lnTo>
                    <a:pt x="169" y="40"/>
                  </a:lnTo>
                  <a:lnTo>
                    <a:pt x="170" y="40"/>
                  </a:lnTo>
                  <a:lnTo>
                    <a:pt x="170" y="39"/>
                  </a:lnTo>
                  <a:lnTo>
                    <a:pt x="171" y="39"/>
                  </a:lnTo>
                  <a:lnTo>
                    <a:pt x="171" y="37"/>
                  </a:lnTo>
                  <a:lnTo>
                    <a:pt x="172" y="37"/>
                  </a:lnTo>
                  <a:lnTo>
                    <a:pt x="173" y="36"/>
                  </a:lnTo>
                  <a:lnTo>
                    <a:pt x="174" y="37"/>
                  </a:lnTo>
                  <a:lnTo>
                    <a:pt x="175" y="37"/>
                  </a:lnTo>
                  <a:lnTo>
                    <a:pt x="176" y="37"/>
                  </a:lnTo>
                  <a:lnTo>
                    <a:pt x="177" y="37"/>
                  </a:lnTo>
                  <a:lnTo>
                    <a:pt x="178" y="37"/>
                  </a:lnTo>
                  <a:lnTo>
                    <a:pt x="178" y="36"/>
                  </a:lnTo>
                  <a:lnTo>
                    <a:pt x="179" y="35"/>
                  </a:lnTo>
                  <a:lnTo>
                    <a:pt x="179" y="34"/>
                  </a:lnTo>
                  <a:lnTo>
                    <a:pt x="180" y="33"/>
                  </a:lnTo>
                  <a:lnTo>
                    <a:pt x="181" y="33"/>
                  </a:lnTo>
                  <a:lnTo>
                    <a:pt x="182" y="33"/>
                  </a:lnTo>
                  <a:lnTo>
                    <a:pt x="182" y="34"/>
                  </a:lnTo>
                  <a:lnTo>
                    <a:pt x="183" y="34"/>
                  </a:lnTo>
                  <a:lnTo>
                    <a:pt x="183" y="35"/>
                  </a:lnTo>
                  <a:lnTo>
                    <a:pt x="183" y="36"/>
                  </a:lnTo>
                  <a:lnTo>
                    <a:pt x="184" y="36"/>
                  </a:lnTo>
                  <a:lnTo>
                    <a:pt x="184" y="37"/>
                  </a:lnTo>
                  <a:lnTo>
                    <a:pt x="184" y="39"/>
                  </a:lnTo>
                  <a:lnTo>
                    <a:pt x="184" y="40"/>
                  </a:lnTo>
                  <a:lnTo>
                    <a:pt x="183" y="40"/>
                  </a:lnTo>
                  <a:lnTo>
                    <a:pt x="183" y="41"/>
                  </a:lnTo>
                  <a:lnTo>
                    <a:pt x="183" y="42"/>
                  </a:lnTo>
                  <a:lnTo>
                    <a:pt x="183" y="43"/>
                  </a:lnTo>
                  <a:lnTo>
                    <a:pt x="184" y="44"/>
                  </a:lnTo>
                  <a:lnTo>
                    <a:pt x="184" y="43"/>
                  </a:lnTo>
                  <a:lnTo>
                    <a:pt x="185" y="43"/>
                  </a:lnTo>
                  <a:lnTo>
                    <a:pt x="187" y="42"/>
                  </a:lnTo>
                  <a:lnTo>
                    <a:pt x="187" y="41"/>
                  </a:lnTo>
                  <a:lnTo>
                    <a:pt x="187" y="40"/>
                  </a:lnTo>
                  <a:lnTo>
                    <a:pt x="188" y="39"/>
                  </a:lnTo>
                  <a:lnTo>
                    <a:pt x="188" y="37"/>
                  </a:lnTo>
                  <a:lnTo>
                    <a:pt x="188" y="36"/>
                  </a:lnTo>
                  <a:lnTo>
                    <a:pt x="188" y="35"/>
                  </a:lnTo>
                  <a:lnTo>
                    <a:pt x="188" y="34"/>
                  </a:lnTo>
                  <a:lnTo>
                    <a:pt x="188" y="33"/>
                  </a:lnTo>
                  <a:lnTo>
                    <a:pt x="189" y="33"/>
                  </a:lnTo>
                  <a:lnTo>
                    <a:pt x="190" y="33"/>
                  </a:lnTo>
                  <a:lnTo>
                    <a:pt x="191" y="33"/>
                  </a:lnTo>
                  <a:lnTo>
                    <a:pt x="192" y="33"/>
                  </a:lnTo>
                  <a:lnTo>
                    <a:pt x="193" y="33"/>
                  </a:lnTo>
                  <a:lnTo>
                    <a:pt x="194" y="33"/>
                  </a:lnTo>
                  <a:lnTo>
                    <a:pt x="195" y="33"/>
                  </a:lnTo>
                  <a:lnTo>
                    <a:pt x="196" y="33"/>
                  </a:lnTo>
                  <a:lnTo>
                    <a:pt x="197" y="33"/>
                  </a:lnTo>
                  <a:lnTo>
                    <a:pt x="198" y="33"/>
                  </a:lnTo>
                  <a:lnTo>
                    <a:pt x="199" y="33"/>
                  </a:lnTo>
                  <a:lnTo>
                    <a:pt x="200" y="34"/>
                  </a:lnTo>
                  <a:lnTo>
                    <a:pt x="200" y="35"/>
                  </a:lnTo>
                  <a:lnTo>
                    <a:pt x="199" y="35"/>
                  </a:lnTo>
                  <a:lnTo>
                    <a:pt x="199" y="36"/>
                  </a:lnTo>
                  <a:lnTo>
                    <a:pt x="199" y="37"/>
                  </a:lnTo>
                  <a:lnTo>
                    <a:pt x="199" y="39"/>
                  </a:lnTo>
                  <a:lnTo>
                    <a:pt x="198" y="39"/>
                  </a:lnTo>
                  <a:lnTo>
                    <a:pt x="198" y="40"/>
                  </a:lnTo>
                  <a:lnTo>
                    <a:pt x="198" y="41"/>
                  </a:lnTo>
                  <a:lnTo>
                    <a:pt x="198" y="42"/>
                  </a:lnTo>
                  <a:lnTo>
                    <a:pt x="199" y="42"/>
                  </a:lnTo>
                  <a:lnTo>
                    <a:pt x="199" y="43"/>
                  </a:lnTo>
                  <a:lnTo>
                    <a:pt x="200" y="43"/>
                  </a:lnTo>
                  <a:lnTo>
                    <a:pt x="201" y="43"/>
                  </a:lnTo>
                  <a:lnTo>
                    <a:pt x="202" y="44"/>
                  </a:lnTo>
                  <a:lnTo>
                    <a:pt x="203" y="44"/>
                  </a:lnTo>
                  <a:lnTo>
                    <a:pt x="204" y="44"/>
                  </a:lnTo>
                  <a:lnTo>
                    <a:pt x="205" y="44"/>
                  </a:lnTo>
                  <a:lnTo>
                    <a:pt x="207" y="44"/>
                  </a:lnTo>
                  <a:lnTo>
                    <a:pt x="208" y="43"/>
                  </a:lnTo>
                  <a:lnTo>
                    <a:pt x="208" y="42"/>
                  </a:lnTo>
                  <a:lnTo>
                    <a:pt x="209" y="42"/>
                  </a:lnTo>
                  <a:lnTo>
                    <a:pt x="209" y="41"/>
                  </a:lnTo>
                  <a:lnTo>
                    <a:pt x="209" y="40"/>
                  </a:lnTo>
                  <a:lnTo>
                    <a:pt x="210" y="40"/>
                  </a:lnTo>
                  <a:lnTo>
                    <a:pt x="210" y="39"/>
                  </a:lnTo>
                  <a:lnTo>
                    <a:pt x="211" y="37"/>
                  </a:lnTo>
                  <a:lnTo>
                    <a:pt x="212" y="36"/>
                  </a:lnTo>
                  <a:lnTo>
                    <a:pt x="213" y="36"/>
                  </a:lnTo>
                  <a:lnTo>
                    <a:pt x="213" y="35"/>
                  </a:lnTo>
                  <a:lnTo>
                    <a:pt x="214" y="35"/>
                  </a:lnTo>
                  <a:lnTo>
                    <a:pt x="215" y="35"/>
                  </a:lnTo>
                  <a:lnTo>
                    <a:pt x="216" y="35"/>
                  </a:lnTo>
                  <a:lnTo>
                    <a:pt x="217" y="35"/>
                  </a:lnTo>
                  <a:lnTo>
                    <a:pt x="218" y="35"/>
                  </a:lnTo>
                  <a:lnTo>
                    <a:pt x="219" y="35"/>
                  </a:lnTo>
                  <a:lnTo>
                    <a:pt x="220" y="35"/>
                  </a:lnTo>
                  <a:lnTo>
                    <a:pt x="221" y="35"/>
                  </a:lnTo>
                  <a:lnTo>
                    <a:pt x="222" y="35"/>
                  </a:lnTo>
                  <a:lnTo>
                    <a:pt x="223" y="36"/>
                  </a:lnTo>
                  <a:lnTo>
                    <a:pt x="224" y="36"/>
                  </a:lnTo>
                  <a:lnTo>
                    <a:pt x="226" y="36"/>
                  </a:lnTo>
                  <a:lnTo>
                    <a:pt x="227" y="37"/>
                  </a:lnTo>
                  <a:lnTo>
                    <a:pt x="228" y="37"/>
                  </a:lnTo>
                  <a:lnTo>
                    <a:pt x="229" y="37"/>
                  </a:lnTo>
                  <a:lnTo>
                    <a:pt x="230" y="39"/>
                  </a:lnTo>
                  <a:lnTo>
                    <a:pt x="231" y="39"/>
                  </a:lnTo>
                  <a:lnTo>
                    <a:pt x="231" y="40"/>
                  </a:lnTo>
                  <a:lnTo>
                    <a:pt x="232" y="40"/>
                  </a:lnTo>
                  <a:lnTo>
                    <a:pt x="233" y="40"/>
                  </a:lnTo>
                  <a:lnTo>
                    <a:pt x="234" y="40"/>
                  </a:lnTo>
                  <a:lnTo>
                    <a:pt x="235" y="40"/>
                  </a:lnTo>
                  <a:lnTo>
                    <a:pt x="236" y="39"/>
                  </a:lnTo>
                  <a:lnTo>
                    <a:pt x="237" y="39"/>
                  </a:lnTo>
                  <a:lnTo>
                    <a:pt x="238" y="37"/>
                  </a:lnTo>
                  <a:lnTo>
                    <a:pt x="239" y="37"/>
                  </a:lnTo>
                  <a:lnTo>
                    <a:pt x="240" y="36"/>
                  </a:lnTo>
                  <a:lnTo>
                    <a:pt x="241" y="35"/>
                  </a:lnTo>
                  <a:lnTo>
                    <a:pt x="242" y="34"/>
                  </a:lnTo>
                  <a:lnTo>
                    <a:pt x="243" y="33"/>
                  </a:lnTo>
                  <a:lnTo>
                    <a:pt x="245" y="33"/>
                  </a:lnTo>
                  <a:lnTo>
                    <a:pt x="246" y="32"/>
                  </a:lnTo>
                  <a:lnTo>
                    <a:pt x="247" y="31"/>
                  </a:lnTo>
                  <a:lnTo>
                    <a:pt x="248" y="30"/>
                  </a:lnTo>
                  <a:lnTo>
                    <a:pt x="250" y="28"/>
                  </a:lnTo>
                  <a:lnTo>
                    <a:pt x="252" y="27"/>
                  </a:lnTo>
                  <a:lnTo>
                    <a:pt x="254" y="26"/>
                  </a:lnTo>
                  <a:lnTo>
                    <a:pt x="254" y="25"/>
                  </a:lnTo>
                  <a:lnTo>
                    <a:pt x="255" y="25"/>
                  </a:lnTo>
                  <a:lnTo>
                    <a:pt x="256" y="24"/>
                  </a:lnTo>
                  <a:lnTo>
                    <a:pt x="257" y="23"/>
                  </a:lnTo>
                  <a:lnTo>
                    <a:pt x="258" y="22"/>
                  </a:lnTo>
                  <a:lnTo>
                    <a:pt x="259" y="22"/>
                  </a:lnTo>
                  <a:lnTo>
                    <a:pt x="260" y="21"/>
                  </a:lnTo>
                  <a:lnTo>
                    <a:pt x="261" y="20"/>
                  </a:lnTo>
                  <a:lnTo>
                    <a:pt x="262" y="20"/>
                  </a:lnTo>
                  <a:lnTo>
                    <a:pt x="262" y="19"/>
                  </a:lnTo>
                  <a:lnTo>
                    <a:pt x="263" y="19"/>
                  </a:lnTo>
                  <a:lnTo>
                    <a:pt x="265" y="17"/>
                  </a:lnTo>
                  <a:lnTo>
                    <a:pt x="266" y="17"/>
                  </a:lnTo>
                  <a:lnTo>
                    <a:pt x="267" y="17"/>
                  </a:lnTo>
                  <a:lnTo>
                    <a:pt x="268" y="17"/>
                  </a:lnTo>
                  <a:lnTo>
                    <a:pt x="269" y="17"/>
                  </a:lnTo>
                  <a:lnTo>
                    <a:pt x="270" y="19"/>
                  </a:lnTo>
                  <a:lnTo>
                    <a:pt x="271" y="19"/>
                  </a:lnTo>
                  <a:lnTo>
                    <a:pt x="272" y="20"/>
                  </a:lnTo>
                  <a:lnTo>
                    <a:pt x="273" y="21"/>
                  </a:lnTo>
                  <a:lnTo>
                    <a:pt x="274" y="22"/>
                  </a:lnTo>
                  <a:lnTo>
                    <a:pt x="274" y="23"/>
                  </a:lnTo>
                  <a:lnTo>
                    <a:pt x="275" y="23"/>
                  </a:lnTo>
                  <a:lnTo>
                    <a:pt x="276" y="24"/>
                  </a:lnTo>
                  <a:lnTo>
                    <a:pt x="277" y="25"/>
                  </a:lnTo>
                  <a:lnTo>
                    <a:pt x="278" y="25"/>
                  </a:lnTo>
                  <a:lnTo>
                    <a:pt x="278" y="26"/>
                  </a:lnTo>
                  <a:lnTo>
                    <a:pt x="279" y="27"/>
                  </a:lnTo>
                  <a:lnTo>
                    <a:pt x="280" y="27"/>
                  </a:lnTo>
                  <a:lnTo>
                    <a:pt x="280" y="28"/>
                  </a:lnTo>
                  <a:lnTo>
                    <a:pt x="281" y="28"/>
                  </a:lnTo>
                  <a:lnTo>
                    <a:pt x="282" y="29"/>
                  </a:lnTo>
                  <a:lnTo>
                    <a:pt x="284" y="30"/>
                  </a:lnTo>
                  <a:lnTo>
                    <a:pt x="285" y="30"/>
                  </a:lnTo>
                  <a:lnTo>
                    <a:pt x="286" y="31"/>
                  </a:lnTo>
                  <a:lnTo>
                    <a:pt x="287" y="31"/>
                  </a:lnTo>
                  <a:lnTo>
                    <a:pt x="288" y="31"/>
                  </a:lnTo>
                  <a:lnTo>
                    <a:pt x="289" y="32"/>
                  </a:lnTo>
                  <a:lnTo>
                    <a:pt x="290" y="32"/>
                  </a:lnTo>
                  <a:lnTo>
                    <a:pt x="291" y="32"/>
                  </a:lnTo>
                  <a:lnTo>
                    <a:pt x="292" y="32"/>
                  </a:lnTo>
                  <a:lnTo>
                    <a:pt x="294" y="32"/>
                  </a:lnTo>
                  <a:lnTo>
                    <a:pt x="295" y="32"/>
                  </a:lnTo>
                  <a:lnTo>
                    <a:pt x="296" y="31"/>
                  </a:lnTo>
                  <a:lnTo>
                    <a:pt x="297" y="31"/>
                  </a:lnTo>
                  <a:lnTo>
                    <a:pt x="298" y="31"/>
                  </a:lnTo>
                  <a:lnTo>
                    <a:pt x="300" y="30"/>
                  </a:lnTo>
                  <a:lnTo>
                    <a:pt x="301" y="29"/>
                  </a:lnTo>
                  <a:lnTo>
                    <a:pt x="303" y="29"/>
                  </a:lnTo>
                  <a:lnTo>
                    <a:pt x="304" y="28"/>
                  </a:lnTo>
                  <a:lnTo>
                    <a:pt x="305" y="28"/>
                  </a:lnTo>
                  <a:lnTo>
                    <a:pt x="307" y="27"/>
                  </a:lnTo>
                  <a:lnTo>
                    <a:pt x="308" y="27"/>
                  </a:lnTo>
                  <a:lnTo>
                    <a:pt x="309" y="28"/>
                  </a:lnTo>
                  <a:lnTo>
                    <a:pt x="310" y="28"/>
                  </a:lnTo>
                  <a:lnTo>
                    <a:pt x="311" y="29"/>
                  </a:lnTo>
                  <a:lnTo>
                    <a:pt x="312" y="29"/>
                  </a:lnTo>
                  <a:lnTo>
                    <a:pt x="312" y="30"/>
                  </a:lnTo>
                  <a:lnTo>
                    <a:pt x="313" y="30"/>
                  </a:lnTo>
                  <a:lnTo>
                    <a:pt x="311" y="31"/>
                  </a:lnTo>
                  <a:lnTo>
                    <a:pt x="308" y="34"/>
                  </a:lnTo>
                  <a:lnTo>
                    <a:pt x="305" y="36"/>
                  </a:lnTo>
                  <a:lnTo>
                    <a:pt x="303" y="39"/>
                  </a:lnTo>
                  <a:lnTo>
                    <a:pt x="301" y="40"/>
                  </a:lnTo>
                  <a:lnTo>
                    <a:pt x="301" y="41"/>
                  </a:lnTo>
                  <a:lnTo>
                    <a:pt x="301" y="42"/>
                  </a:lnTo>
                  <a:lnTo>
                    <a:pt x="300" y="43"/>
                  </a:lnTo>
                  <a:lnTo>
                    <a:pt x="300" y="44"/>
                  </a:lnTo>
                  <a:lnTo>
                    <a:pt x="300" y="45"/>
                  </a:lnTo>
                  <a:lnTo>
                    <a:pt x="300" y="46"/>
                  </a:lnTo>
                  <a:lnTo>
                    <a:pt x="300" y="47"/>
                  </a:lnTo>
                  <a:lnTo>
                    <a:pt x="299" y="47"/>
                  </a:lnTo>
                  <a:lnTo>
                    <a:pt x="299" y="48"/>
                  </a:lnTo>
                  <a:lnTo>
                    <a:pt x="298" y="48"/>
                  </a:lnTo>
                  <a:lnTo>
                    <a:pt x="298" y="49"/>
                  </a:lnTo>
                  <a:lnTo>
                    <a:pt x="297" y="49"/>
                  </a:lnTo>
                  <a:lnTo>
                    <a:pt x="297" y="50"/>
                  </a:lnTo>
                  <a:lnTo>
                    <a:pt x="296" y="50"/>
                  </a:lnTo>
                  <a:lnTo>
                    <a:pt x="296" y="51"/>
                  </a:lnTo>
                  <a:lnTo>
                    <a:pt x="295" y="51"/>
                  </a:lnTo>
                  <a:lnTo>
                    <a:pt x="295" y="52"/>
                  </a:lnTo>
                  <a:lnTo>
                    <a:pt x="295" y="53"/>
                  </a:lnTo>
                  <a:lnTo>
                    <a:pt x="294" y="53"/>
                  </a:lnTo>
                  <a:lnTo>
                    <a:pt x="294" y="54"/>
                  </a:lnTo>
                  <a:lnTo>
                    <a:pt x="293" y="54"/>
                  </a:lnTo>
                  <a:lnTo>
                    <a:pt x="293" y="55"/>
                  </a:lnTo>
                  <a:lnTo>
                    <a:pt x="292" y="55"/>
                  </a:lnTo>
                  <a:lnTo>
                    <a:pt x="292" y="56"/>
                  </a:lnTo>
                  <a:lnTo>
                    <a:pt x="291" y="56"/>
                  </a:lnTo>
                  <a:lnTo>
                    <a:pt x="291" y="58"/>
                  </a:lnTo>
                  <a:lnTo>
                    <a:pt x="290" y="58"/>
                  </a:lnTo>
                  <a:lnTo>
                    <a:pt x="290" y="59"/>
                  </a:lnTo>
                  <a:lnTo>
                    <a:pt x="289" y="59"/>
                  </a:lnTo>
                  <a:lnTo>
                    <a:pt x="288" y="59"/>
                  </a:lnTo>
                  <a:lnTo>
                    <a:pt x="287" y="60"/>
                  </a:lnTo>
                  <a:lnTo>
                    <a:pt x="286" y="60"/>
                  </a:lnTo>
                  <a:lnTo>
                    <a:pt x="285" y="60"/>
                  </a:lnTo>
                  <a:lnTo>
                    <a:pt x="285" y="61"/>
                  </a:lnTo>
                  <a:lnTo>
                    <a:pt x="284" y="61"/>
                  </a:lnTo>
                  <a:lnTo>
                    <a:pt x="284" y="62"/>
                  </a:lnTo>
                  <a:lnTo>
                    <a:pt x="282" y="62"/>
                  </a:lnTo>
                  <a:lnTo>
                    <a:pt x="281" y="62"/>
                  </a:lnTo>
                  <a:lnTo>
                    <a:pt x="280" y="62"/>
                  </a:lnTo>
                  <a:lnTo>
                    <a:pt x="280" y="63"/>
                  </a:lnTo>
                  <a:lnTo>
                    <a:pt x="279" y="63"/>
                  </a:lnTo>
                  <a:lnTo>
                    <a:pt x="278" y="63"/>
                  </a:lnTo>
                  <a:lnTo>
                    <a:pt x="278" y="64"/>
                  </a:lnTo>
                  <a:lnTo>
                    <a:pt x="277" y="64"/>
                  </a:lnTo>
                  <a:lnTo>
                    <a:pt x="276" y="64"/>
                  </a:lnTo>
                  <a:lnTo>
                    <a:pt x="276" y="65"/>
                  </a:lnTo>
                  <a:lnTo>
                    <a:pt x="275" y="65"/>
                  </a:lnTo>
                  <a:lnTo>
                    <a:pt x="274" y="66"/>
                  </a:lnTo>
                  <a:lnTo>
                    <a:pt x="273" y="66"/>
                  </a:lnTo>
                  <a:lnTo>
                    <a:pt x="273" y="67"/>
                  </a:lnTo>
                  <a:lnTo>
                    <a:pt x="272" y="67"/>
                  </a:lnTo>
                  <a:lnTo>
                    <a:pt x="271" y="68"/>
                  </a:lnTo>
                  <a:lnTo>
                    <a:pt x="270" y="68"/>
                  </a:lnTo>
                  <a:lnTo>
                    <a:pt x="269" y="69"/>
                  </a:lnTo>
                  <a:lnTo>
                    <a:pt x="268" y="70"/>
                  </a:lnTo>
                  <a:lnTo>
                    <a:pt x="267" y="70"/>
                  </a:lnTo>
                  <a:lnTo>
                    <a:pt x="267" y="71"/>
                  </a:lnTo>
                  <a:lnTo>
                    <a:pt x="266" y="71"/>
                  </a:lnTo>
                  <a:lnTo>
                    <a:pt x="266" y="72"/>
                  </a:lnTo>
                  <a:lnTo>
                    <a:pt x="265" y="73"/>
                  </a:lnTo>
                  <a:lnTo>
                    <a:pt x="263" y="73"/>
                  </a:lnTo>
                  <a:lnTo>
                    <a:pt x="263" y="74"/>
                  </a:lnTo>
                  <a:lnTo>
                    <a:pt x="262" y="74"/>
                  </a:lnTo>
                  <a:lnTo>
                    <a:pt x="262" y="75"/>
                  </a:lnTo>
                  <a:lnTo>
                    <a:pt x="261" y="75"/>
                  </a:lnTo>
                  <a:lnTo>
                    <a:pt x="261" y="76"/>
                  </a:lnTo>
                  <a:lnTo>
                    <a:pt x="260" y="76"/>
                  </a:lnTo>
                  <a:lnTo>
                    <a:pt x="260" y="78"/>
                  </a:lnTo>
                  <a:lnTo>
                    <a:pt x="259" y="78"/>
                  </a:lnTo>
                  <a:lnTo>
                    <a:pt x="259" y="79"/>
                  </a:lnTo>
                  <a:lnTo>
                    <a:pt x="258" y="79"/>
                  </a:lnTo>
                  <a:lnTo>
                    <a:pt x="258" y="80"/>
                  </a:lnTo>
                  <a:lnTo>
                    <a:pt x="257" y="80"/>
                  </a:lnTo>
                  <a:lnTo>
                    <a:pt x="257" y="81"/>
                  </a:lnTo>
                  <a:lnTo>
                    <a:pt x="256" y="81"/>
                  </a:lnTo>
                  <a:lnTo>
                    <a:pt x="256" y="82"/>
                  </a:lnTo>
                  <a:lnTo>
                    <a:pt x="255" y="82"/>
                  </a:lnTo>
                  <a:lnTo>
                    <a:pt x="255" y="83"/>
                  </a:lnTo>
                  <a:lnTo>
                    <a:pt x="254" y="83"/>
                  </a:lnTo>
                  <a:lnTo>
                    <a:pt x="254" y="84"/>
                  </a:lnTo>
                  <a:lnTo>
                    <a:pt x="253" y="84"/>
                  </a:lnTo>
                  <a:lnTo>
                    <a:pt x="253" y="85"/>
                  </a:lnTo>
                  <a:lnTo>
                    <a:pt x="252" y="86"/>
                  </a:lnTo>
                  <a:lnTo>
                    <a:pt x="251" y="87"/>
                  </a:lnTo>
                  <a:lnTo>
                    <a:pt x="251" y="88"/>
                  </a:lnTo>
                  <a:lnTo>
                    <a:pt x="250" y="88"/>
                  </a:lnTo>
                  <a:lnTo>
                    <a:pt x="250" y="89"/>
                  </a:lnTo>
                  <a:lnTo>
                    <a:pt x="249" y="89"/>
                  </a:lnTo>
                  <a:lnTo>
                    <a:pt x="249" y="90"/>
                  </a:lnTo>
                  <a:lnTo>
                    <a:pt x="248" y="90"/>
                  </a:lnTo>
                  <a:lnTo>
                    <a:pt x="248" y="91"/>
                  </a:lnTo>
                  <a:lnTo>
                    <a:pt x="247" y="91"/>
                  </a:lnTo>
                  <a:lnTo>
                    <a:pt x="247" y="92"/>
                  </a:lnTo>
                  <a:lnTo>
                    <a:pt x="246" y="93"/>
                  </a:lnTo>
                  <a:lnTo>
                    <a:pt x="245" y="93"/>
                  </a:lnTo>
                  <a:lnTo>
                    <a:pt x="245" y="94"/>
                  </a:lnTo>
                  <a:lnTo>
                    <a:pt x="243" y="95"/>
                  </a:lnTo>
                  <a:lnTo>
                    <a:pt x="243" y="97"/>
                  </a:lnTo>
                  <a:lnTo>
                    <a:pt x="242" y="97"/>
                  </a:lnTo>
                  <a:lnTo>
                    <a:pt x="242" y="98"/>
                  </a:lnTo>
                  <a:lnTo>
                    <a:pt x="241" y="98"/>
                  </a:lnTo>
                  <a:lnTo>
                    <a:pt x="241" y="99"/>
                  </a:lnTo>
                  <a:lnTo>
                    <a:pt x="240" y="99"/>
                  </a:lnTo>
                  <a:lnTo>
                    <a:pt x="240" y="100"/>
                  </a:lnTo>
                  <a:lnTo>
                    <a:pt x="239" y="100"/>
                  </a:lnTo>
                  <a:lnTo>
                    <a:pt x="239" y="101"/>
                  </a:lnTo>
                  <a:lnTo>
                    <a:pt x="238" y="101"/>
                  </a:lnTo>
                  <a:lnTo>
                    <a:pt x="238" y="102"/>
                  </a:lnTo>
                  <a:lnTo>
                    <a:pt x="238" y="103"/>
                  </a:lnTo>
                  <a:lnTo>
                    <a:pt x="237" y="103"/>
                  </a:lnTo>
                  <a:lnTo>
                    <a:pt x="237" y="104"/>
                  </a:lnTo>
                  <a:lnTo>
                    <a:pt x="236" y="104"/>
                  </a:lnTo>
                  <a:lnTo>
                    <a:pt x="236" y="105"/>
                  </a:lnTo>
                  <a:lnTo>
                    <a:pt x="235" y="106"/>
                  </a:lnTo>
                  <a:lnTo>
                    <a:pt x="234" y="107"/>
                  </a:lnTo>
                  <a:lnTo>
                    <a:pt x="234" y="108"/>
                  </a:lnTo>
                  <a:lnTo>
                    <a:pt x="233" y="108"/>
                  </a:lnTo>
                  <a:lnTo>
                    <a:pt x="233" y="109"/>
                  </a:lnTo>
                  <a:lnTo>
                    <a:pt x="232" y="110"/>
                  </a:lnTo>
                  <a:lnTo>
                    <a:pt x="232" y="111"/>
                  </a:lnTo>
                  <a:lnTo>
                    <a:pt x="231" y="111"/>
                  </a:lnTo>
                  <a:lnTo>
                    <a:pt x="231" y="112"/>
                  </a:lnTo>
                  <a:lnTo>
                    <a:pt x="230" y="112"/>
                  </a:lnTo>
                  <a:lnTo>
                    <a:pt x="230" y="113"/>
                  </a:lnTo>
                  <a:lnTo>
                    <a:pt x="229" y="114"/>
                  </a:lnTo>
                  <a:lnTo>
                    <a:pt x="229" y="115"/>
                  </a:lnTo>
                  <a:lnTo>
                    <a:pt x="228" y="115"/>
                  </a:lnTo>
                  <a:lnTo>
                    <a:pt x="228" y="117"/>
                  </a:lnTo>
                  <a:lnTo>
                    <a:pt x="227" y="118"/>
                  </a:lnTo>
                  <a:lnTo>
                    <a:pt x="227" y="119"/>
                  </a:lnTo>
                  <a:lnTo>
                    <a:pt x="226" y="119"/>
                  </a:lnTo>
                  <a:lnTo>
                    <a:pt x="226" y="120"/>
                  </a:lnTo>
                  <a:lnTo>
                    <a:pt x="224" y="121"/>
                  </a:lnTo>
                  <a:lnTo>
                    <a:pt x="224" y="122"/>
                  </a:lnTo>
                  <a:lnTo>
                    <a:pt x="223" y="122"/>
                  </a:lnTo>
                  <a:lnTo>
                    <a:pt x="223" y="123"/>
                  </a:lnTo>
                  <a:lnTo>
                    <a:pt x="223" y="124"/>
                  </a:lnTo>
                  <a:lnTo>
                    <a:pt x="222" y="124"/>
                  </a:lnTo>
                  <a:lnTo>
                    <a:pt x="222" y="125"/>
                  </a:lnTo>
                  <a:lnTo>
                    <a:pt x="221" y="125"/>
                  </a:lnTo>
                  <a:lnTo>
                    <a:pt x="221" y="126"/>
                  </a:lnTo>
                  <a:lnTo>
                    <a:pt x="221" y="127"/>
                  </a:lnTo>
                  <a:lnTo>
                    <a:pt x="220" y="127"/>
                  </a:lnTo>
                  <a:lnTo>
                    <a:pt x="220" y="128"/>
                  </a:lnTo>
                  <a:lnTo>
                    <a:pt x="219" y="129"/>
                  </a:lnTo>
                  <a:lnTo>
                    <a:pt x="219" y="130"/>
                  </a:lnTo>
                  <a:lnTo>
                    <a:pt x="218" y="130"/>
                  </a:lnTo>
                  <a:lnTo>
                    <a:pt x="218" y="131"/>
                  </a:lnTo>
                  <a:lnTo>
                    <a:pt x="218" y="132"/>
                  </a:lnTo>
                  <a:lnTo>
                    <a:pt x="217" y="132"/>
                  </a:lnTo>
                  <a:lnTo>
                    <a:pt x="217" y="133"/>
                  </a:lnTo>
                  <a:lnTo>
                    <a:pt x="216" y="133"/>
                  </a:lnTo>
                  <a:lnTo>
                    <a:pt x="216" y="134"/>
                  </a:lnTo>
                  <a:lnTo>
                    <a:pt x="216" y="136"/>
                  </a:lnTo>
                  <a:lnTo>
                    <a:pt x="215" y="136"/>
                  </a:lnTo>
                  <a:lnTo>
                    <a:pt x="215" y="137"/>
                  </a:lnTo>
                  <a:lnTo>
                    <a:pt x="214" y="138"/>
                  </a:lnTo>
                  <a:lnTo>
                    <a:pt x="214" y="139"/>
                  </a:lnTo>
                  <a:lnTo>
                    <a:pt x="213" y="139"/>
                  </a:lnTo>
                  <a:lnTo>
                    <a:pt x="213" y="140"/>
                  </a:lnTo>
                  <a:lnTo>
                    <a:pt x="212" y="140"/>
                  </a:lnTo>
                  <a:lnTo>
                    <a:pt x="212" y="141"/>
                  </a:lnTo>
                  <a:lnTo>
                    <a:pt x="211" y="141"/>
                  </a:lnTo>
                  <a:lnTo>
                    <a:pt x="210" y="146"/>
                  </a:lnTo>
                  <a:lnTo>
                    <a:pt x="209" y="149"/>
                  </a:lnTo>
                  <a:lnTo>
                    <a:pt x="209" y="150"/>
                  </a:lnTo>
                  <a:lnTo>
                    <a:pt x="208" y="151"/>
                  </a:lnTo>
                  <a:lnTo>
                    <a:pt x="208" y="152"/>
                  </a:lnTo>
                  <a:lnTo>
                    <a:pt x="207" y="153"/>
                  </a:lnTo>
                  <a:lnTo>
                    <a:pt x="207" y="155"/>
                  </a:lnTo>
                  <a:lnTo>
                    <a:pt x="205" y="155"/>
                  </a:lnTo>
                  <a:lnTo>
                    <a:pt x="205" y="156"/>
                  </a:lnTo>
                  <a:lnTo>
                    <a:pt x="204" y="156"/>
                  </a:lnTo>
                  <a:lnTo>
                    <a:pt x="204" y="157"/>
                  </a:lnTo>
                  <a:lnTo>
                    <a:pt x="203" y="158"/>
                  </a:lnTo>
                  <a:lnTo>
                    <a:pt x="202" y="158"/>
                  </a:lnTo>
                  <a:lnTo>
                    <a:pt x="202" y="159"/>
                  </a:lnTo>
                  <a:lnTo>
                    <a:pt x="201" y="160"/>
                  </a:lnTo>
                  <a:lnTo>
                    <a:pt x="200" y="160"/>
                  </a:lnTo>
                  <a:lnTo>
                    <a:pt x="200" y="161"/>
                  </a:lnTo>
                  <a:lnTo>
                    <a:pt x="199" y="161"/>
                  </a:lnTo>
                  <a:lnTo>
                    <a:pt x="199" y="162"/>
                  </a:lnTo>
                  <a:lnTo>
                    <a:pt x="198" y="162"/>
                  </a:lnTo>
                  <a:lnTo>
                    <a:pt x="198" y="163"/>
                  </a:lnTo>
                  <a:lnTo>
                    <a:pt x="197" y="164"/>
                  </a:lnTo>
                  <a:lnTo>
                    <a:pt x="197" y="165"/>
                  </a:lnTo>
                  <a:lnTo>
                    <a:pt x="196" y="165"/>
                  </a:lnTo>
                  <a:lnTo>
                    <a:pt x="196" y="166"/>
                  </a:lnTo>
                  <a:lnTo>
                    <a:pt x="195" y="166"/>
                  </a:lnTo>
                  <a:lnTo>
                    <a:pt x="195" y="167"/>
                  </a:lnTo>
                  <a:lnTo>
                    <a:pt x="194" y="167"/>
                  </a:lnTo>
                  <a:lnTo>
                    <a:pt x="194" y="168"/>
                  </a:lnTo>
                  <a:lnTo>
                    <a:pt x="193" y="168"/>
                  </a:lnTo>
                  <a:lnTo>
                    <a:pt x="193" y="169"/>
                  </a:lnTo>
                  <a:lnTo>
                    <a:pt x="192" y="170"/>
                  </a:lnTo>
                  <a:lnTo>
                    <a:pt x="192" y="171"/>
                  </a:lnTo>
                  <a:lnTo>
                    <a:pt x="191" y="171"/>
                  </a:lnTo>
                  <a:lnTo>
                    <a:pt x="191" y="172"/>
                  </a:lnTo>
                  <a:lnTo>
                    <a:pt x="190" y="173"/>
                  </a:lnTo>
                  <a:lnTo>
                    <a:pt x="190" y="175"/>
                  </a:lnTo>
                  <a:lnTo>
                    <a:pt x="189" y="175"/>
                  </a:lnTo>
                  <a:lnTo>
                    <a:pt x="189" y="176"/>
                  </a:lnTo>
                  <a:lnTo>
                    <a:pt x="188" y="176"/>
                  </a:lnTo>
                  <a:lnTo>
                    <a:pt x="188" y="177"/>
                  </a:lnTo>
                  <a:lnTo>
                    <a:pt x="187" y="177"/>
                  </a:lnTo>
                  <a:lnTo>
                    <a:pt x="187" y="178"/>
                  </a:lnTo>
                  <a:lnTo>
                    <a:pt x="185" y="179"/>
                  </a:lnTo>
                  <a:lnTo>
                    <a:pt x="185" y="180"/>
                  </a:lnTo>
                  <a:lnTo>
                    <a:pt x="184" y="180"/>
                  </a:lnTo>
                  <a:lnTo>
                    <a:pt x="184" y="181"/>
                  </a:lnTo>
                  <a:lnTo>
                    <a:pt x="184" y="182"/>
                  </a:lnTo>
                  <a:lnTo>
                    <a:pt x="183" y="182"/>
                  </a:lnTo>
                  <a:lnTo>
                    <a:pt x="183" y="183"/>
                  </a:lnTo>
                  <a:lnTo>
                    <a:pt x="182" y="184"/>
                  </a:lnTo>
                  <a:lnTo>
                    <a:pt x="182" y="185"/>
                  </a:lnTo>
                  <a:lnTo>
                    <a:pt x="181" y="185"/>
                  </a:lnTo>
                  <a:lnTo>
                    <a:pt x="181" y="186"/>
                  </a:lnTo>
                  <a:lnTo>
                    <a:pt x="181" y="187"/>
                  </a:lnTo>
                  <a:lnTo>
                    <a:pt x="180" y="187"/>
                  </a:lnTo>
                  <a:lnTo>
                    <a:pt x="180" y="188"/>
                  </a:lnTo>
                  <a:lnTo>
                    <a:pt x="180" y="189"/>
                  </a:lnTo>
                  <a:lnTo>
                    <a:pt x="179" y="189"/>
                  </a:lnTo>
                  <a:lnTo>
                    <a:pt x="179" y="190"/>
                  </a:lnTo>
                  <a:lnTo>
                    <a:pt x="178" y="190"/>
                  </a:lnTo>
                  <a:lnTo>
                    <a:pt x="178" y="191"/>
                  </a:lnTo>
                  <a:lnTo>
                    <a:pt x="178" y="192"/>
                  </a:lnTo>
                  <a:lnTo>
                    <a:pt x="177" y="192"/>
                  </a:lnTo>
                  <a:lnTo>
                    <a:pt x="177" y="194"/>
                  </a:lnTo>
                  <a:lnTo>
                    <a:pt x="177" y="195"/>
                  </a:lnTo>
                  <a:lnTo>
                    <a:pt x="176" y="195"/>
                  </a:lnTo>
                  <a:lnTo>
                    <a:pt x="176" y="196"/>
                  </a:lnTo>
                  <a:lnTo>
                    <a:pt x="176" y="197"/>
                  </a:lnTo>
                  <a:lnTo>
                    <a:pt x="175" y="197"/>
                  </a:lnTo>
                  <a:lnTo>
                    <a:pt x="175" y="198"/>
                  </a:lnTo>
                  <a:lnTo>
                    <a:pt x="175" y="199"/>
                  </a:lnTo>
                  <a:lnTo>
                    <a:pt x="174" y="199"/>
                  </a:lnTo>
                  <a:lnTo>
                    <a:pt x="174" y="200"/>
                  </a:lnTo>
                  <a:lnTo>
                    <a:pt x="174" y="201"/>
                  </a:lnTo>
                  <a:lnTo>
                    <a:pt x="174" y="202"/>
                  </a:lnTo>
                  <a:lnTo>
                    <a:pt x="173" y="202"/>
                  </a:lnTo>
                  <a:lnTo>
                    <a:pt x="173" y="203"/>
                  </a:lnTo>
                  <a:lnTo>
                    <a:pt x="172" y="204"/>
                  </a:lnTo>
                  <a:lnTo>
                    <a:pt x="172" y="205"/>
                  </a:lnTo>
                  <a:lnTo>
                    <a:pt x="171" y="206"/>
                  </a:lnTo>
                  <a:lnTo>
                    <a:pt x="171" y="207"/>
                  </a:lnTo>
                  <a:lnTo>
                    <a:pt x="170" y="207"/>
                  </a:lnTo>
                  <a:lnTo>
                    <a:pt x="170" y="208"/>
                  </a:lnTo>
                  <a:lnTo>
                    <a:pt x="169" y="209"/>
                  </a:lnTo>
                  <a:lnTo>
                    <a:pt x="170" y="209"/>
                  </a:lnTo>
                  <a:lnTo>
                    <a:pt x="169" y="209"/>
                  </a:lnTo>
                  <a:lnTo>
                    <a:pt x="169" y="210"/>
                  </a:lnTo>
                  <a:lnTo>
                    <a:pt x="168" y="211"/>
                  </a:lnTo>
                  <a:lnTo>
                    <a:pt x="168" y="212"/>
                  </a:lnTo>
                  <a:lnTo>
                    <a:pt x="166" y="212"/>
                  </a:lnTo>
                  <a:lnTo>
                    <a:pt x="166" y="214"/>
                  </a:lnTo>
                  <a:lnTo>
                    <a:pt x="166" y="215"/>
                  </a:lnTo>
                  <a:lnTo>
                    <a:pt x="165" y="215"/>
                  </a:lnTo>
                  <a:lnTo>
                    <a:pt x="165" y="216"/>
                  </a:lnTo>
                  <a:lnTo>
                    <a:pt x="164" y="216"/>
                  </a:lnTo>
                  <a:lnTo>
                    <a:pt x="164" y="217"/>
                  </a:lnTo>
                  <a:lnTo>
                    <a:pt x="163" y="218"/>
                  </a:lnTo>
                  <a:lnTo>
                    <a:pt x="163" y="219"/>
                  </a:lnTo>
                  <a:lnTo>
                    <a:pt x="162" y="220"/>
                  </a:lnTo>
                  <a:lnTo>
                    <a:pt x="162" y="221"/>
                  </a:lnTo>
                  <a:lnTo>
                    <a:pt x="161" y="221"/>
                  </a:lnTo>
                  <a:lnTo>
                    <a:pt x="161" y="222"/>
                  </a:lnTo>
                  <a:lnTo>
                    <a:pt x="161" y="223"/>
                  </a:lnTo>
                  <a:lnTo>
                    <a:pt x="160" y="223"/>
                  </a:lnTo>
                  <a:lnTo>
                    <a:pt x="160" y="224"/>
                  </a:lnTo>
                  <a:lnTo>
                    <a:pt x="160" y="225"/>
                  </a:lnTo>
                  <a:lnTo>
                    <a:pt x="159" y="225"/>
                  </a:lnTo>
                  <a:lnTo>
                    <a:pt x="159" y="226"/>
                  </a:lnTo>
                  <a:lnTo>
                    <a:pt x="159" y="227"/>
                  </a:lnTo>
                  <a:lnTo>
                    <a:pt x="158" y="227"/>
                  </a:lnTo>
                  <a:lnTo>
                    <a:pt x="158" y="228"/>
                  </a:lnTo>
                  <a:lnTo>
                    <a:pt x="158" y="229"/>
                  </a:lnTo>
                  <a:lnTo>
                    <a:pt x="157" y="230"/>
                  </a:lnTo>
                  <a:lnTo>
                    <a:pt x="157" y="231"/>
                  </a:lnTo>
                  <a:lnTo>
                    <a:pt x="157" y="233"/>
                  </a:lnTo>
                  <a:lnTo>
                    <a:pt x="156" y="233"/>
                  </a:lnTo>
                  <a:lnTo>
                    <a:pt x="156" y="234"/>
                  </a:lnTo>
                  <a:lnTo>
                    <a:pt x="156" y="235"/>
                  </a:lnTo>
                  <a:lnTo>
                    <a:pt x="155" y="236"/>
                  </a:lnTo>
                  <a:lnTo>
                    <a:pt x="155" y="237"/>
                  </a:lnTo>
                  <a:lnTo>
                    <a:pt x="155" y="238"/>
                  </a:lnTo>
                  <a:lnTo>
                    <a:pt x="154" y="239"/>
                  </a:lnTo>
                  <a:lnTo>
                    <a:pt x="154" y="240"/>
                  </a:lnTo>
                  <a:lnTo>
                    <a:pt x="154" y="241"/>
                  </a:lnTo>
                  <a:lnTo>
                    <a:pt x="153" y="241"/>
                  </a:lnTo>
                  <a:lnTo>
                    <a:pt x="153" y="242"/>
                  </a:lnTo>
                  <a:lnTo>
                    <a:pt x="153" y="243"/>
                  </a:lnTo>
                  <a:lnTo>
                    <a:pt x="152" y="243"/>
                  </a:lnTo>
                  <a:lnTo>
                    <a:pt x="152" y="244"/>
                  </a:lnTo>
                  <a:lnTo>
                    <a:pt x="152" y="245"/>
                  </a:lnTo>
                  <a:lnTo>
                    <a:pt x="151" y="245"/>
                  </a:lnTo>
                  <a:lnTo>
                    <a:pt x="151" y="246"/>
                  </a:lnTo>
                  <a:lnTo>
                    <a:pt x="151" y="247"/>
                  </a:lnTo>
                  <a:lnTo>
                    <a:pt x="150" y="248"/>
                  </a:lnTo>
                  <a:lnTo>
                    <a:pt x="150" y="249"/>
                  </a:lnTo>
                  <a:lnTo>
                    <a:pt x="149" y="250"/>
                  </a:lnTo>
                  <a:lnTo>
                    <a:pt x="149" y="251"/>
                  </a:lnTo>
                  <a:lnTo>
                    <a:pt x="147" y="251"/>
                  </a:lnTo>
                  <a:lnTo>
                    <a:pt x="147" y="253"/>
                  </a:lnTo>
                  <a:lnTo>
                    <a:pt x="146" y="253"/>
                  </a:lnTo>
                  <a:lnTo>
                    <a:pt x="146" y="254"/>
                  </a:lnTo>
                  <a:lnTo>
                    <a:pt x="145" y="254"/>
                  </a:lnTo>
                  <a:lnTo>
                    <a:pt x="144" y="254"/>
                  </a:lnTo>
                  <a:lnTo>
                    <a:pt x="143" y="254"/>
                  </a:lnTo>
                  <a:lnTo>
                    <a:pt x="142" y="256"/>
                  </a:lnTo>
                  <a:lnTo>
                    <a:pt x="143" y="256"/>
                  </a:lnTo>
                  <a:lnTo>
                    <a:pt x="143" y="257"/>
                  </a:lnTo>
                  <a:lnTo>
                    <a:pt x="144" y="257"/>
                  </a:lnTo>
                  <a:lnTo>
                    <a:pt x="145" y="258"/>
                  </a:lnTo>
                  <a:lnTo>
                    <a:pt x="146" y="258"/>
                  </a:lnTo>
                  <a:lnTo>
                    <a:pt x="147" y="259"/>
                  </a:lnTo>
                  <a:lnTo>
                    <a:pt x="147" y="260"/>
                  </a:lnTo>
                  <a:lnTo>
                    <a:pt x="149" y="260"/>
                  </a:lnTo>
                  <a:lnTo>
                    <a:pt x="150" y="260"/>
                  </a:lnTo>
                  <a:lnTo>
                    <a:pt x="150" y="261"/>
                  </a:lnTo>
                  <a:lnTo>
                    <a:pt x="150" y="262"/>
                  </a:lnTo>
                  <a:lnTo>
                    <a:pt x="151" y="263"/>
                  </a:lnTo>
                  <a:lnTo>
                    <a:pt x="151" y="264"/>
                  </a:lnTo>
                  <a:lnTo>
                    <a:pt x="151" y="265"/>
                  </a:lnTo>
                  <a:lnTo>
                    <a:pt x="152" y="266"/>
                  </a:lnTo>
                  <a:lnTo>
                    <a:pt x="152" y="267"/>
                  </a:lnTo>
                  <a:lnTo>
                    <a:pt x="153" y="267"/>
                  </a:lnTo>
                  <a:lnTo>
                    <a:pt x="153" y="268"/>
                  </a:lnTo>
                  <a:lnTo>
                    <a:pt x="152" y="268"/>
                  </a:lnTo>
                  <a:lnTo>
                    <a:pt x="153" y="269"/>
                  </a:lnTo>
                  <a:lnTo>
                    <a:pt x="152" y="270"/>
                  </a:lnTo>
                  <a:lnTo>
                    <a:pt x="152" y="272"/>
                  </a:lnTo>
                  <a:lnTo>
                    <a:pt x="151" y="273"/>
                  </a:lnTo>
                  <a:lnTo>
                    <a:pt x="151" y="274"/>
                  </a:lnTo>
                  <a:lnTo>
                    <a:pt x="150" y="275"/>
                  </a:lnTo>
                  <a:lnTo>
                    <a:pt x="149" y="276"/>
                  </a:lnTo>
                  <a:lnTo>
                    <a:pt x="149" y="277"/>
                  </a:lnTo>
                  <a:lnTo>
                    <a:pt x="147" y="277"/>
                  </a:lnTo>
                  <a:lnTo>
                    <a:pt x="147" y="278"/>
                  </a:lnTo>
                  <a:lnTo>
                    <a:pt x="146" y="279"/>
                  </a:lnTo>
                  <a:lnTo>
                    <a:pt x="146" y="280"/>
                  </a:lnTo>
                  <a:lnTo>
                    <a:pt x="145" y="280"/>
                  </a:lnTo>
                  <a:lnTo>
                    <a:pt x="145" y="281"/>
                  </a:lnTo>
                  <a:lnTo>
                    <a:pt x="145" y="282"/>
                  </a:lnTo>
                  <a:lnTo>
                    <a:pt x="144" y="282"/>
                  </a:lnTo>
                  <a:lnTo>
                    <a:pt x="144" y="283"/>
                  </a:lnTo>
                  <a:lnTo>
                    <a:pt x="143" y="283"/>
                  </a:lnTo>
                  <a:lnTo>
                    <a:pt x="143" y="284"/>
                  </a:lnTo>
                  <a:lnTo>
                    <a:pt x="142" y="284"/>
                  </a:lnTo>
                  <a:lnTo>
                    <a:pt x="142" y="285"/>
                  </a:lnTo>
                  <a:lnTo>
                    <a:pt x="141" y="285"/>
                  </a:lnTo>
                  <a:lnTo>
                    <a:pt x="141" y="286"/>
                  </a:lnTo>
                  <a:lnTo>
                    <a:pt x="140" y="286"/>
                  </a:lnTo>
                  <a:lnTo>
                    <a:pt x="140" y="287"/>
                  </a:lnTo>
                  <a:lnTo>
                    <a:pt x="139" y="288"/>
                  </a:lnTo>
                  <a:lnTo>
                    <a:pt x="138" y="289"/>
                  </a:lnTo>
                  <a:lnTo>
                    <a:pt x="137" y="290"/>
                  </a:lnTo>
                  <a:lnTo>
                    <a:pt x="136" y="292"/>
                  </a:lnTo>
                  <a:lnTo>
                    <a:pt x="135" y="293"/>
                  </a:lnTo>
                  <a:lnTo>
                    <a:pt x="135" y="294"/>
                  </a:lnTo>
                  <a:lnTo>
                    <a:pt x="134" y="294"/>
                  </a:lnTo>
                  <a:lnTo>
                    <a:pt x="134" y="295"/>
                  </a:lnTo>
                  <a:lnTo>
                    <a:pt x="133" y="295"/>
                  </a:lnTo>
                  <a:lnTo>
                    <a:pt x="133" y="296"/>
                  </a:lnTo>
                  <a:lnTo>
                    <a:pt x="132" y="296"/>
                  </a:lnTo>
                  <a:lnTo>
                    <a:pt x="132" y="297"/>
                  </a:lnTo>
                  <a:lnTo>
                    <a:pt x="131" y="298"/>
                  </a:lnTo>
                  <a:lnTo>
                    <a:pt x="130" y="299"/>
                  </a:lnTo>
                  <a:lnTo>
                    <a:pt x="130" y="300"/>
                  </a:lnTo>
                  <a:lnTo>
                    <a:pt x="129" y="300"/>
                  </a:lnTo>
                  <a:lnTo>
                    <a:pt x="129" y="301"/>
                  </a:lnTo>
                  <a:lnTo>
                    <a:pt x="127" y="301"/>
                  </a:lnTo>
                  <a:lnTo>
                    <a:pt x="127" y="302"/>
                  </a:lnTo>
                  <a:lnTo>
                    <a:pt x="126" y="302"/>
                  </a:lnTo>
                  <a:lnTo>
                    <a:pt x="126" y="303"/>
                  </a:lnTo>
                  <a:lnTo>
                    <a:pt x="125" y="304"/>
                  </a:lnTo>
                  <a:lnTo>
                    <a:pt x="125" y="305"/>
                  </a:lnTo>
                  <a:lnTo>
                    <a:pt x="124" y="305"/>
                  </a:lnTo>
                  <a:lnTo>
                    <a:pt x="124" y="306"/>
                  </a:lnTo>
                  <a:lnTo>
                    <a:pt x="123" y="306"/>
                  </a:lnTo>
                  <a:lnTo>
                    <a:pt x="123" y="307"/>
                  </a:lnTo>
                  <a:lnTo>
                    <a:pt x="122" y="308"/>
                  </a:lnTo>
                  <a:lnTo>
                    <a:pt x="122" y="309"/>
                  </a:lnTo>
                  <a:lnTo>
                    <a:pt x="121" y="309"/>
                  </a:lnTo>
                  <a:lnTo>
                    <a:pt x="121" y="311"/>
                  </a:lnTo>
                  <a:lnTo>
                    <a:pt x="121" y="312"/>
                  </a:lnTo>
                  <a:lnTo>
                    <a:pt x="120" y="312"/>
                  </a:lnTo>
                  <a:lnTo>
                    <a:pt x="120" y="313"/>
                  </a:lnTo>
                  <a:lnTo>
                    <a:pt x="119" y="313"/>
                  </a:lnTo>
                  <a:lnTo>
                    <a:pt x="119" y="314"/>
                  </a:lnTo>
                  <a:lnTo>
                    <a:pt x="119" y="315"/>
                  </a:lnTo>
                  <a:lnTo>
                    <a:pt x="118" y="315"/>
                  </a:lnTo>
                  <a:lnTo>
                    <a:pt x="118" y="316"/>
                  </a:lnTo>
                  <a:lnTo>
                    <a:pt x="117" y="316"/>
                  </a:lnTo>
                  <a:lnTo>
                    <a:pt x="117" y="317"/>
                  </a:lnTo>
                  <a:lnTo>
                    <a:pt x="116" y="318"/>
                  </a:lnTo>
                  <a:lnTo>
                    <a:pt x="116" y="319"/>
                  </a:lnTo>
                  <a:lnTo>
                    <a:pt x="115" y="320"/>
                  </a:lnTo>
                  <a:lnTo>
                    <a:pt x="115" y="321"/>
                  </a:lnTo>
                  <a:lnTo>
                    <a:pt x="114" y="322"/>
                  </a:lnTo>
                  <a:lnTo>
                    <a:pt x="114" y="323"/>
                  </a:lnTo>
                  <a:lnTo>
                    <a:pt x="113" y="323"/>
                  </a:lnTo>
                  <a:lnTo>
                    <a:pt x="113" y="324"/>
                  </a:lnTo>
                  <a:lnTo>
                    <a:pt x="113" y="325"/>
                  </a:lnTo>
                  <a:lnTo>
                    <a:pt x="112" y="325"/>
                  </a:lnTo>
                  <a:lnTo>
                    <a:pt x="112" y="326"/>
                  </a:lnTo>
                  <a:lnTo>
                    <a:pt x="112" y="327"/>
                  </a:lnTo>
                  <a:lnTo>
                    <a:pt x="111" y="327"/>
                  </a:lnTo>
                  <a:lnTo>
                    <a:pt x="111" y="328"/>
                  </a:lnTo>
                  <a:lnTo>
                    <a:pt x="110" y="330"/>
                  </a:lnTo>
                  <a:lnTo>
                    <a:pt x="108" y="331"/>
                  </a:lnTo>
                  <a:lnTo>
                    <a:pt x="108" y="332"/>
                  </a:lnTo>
                  <a:lnTo>
                    <a:pt x="107" y="333"/>
                  </a:lnTo>
                  <a:lnTo>
                    <a:pt x="106" y="334"/>
                  </a:lnTo>
                  <a:lnTo>
                    <a:pt x="106" y="335"/>
                  </a:lnTo>
                  <a:lnTo>
                    <a:pt x="105" y="336"/>
                  </a:lnTo>
                  <a:lnTo>
                    <a:pt x="105" y="337"/>
                  </a:lnTo>
                  <a:lnTo>
                    <a:pt x="104" y="337"/>
                  </a:lnTo>
                  <a:lnTo>
                    <a:pt x="104" y="338"/>
                  </a:lnTo>
                  <a:lnTo>
                    <a:pt x="103" y="339"/>
                  </a:lnTo>
                  <a:lnTo>
                    <a:pt x="103" y="340"/>
                  </a:lnTo>
                  <a:lnTo>
                    <a:pt x="102" y="341"/>
                  </a:lnTo>
                  <a:lnTo>
                    <a:pt x="101" y="341"/>
                  </a:lnTo>
                  <a:lnTo>
                    <a:pt x="101" y="342"/>
                  </a:lnTo>
                  <a:lnTo>
                    <a:pt x="100" y="343"/>
                  </a:lnTo>
                  <a:lnTo>
                    <a:pt x="100" y="344"/>
                  </a:lnTo>
                  <a:lnTo>
                    <a:pt x="100" y="345"/>
                  </a:lnTo>
                  <a:lnTo>
                    <a:pt x="99" y="345"/>
                  </a:lnTo>
                  <a:lnTo>
                    <a:pt x="99" y="346"/>
                  </a:lnTo>
                  <a:lnTo>
                    <a:pt x="98" y="346"/>
                  </a:lnTo>
                  <a:lnTo>
                    <a:pt x="98" y="347"/>
                  </a:lnTo>
                  <a:lnTo>
                    <a:pt x="97" y="348"/>
                  </a:lnTo>
                  <a:lnTo>
                    <a:pt x="97" y="350"/>
                  </a:lnTo>
                  <a:lnTo>
                    <a:pt x="96" y="350"/>
                  </a:lnTo>
                  <a:lnTo>
                    <a:pt x="96" y="351"/>
                  </a:lnTo>
                  <a:lnTo>
                    <a:pt x="95" y="352"/>
                  </a:lnTo>
                  <a:lnTo>
                    <a:pt x="95" y="353"/>
                  </a:lnTo>
                  <a:lnTo>
                    <a:pt x="94" y="353"/>
                  </a:lnTo>
                  <a:lnTo>
                    <a:pt x="94" y="354"/>
                  </a:lnTo>
                  <a:lnTo>
                    <a:pt x="93" y="354"/>
                  </a:lnTo>
                  <a:lnTo>
                    <a:pt x="93" y="355"/>
                  </a:lnTo>
                  <a:lnTo>
                    <a:pt x="93" y="356"/>
                  </a:lnTo>
                  <a:lnTo>
                    <a:pt x="92" y="356"/>
                  </a:lnTo>
                  <a:lnTo>
                    <a:pt x="92" y="357"/>
                  </a:lnTo>
                  <a:lnTo>
                    <a:pt x="92" y="358"/>
                  </a:lnTo>
                  <a:lnTo>
                    <a:pt x="91" y="358"/>
                  </a:lnTo>
                  <a:lnTo>
                    <a:pt x="91" y="359"/>
                  </a:lnTo>
                  <a:lnTo>
                    <a:pt x="89" y="360"/>
                  </a:lnTo>
                  <a:lnTo>
                    <a:pt x="89" y="361"/>
                  </a:lnTo>
                  <a:lnTo>
                    <a:pt x="81" y="373"/>
                  </a:lnTo>
                  <a:lnTo>
                    <a:pt x="78" y="379"/>
                  </a:lnTo>
                  <a:lnTo>
                    <a:pt x="74" y="385"/>
                  </a:lnTo>
                  <a:lnTo>
                    <a:pt x="71" y="390"/>
                  </a:lnTo>
                  <a:lnTo>
                    <a:pt x="71" y="391"/>
                  </a:lnTo>
                  <a:lnTo>
                    <a:pt x="71" y="392"/>
                  </a:lnTo>
                  <a:lnTo>
                    <a:pt x="71" y="393"/>
                  </a:lnTo>
                  <a:lnTo>
                    <a:pt x="72" y="393"/>
                  </a:lnTo>
                  <a:lnTo>
                    <a:pt x="72" y="394"/>
                  </a:lnTo>
                  <a:lnTo>
                    <a:pt x="72" y="395"/>
                  </a:lnTo>
                  <a:lnTo>
                    <a:pt x="73" y="395"/>
                  </a:lnTo>
                  <a:lnTo>
                    <a:pt x="73" y="396"/>
                  </a:lnTo>
                  <a:lnTo>
                    <a:pt x="73" y="397"/>
                  </a:lnTo>
                  <a:lnTo>
                    <a:pt x="74" y="397"/>
                  </a:lnTo>
                  <a:lnTo>
                    <a:pt x="74" y="398"/>
                  </a:lnTo>
                  <a:lnTo>
                    <a:pt x="75" y="398"/>
                  </a:lnTo>
                  <a:lnTo>
                    <a:pt x="75" y="399"/>
                  </a:lnTo>
                  <a:lnTo>
                    <a:pt x="75" y="400"/>
                  </a:lnTo>
                  <a:lnTo>
                    <a:pt x="75" y="401"/>
                  </a:lnTo>
                  <a:lnTo>
                    <a:pt x="76" y="402"/>
                  </a:lnTo>
                  <a:lnTo>
                    <a:pt x="76" y="403"/>
                  </a:lnTo>
                  <a:lnTo>
                    <a:pt x="75" y="404"/>
                  </a:lnTo>
                  <a:lnTo>
                    <a:pt x="75" y="405"/>
                  </a:lnTo>
                  <a:lnTo>
                    <a:pt x="75" y="406"/>
                  </a:lnTo>
                  <a:lnTo>
                    <a:pt x="74" y="406"/>
                  </a:lnTo>
                  <a:lnTo>
                    <a:pt x="74" y="408"/>
                  </a:lnTo>
                  <a:lnTo>
                    <a:pt x="73" y="408"/>
                  </a:lnTo>
                  <a:lnTo>
                    <a:pt x="73" y="409"/>
                  </a:lnTo>
                  <a:lnTo>
                    <a:pt x="72" y="409"/>
                  </a:lnTo>
                  <a:lnTo>
                    <a:pt x="72" y="410"/>
                  </a:lnTo>
                  <a:lnTo>
                    <a:pt x="71" y="410"/>
                  </a:lnTo>
                  <a:lnTo>
                    <a:pt x="69" y="411"/>
                  </a:lnTo>
                  <a:lnTo>
                    <a:pt x="68" y="411"/>
                  </a:lnTo>
                  <a:lnTo>
                    <a:pt x="68" y="412"/>
                  </a:lnTo>
                  <a:lnTo>
                    <a:pt x="67" y="412"/>
                  </a:lnTo>
                  <a:lnTo>
                    <a:pt x="67" y="413"/>
                  </a:lnTo>
                  <a:lnTo>
                    <a:pt x="66" y="413"/>
                  </a:lnTo>
                  <a:lnTo>
                    <a:pt x="65" y="413"/>
                  </a:lnTo>
                  <a:lnTo>
                    <a:pt x="65" y="414"/>
                  </a:lnTo>
                  <a:lnTo>
                    <a:pt x="64" y="414"/>
                  </a:lnTo>
                  <a:lnTo>
                    <a:pt x="63" y="414"/>
                  </a:lnTo>
                  <a:lnTo>
                    <a:pt x="63" y="415"/>
                  </a:lnTo>
                  <a:lnTo>
                    <a:pt x="62" y="415"/>
                  </a:lnTo>
                  <a:lnTo>
                    <a:pt x="61" y="416"/>
                  </a:lnTo>
                  <a:lnTo>
                    <a:pt x="60" y="416"/>
                  </a:lnTo>
                  <a:lnTo>
                    <a:pt x="60" y="417"/>
                  </a:lnTo>
                  <a:lnTo>
                    <a:pt x="59" y="417"/>
                  </a:lnTo>
                  <a:lnTo>
                    <a:pt x="58" y="417"/>
                  </a:lnTo>
                  <a:lnTo>
                    <a:pt x="58" y="418"/>
                  </a:lnTo>
                  <a:lnTo>
                    <a:pt x="57" y="418"/>
                  </a:lnTo>
                  <a:lnTo>
                    <a:pt x="57" y="419"/>
                  </a:lnTo>
                  <a:lnTo>
                    <a:pt x="56" y="419"/>
                  </a:lnTo>
                  <a:lnTo>
                    <a:pt x="55" y="419"/>
                  </a:lnTo>
                  <a:lnTo>
                    <a:pt x="55" y="420"/>
                  </a:lnTo>
                  <a:lnTo>
                    <a:pt x="54" y="420"/>
                  </a:lnTo>
                  <a:lnTo>
                    <a:pt x="53" y="421"/>
                  </a:lnTo>
                  <a:lnTo>
                    <a:pt x="52" y="421"/>
                  </a:lnTo>
                  <a:lnTo>
                    <a:pt x="52" y="422"/>
                  </a:lnTo>
                  <a:lnTo>
                    <a:pt x="50" y="422"/>
                  </a:lnTo>
                  <a:lnTo>
                    <a:pt x="49" y="423"/>
                  </a:lnTo>
                  <a:lnTo>
                    <a:pt x="48" y="423"/>
                  </a:lnTo>
                  <a:lnTo>
                    <a:pt x="48" y="424"/>
                  </a:lnTo>
                  <a:lnTo>
                    <a:pt x="47" y="424"/>
                  </a:lnTo>
                  <a:lnTo>
                    <a:pt x="46" y="425"/>
                  </a:lnTo>
                  <a:lnTo>
                    <a:pt x="45" y="425"/>
                  </a:lnTo>
                  <a:lnTo>
                    <a:pt x="45" y="426"/>
                  </a:lnTo>
                  <a:lnTo>
                    <a:pt x="44" y="426"/>
                  </a:lnTo>
                  <a:lnTo>
                    <a:pt x="44" y="428"/>
                  </a:lnTo>
                  <a:lnTo>
                    <a:pt x="43" y="428"/>
                  </a:lnTo>
                  <a:lnTo>
                    <a:pt x="42" y="429"/>
                  </a:lnTo>
                  <a:lnTo>
                    <a:pt x="41" y="429"/>
                  </a:lnTo>
                  <a:lnTo>
                    <a:pt x="41" y="430"/>
                  </a:lnTo>
                  <a:lnTo>
                    <a:pt x="40" y="430"/>
                  </a:lnTo>
                  <a:lnTo>
                    <a:pt x="40" y="431"/>
                  </a:lnTo>
                  <a:lnTo>
                    <a:pt x="39" y="431"/>
                  </a:lnTo>
                  <a:lnTo>
                    <a:pt x="39" y="432"/>
                  </a:lnTo>
                  <a:lnTo>
                    <a:pt x="38" y="432"/>
                  </a:lnTo>
                  <a:lnTo>
                    <a:pt x="38" y="433"/>
                  </a:lnTo>
                  <a:lnTo>
                    <a:pt x="37" y="433"/>
                  </a:lnTo>
                  <a:lnTo>
                    <a:pt x="36" y="433"/>
                  </a:lnTo>
                  <a:lnTo>
                    <a:pt x="36" y="434"/>
                  </a:lnTo>
                  <a:lnTo>
                    <a:pt x="35" y="435"/>
                  </a:lnTo>
                  <a:lnTo>
                    <a:pt x="34" y="435"/>
                  </a:lnTo>
                  <a:lnTo>
                    <a:pt x="34" y="436"/>
                  </a:lnTo>
                  <a:lnTo>
                    <a:pt x="33" y="436"/>
                  </a:lnTo>
                  <a:lnTo>
                    <a:pt x="31" y="437"/>
                  </a:lnTo>
                  <a:lnTo>
                    <a:pt x="31" y="438"/>
                  </a:lnTo>
                  <a:lnTo>
                    <a:pt x="30" y="438"/>
                  </a:lnTo>
                  <a:lnTo>
                    <a:pt x="30" y="439"/>
                  </a:lnTo>
                  <a:lnTo>
                    <a:pt x="29" y="439"/>
                  </a:lnTo>
                  <a:lnTo>
                    <a:pt x="29" y="440"/>
                  </a:lnTo>
                  <a:lnTo>
                    <a:pt x="28" y="440"/>
                  </a:lnTo>
                  <a:lnTo>
                    <a:pt x="28" y="441"/>
                  </a:lnTo>
                  <a:lnTo>
                    <a:pt x="27" y="441"/>
                  </a:lnTo>
                  <a:lnTo>
                    <a:pt x="27" y="442"/>
                  </a:lnTo>
                  <a:lnTo>
                    <a:pt x="26" y="442"/>
                  </a:lnTo>
                  <a:lnTo>
                    <a:pt x="26" y="443"/>
                  </a:lnTo>
                  <a:lnTo>
                    <a:pt x="25" y="443"/>
                  </a:lnTo>
                  <a:lnTo>
                    <a:pt x="25" y="444"/>
                  </a:lnTo>
                  <a:lnTo>
                    <a:pt x="24" y="444"/>
                  </a:lnTo>
                  <a:lnTo>
                    <a:pt x="24" y="445"/>
                  </a:lnTo>
                  <a:lnTo>
                    <a:pt x="23" y="445"/>
                  </a:lnTo>
                  <a:lnTo>
                    <a:pt x="23" y="447"/>
                  </a:lnTo>
                  <a:lnTo>
                    <a:pt x="22" y="447"/>
                  </a:lnTo>
                  <a:lnTo>
                    <a:pt x="22" y="448"/>
                  </a:lnTo>
                  <a:lnTo>
                    <a:pt x="21" y="449"/>
                  </a:lnTo>
                  <a:lnTo>
                    <a:pt x="20" y="450"/>
                  </a:lnTo>
                  <a:lnTo>
                    <a:pt x="19" y="451"/>
                  </a:lnTo>
                  <a:lnTo>
                    <a:pt x="18" y="451"/>
                  </a:lnTo>
                  <a:lnTo>
                    <a:pt x="18" y="452"/>
                  </a:lnTo>
                  <a:lnTo>
                    <a:pt x="17" y="453"/>
                  </a:lnTo>
                  <a:lnTo>
                    <a:pt x="17" y="454"/>
                  </a:lnTo>
                  <a:lnTo>
                    <a:pt x="16" y="454"/>
                  </a:lnTo>
                  <a:lnTo>
                    <a:pt x="16" y="455"/>
                  </a:lnTo>
                  <a:lnTo>
                    <a:pt x="15" y="455"/>
                  </a:lnTo>
                  <a:lnTo>
                    <a:pt x="15" y="456"/>
                  </a:lnTo>
                  <a:lnTo>
                    <a:pt x="14" y="456"/>
                  </a:lnTo>
                  <a:lnTo>
                    <a:pt x="13" y="457"/>
                  </a:lnTo>
                  <a:lnTo>
                    <a:pt x="13" y="458"/>
                  </a:lnTo>
                  <a:lnTo>
                    <a:pt x="11" y="458"/>
                  </a:lnTo>
                  <a:lnTo>
                    <a:pt x="11" y="459"/>
                  </a:lnTo>
                  <a:lnTo>
                    <a:pt x="10" y="459"/>
                  </a:lnTo>
                  <a:lnTo>
                    <a:pt x="10" y="460"/>
                  </a:lnTo>
                  <a:lnTo>
                    <a:pt x="9" y="460"/>
                  </a:lnTo>
                  <a:lnTo>
                    <a:pt x="9" y="461"/>
                  </a:lnTo>
                  <a:lnTo>
                    <a:pt x="8" y="461"/>
                  </a:lnTo>
                  <a:lnTo>
                    <a:pt x="8" y="462"/>
                  </a:lnTo>
                  <a:lnTo>
                    <a:pt x="7" y="462"/>
                  </a:lnTo>
                  <a:lnTo>
                    <a:pt x="7" y="463"/>
                  </a:lnTo>
                  <a:lnTo>
                    <a:pt x="6" y="463"/>
                  </a:lnTo>
                  <a:lnTo>
                    <a:pt x="6" y="464"/>
                  </a:lnTo>
                  <a:lnTo>
                    <a:pt x="6" y="465"/>
                  </a:lnTo>
                  <a:lnTo>
                    <a:pt x="5" y="465"/>
                  </a:lnTo>
                  <a:lnTo>
                    <a:pt x="5" y="467"/>
                  </a:lnTo>
                  <a:lnTo>
                    <a:pt x="4" y="467"/>
                  </a:lnTo>
                  <a:lnTo>
                    <a:pt x="4" y="468"/>
                  </a:lnTo>
                  <a:lnTo>
                    <a:pt x="3" y="468"/>
                  </a:lnTo>
                  <a:lnTo>
                    <a:pt x="3" y="469"/>
                  </a:lnTo>
                  <a:lnTo>
                    <a:pt x="2" y="470"/>
                  </a:lnTo>
                  <a:lnTo>
                    <a:pt x="2" y="471"/>
                  </a:lnTo>
                  <a:lnTo>
                    <a:pt x="1" y="471"/>
                  </a:lnTo>
                  <a:lnTo>
                    <a:pt x="1" y="472"/>
                  </a:lnTo>
                  <a:lnTo>
                    <a:pt x="0" y="472"/>
                  </a:lnTo>
                  <a:lnTo>
                    <a:pt x="0" y="473"/>
                  </a:lnTo>
                  <a:lnTo>
                    <a:pt x="0" y="474"/>
                  </a:lnTo>
                </a:path>
              </a:pathLst>
            </a:custGeom>
            <a:grpFill/>
            <a:ln w="19050" cap="flat">
              <a:solidFill>
                <a:schemeClr val="tx1"/>
              </a:solidFill>
              <a:prstDash val="solid"/>
              <a:miter lim="800000"/>
              <a:headEnd/>
              <a:tailEnd/>
            </a:ln>
          </p:spPr>
          <p:txBody>
            <a:bodyPr/>
            <a:lstStyle/>
            <a:p>
              <a:endParaRPr lang="en-US" sz="1013" dirty="0"/>
            </a:p>
          </p:txBody>
        </p:sp>
        <p:sp>
          <p:nvSpPr>
            <p:cNvPr id="19493" name="Freeform 75"/>
            <p:cNvSpPr>
              <a:spLocks/>
            </p:cNvSpPr>
            <p:nvPr/>
          </p:nvSpPr>
          <p:spPr bwMode="auto">
            <a:xfrm>
              <a:off x="4519" y="3468"/>
              <a:ext cx="109" cy="489"/>
            </a:xfrm>
            <a:custGeom>
              <a:avLst/>
              <a:gdLst>
                <a:gd name="T0" fmla="*/ 101 w 109"/>
                <a:gd name="T1" fmla="*/ 470 h 489"/>
                <a:gd name="T2" fmla="*/ 92 w 109"/>
                <a:gd name="T3" fmla="*/ 471 h 489"/>
                <a:gd name="T4" fmla="*/ 84 w 109"/>
                <a:gd name="T5" fmla="*/ 473 h 489"/>
                <a:gd name="T6" fmla="*/ 76 w 109"/>
                <a:gd name="T7" fmla="*/ 478 h 489"/>
                <a:gd name="T8" fmla="*/ 67 w 109"/>
                <a:gd name="T9" fmla="*/ 481 h 489"/>
                <a:gd name="T10" fmla="*/ 60 w 109"/>
                <a:gd name="T11" fmla="*/ 484 h 489"/>
                <a:gd name="T12" fmla="*/ 51 w 109"/>
                <a:gd name="T13" fmla="*/ 487 h 489"/>
                <a:gd name="T14" fmla="*/ 43 w 109"/>
                <a:gd name="T15" fmla="*/ 488 h 489"/>
                <a:gd name="T16" fmla="*/ 36 w 109"/>
                <a:gd name="T17" fmla="*/ 486 h 489"/>
                <a:gd name="T18" fmla="*/ 28 w 109"/>
                <a:gd name="T19" fmla="*/ 483 h 489"/>
                <a:gd name="T20" fmla="*/ 18 w 109"/>
                <a:gd name="T21" fmla="*/ 484 h 489"/>
                <a:gd name="T22" fmla="*/ 9 w 109"/>
                <a:gd name="T23" fmla="*/ 486 h 489"/>
                <a:gd name="T24" fmla="*/ 4 w 109"/>
                <a:gd name="T25" fmla="*/ 480 h 489"/>
                <a:gd name="T26" fmla="*/ 0 w 109"/>
                <a:gd name="T27" fmla="*/ 473 h 489"/>
                <a:gd name="T28" fmla="*/ 3 w 109"/>
                <a:gd name="T29" fmla="*/ 463 h 489"/>
                <a:gd name="T30" fmla="*/ 6 w 109"/>
                <a:gd name="T31" fmla="*/ 456 h 489"/>
                <a:gd name="T32" fmla="*/ 9 w 109"/>
                <a:gd name="T33" fmla="*/ 445 h 489"/>
                <a:gd name="T34" fmla="*/ 9 w 109"/>
                <a:gd name="T35" fmla="*/ 436 h 489"/>
                <a:gd name="T36" fmla="*/ 11 w 109"/>
                <a:gd name="T37" fmla="*/ 425 h 489"/>
                <a:gd name="T38" fmla="*/ 12 w 109"/>
                <a:gd name="T39" fmla="*/ 415 h 489"/>
                <a:gd name="T40" fmla="*/ 14 w 109"/>
                <a:gd name="T41" fmla="*/ 405 h 489"/>
                <a:gd name="T42" fmla="*/ 17 w 109"/>
                <a:gd name="T43" fmla="*/ 397 h 489"/>
                <a:gd name="T44" fmla="*/ 19 w 109"/>
                <a:gd name="T45" fmla="*/ 389 h 489"/>
                <a:gd name="T46" fmla="*/ 23 w 109"/>
                <a:gd name="T47" fmla="*/ 380 h 489"/>
                <a:gd name="T48" fmla="*/ 27 w 109"/>
                <a:gd name="T49" fmla="*/ 372 h 489"/>
                <a:gd name="T50" fmla="*/ 30 w 109"/>
                <a:gd name="T51" fmla="*/ 363 h 489"/>
                <a:gd name="T52" fmla="*/ 34 w 109"/>
                <a:gd name="T53" fmla="*/ 355 h 489"/>
                <a:gd name="T54" fmla="*/ 39 w 109"/>
                <a:gd name="T55" fmla="*/ 345 h 489"/>
                <a:gd name="T56" fmla="*/ 44 w 109"/>
                <a:gd name="T57" fmla="*/ 338 h 489"/>
                <a:gd name="T58" fmla="*/ 48 w 109"/>
                <a:gd name="T59" fmla="*/ 328 h 489"/>
                <a:gd name="T60" fmla="*/ 51 w 109"/>
                <a:gd name="T61" fmla="*/ 321 h 489"/>
                <a:gd name="T62" fmla="*/ 56 w 109"/>
                <a:gd name="T63" fmla="*/ 313 h 489"/>
                <a:gd name="T64" fmla="*/ 61 w 109"/>
                <a:gd name="T65" fmla="*/ 304 h 489"/>
                <a:gd name="T66" fmla="*/ 66 w 109"/>
                <a:gd name="T67" fmla="*/ 295 h 489"/>
                <a:gd name="T68" fmla="*/ 70 w 109"/>
                <a:gd name="T69" fmla="*/ 286 h 489"/>
                <a:gd name="T70" fmla="*/ 73 w 109"/>
                <a:gd name="T71" fmla="*/ 278 h 489"/>
                <a:gd name="T72" fmla="*/ 76 w 109"/>
                <a:gd name="T73" fmla="*/ 268 h 489"/>
                <a:gd name="T74" fmla="*/ 78 w 109"/>
                <a:gd name="T75" fmla="*/ 259 h 489"/>
                <a:gd name="T76" fmla="*/ 80 w 109"/>
                <a:gd name="T77" fmla="*/ 248 h 489"/>
                <a:gd name="T78" fmla="*/ 81 w 109"/>
                <a:gd name="T79" fmla="*/ 240 h 489"/>
                <a:gd name="T80" fmla="*/ 82 w 109"/>
                <a:gd name="T81" fmla="*/ 230 h 489"/>
                <a:gd name="T82" fmla="*/ 85 w 109"/>
                <a:gd name="T83" fmla="*/ 221 h 489"/>
                <a:gd name="T84" fmla="*/ 84 w 109"/>
                <a:gd name="T85" fmla="*/ 210 h 489"/>
                <a:gd name="T86" fmla="*/ 81 w 109"/>
                <a:gd name="T87" fmla="*/ 202 h 489"/>
                <a:gd name="T88" fmla="*/ 75 w 109"/>
                <a:gd name="T89" fmla="*/ 192 h 489"/>
                <a:gd name="T90" fmla="*/ 70 w 109"/>
                <a:gd name="T91" fmla="*/ 185 h 489"/>
                <a:gd name="T92" fmla="*/ 62 w 109"/>
                <a:gd name="T93" fmla="*/ 182 h 489"/>
                <a:gd name="T94" fmla="*/ 60 w 109"/>
                <a:gd name="T95" fmla="*/ 177 h 489"/>
                <a:gd name="T96" fmla="*/ 56 w 109"/>
                <a:gd name="T97" fmla="*/ 169 h 489"/>
                <a:gd name="T98" fmla="*/ 52 w 109"/>
                <a:gd name="T99" fmla="*/ 166 h 489"/>
                <a:gd name="T100" fmla="*/ 49 w 109"/>
                <a:gd name="T101" fmla="*/ 163 h 489"/>
                <a:gd name="T102" fmla="*/ 52 w 109"/>
                <a:gd name="T103" fmla="*/ 157 h 489"/>
                <a:gd name="T104" fmla="*/ 46 w 109"/>
                <a:gd name="T105" fmla="*/ 157 h 489"/>
                <a:gd name="T106" fmla="*/ 47 w 109"/>
                <a:gd name="T107" fmla="*/ 149 h 489"/>
                <a:gd name="T108" fmla="*/ 48 w 109"/>
                <a:gd name="T109" fmla="*/ 145 h 489"/>
                <a:gd name="T110" fmla="*/ 48 w 109"/>
                <a:gd name="T111" fmla="*/ 139 h 489"/>
                <a:gd name="T112" fmla="*/ 48 w 109"/>
                <a:gd name="T113" fmla="*/ 132 h 489"/>
                <a:gd name="T114" fmla="*/ 49 w 109"/>
                <a:gd name="T115" fmla="*/ 126 h 489"/>
                <a:gd name="T116" fmla="*/ 53 w 109"/>
                <a:gd name="T117" fmla="*/ 121 h 489"/>
                <a:gd name="T118" fmla="*/ 69 w 109"/>
                <a:gd name="T119" fmla="*/ 113 h 489"/>
                <a:gd name="T120" fmla="*/ 83 w 109"/>
                <a:gd name="T121" fmla="*/ 55 h 489"/>
                <a:gd name="T122" fmla="*/ 100 w 109"/>
                <a:gd name="T123" fmla="*/ 10 h 489"/>
                <a:gd name="T124" fmla="*/ 106 w 109"/>
                <a:gd name="T125" fmla="*/ 0 h 48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9" h="489">
                  <a:moveTo>
                    <a:pt x="105" y="474"/>
                  </a:moveTo>
                  <a:lnTo>
                    <a:pt x="104" y="474"/>
                  </a:lnTo>
                  <a:lnTo>
                    <a:pt x="104" y="475"/>
                  </a:lnTo>
                  <a:lnTo>
                    <a:pt x="104" y="474"/>
                  </a:lnTo>
                  <a:lnTo>
                    <a:pt x="103" y="474"/>
                  </a:lnTo>
                  <a:lnTo>
                    <a:pt x="103" y="473"/>
                  </a:lnTo>
                  <a:lnTo>
                    <a:pt x="103" y="472"/>
                  </a:lnTo>
                  <a:lnTo>
                    <a:pt x="102" y="472"/>
                  </a:lnTo>
                  <a:lnTo>
                    <a:pt x="102" y="471"/>
                  </a:lnTo>
                  <a:lnTo>
                    <a:pt x="101" y="470"/>
                  </a:lnTo>
                  <a:lnTo>
                    <a:pt x="101" y="469"/>
                  </a:lnTo>
                  <a:lnTo>
                    <a:pt x="100" y="469"/>
                  </a:lnTo>
                  <a:lnTo>
                    <a:pt x="99" y="470"/>
                  </a:lnTo>
                  <a:lnTo>
                    <a:pt x="97" y="470"/>
                  </a:lnTo>
                  <a:lnTo>
                    <a:pt x="96" y="470"/>
                  </a:lnTo>
                  <a:lnTo>
                    <a:pt x="96" y="471"/>
                  </a:lnTo>
                  <a:lnTo>
                    <a:pt x="95" y="471"/>
                  </a:lnTo>
                  <a:lnTo>
                    <a:pt x="94" y="471"/>
                  </a:lnTo>
                  <a:lnTo>
                    <a:pt x="93" y="471"/>
                  </a:lnTo>
                  <a:lnTo>
                    <a:pt x="92" y="471"/>
                  </a:lnTo>
                  <a:lnTo>
                    <a:pt x="91" y="471"/>
                  </a:lnTo>
                  <a:lnTo>
                    <a:pt x="90" y="471"/>
                  </a:lnTo>
                  <a:lnTo>
                    <a:pt x="89" y="471"/>
                  </a:lnTo>
                  <a:lnTo>
                    <a:pt x="88" y="471"/>
                  </a:lnTo>
                  <a:lnTo>
                    <a:pt x="87" y="471"/>
                  </a:lnTo>
                  <a:lnTo>
                    <a:pt x="86" y="471"/>
                  </a:lnTo>
                  <a:lnTo>
                    <a:pt x="86" y="472"/>
                  </a:lnTo>
                  <a:lnTo>
                    <a:pt x="85" y="472"/>
                  </a:lnTo>
                  <a:lnTo>
                    <a:pt x="84" y="472"/>
                  </a:lnTo>
                  <a:lnTo>
                    <a:pt x="84" y="473"/>
                  </a:lnTo>
                  <a:lnTo>
                    <a:pt x="83" y="473"/>
                  </a:lnTo>
                  <a:lnTo>
                    <a:pt x="82" y="474"/>
                  </a:lnTo>
                  <a:lnTo>
                    <a:pt x="81" y="474"/>
                  </a:lnTo>
                  <a:lnTo>
                    <a:pt x="81" y="475"/>
                  </a:lnTo>
                  <a:lnTo>
                    <a:pt x="80" y="475"/>
                  </a:lnTo>
                  <a:lnTo>
                    <a:pt x="78" y="476"/>
                  </a:lnTo>
                  <a:lnTo>
                    <a:pt x="77" y="476"/>
                  </a:lnTo>
                  <a:lnTo>
                    <a:pt x="77" y="477"/>
                  </a:lnTo>
                  <a:lnTo>
                    <a:pt x="76" y="477"/>
                  </a:lnTo>
                  <a:lnTo>
                    <a:pt x="76" y="478"/>
                  </a:lnTo>
                  <a:lnTo>
                    <a:pt x="75" y="478"/>
                  </a:lnTo>
                  <a:lnTo>
                    <a:pt x="75" y="479"/>
                  </a:lnTo>
                  <a:lnTo>
                    <a:pt x="74" y="479"/>
                  </a:lnTo>
                  <a:lnTo>
                    <a:pt x="73" y="479"/>
                  </a:lnTo>
                  <a:lnTo>
                    <a:pt x="72" y="479"/>
                  </a:lnTo>
                  <a:lnTo>
                    <a:pt x="71" y="480"/>
                  </a:lnTo>
                  <a:lnTo>
                    <a:pt x="70" y="480"/>
                  </a:lnTo>
                  <a:lnTo>
                    <a:pt x="69" y="481"/>
                  </a:lnTo>
                  <a:lnTo>
                    <a:pt x="68" y="481"/>
                  </a:lnTo>
                  <a:lnTo>
                    <a:pt x="67" y="481"/>
                  </a:lnTo>
                  <a:lnTo>
                    <a:pt x="67" y="482"/>
                  </a:lnTo>
                  <a:lnTo>
                    <a:pt x="66" y="482"/>
                  </a:lnTo>
                  <a:lnTo>
                    <a:pt x="65" y="482"/>
                  </a:lnTo>
                  <a:lnTo>
                    <a:pt x="65" y="483"/>
                  </a:lnTo>
                  <a:lnTo>
                    <a:pt x="64" y="483"/>
                  </a:lnTo>
                  <a:lnTo>
                    <a:pt x="63" y="483"/>
                  </a:lnTo>
                  <a:lnTo>
                    <a:pt x="62" y="483"/>
                  </a:lnTo>
                  <a:lnTo>
                    <a:pt x="62" y="484"/>
                  </a:lnTo>
                  <a:lnTo>
                    <a:pt x="61" y="484"/>
                  </a:lnTo>
                  <a:lnTo>
                    <a:pt x="60" y="484"/>
                  </a:lnTo>
                  <a:lnTo>
                    <a:pt x="60" y="486"/>
                  </a:lnTo>
                  <a:lnTo>
                    <a:pt x="58" y="486"/>
                  </a:lnTo>
                  <a:lnTo>
                    <a:pt x="57" y="486"/>
                  </a:lnTo>
                  <a:lnTo>
                    <a:pt x="56" y="486"/>
                  </a:lnTo>
                  <a:lnTo>
                    <a:pt x="55" y="486"/>
                  </a:lnTo>
                  <a:lnTo>
                    <a:pt x="54" y="486"/>
                  </a:lnTo>
                  <a:lnTo>
                    <a:pt x="54" y="487"/>
                  </a:lnTo>
                  <a:lnTo>
                    <a:pt x="53" y="487"/>
                  </a:lnTo>
                  <a:lnTo>
                    <a:pt x="52" y="487"/>
                  </a:lnTo>
                  <a:lnTo>
                    <a:pt x="51" y="487"/>
                  </a:lnTo>
                  <a:lnTo>
                    <a:pt x="50" y="487"/>
                  </a:lnTo>
                  <a:lnTo>
                    <a:pt x="49" y="488"/>
                  </a:lnTo>
                  <a:lnTo>
                    <a:pt x="48" y="488"/>
                  </a:lnTo>
                  <a:lnTo>
                    <a:pt x="48" y="487"/>
                  </a:lnTo>
                  <a:lnTo>
                    <a:pt x="47" y="488"/>
                  </a:lnTo>
                  <a:lnTo>
                    <a:pt x="46" y="488"/>
                  </a:lnTo>
                  <a:lnTo>
                    <a:pt x="45" y="488"/>
                  </a:lnTo>
                  <a:lnTo>
                    <a:pt x="44" y="488"/>
                  </a:lnTo>
                  <a:lnTo>
                    <a:pt x="43" y="487"/>
                  </a:lnTo>
                  <a:lnTo>
                    <a:pt x="43" y="488"/>
                  </a:lnTo>
                  <a:lnTo>
                    <a:pt x="42" y="488"/>
                  </a:lnTo>
                  <a:lnTo>
                    <a:pt x="41" y="488"/>
                  </a:lnTo>
                  <a:lnTo>
                    <a:pt x="39" y="488"/>
                  </a:lnTo>
                  <a:lnTo>
                    <a:pt x="38" y="488"/>
                  </a:lnTo>
                  <a:lnTo>
                    <a:pt x="37" y="488"/>
                  </a:lnTo>
                  <a:lnTo>
                    <a:pt x="36" y="488"/>
                  </a:lnTo>
                  <a:lnTo>
                    <a:pt x="36" y="489"/>
                  </a:lnTo>
                  <a:lnTo>
                    <a:pt x="36" y="488"/>
                  </a:lnTo>
                  <a:lnTo>
                    <a:pt x="36" y="487"/>
                  </a:lnTo>
                  <a:lnTo>
                    <a:pt x="36" y="486"/>
                  </a:lnTo>
                  <a:lnTo>
                    <a:pt x="35" y="486"/>
                  </a:lnTo>
                  <a:lnTo>
                    <a:pt x="35" y="484"/>
                  </a:lnTo>
                  <a:lnTo>
                    <a:pt x="34" y="484"/>
                  </a:lnTo>
                  <a:lnTo>
                    <a:pt x="34" y="483"/>
                  </a:lnTo>
                  <a:lnTo>
                    <a:pt x="33" y="483"/>
                  </a:lnTo>
                  <a:lnTo>
                    <a:pt x="32" y="483"/>
                  </a:lnTo>
                  <a:lnTo>
                    <a:pt x="31" y="483"/>
                  </a:lnTo>
                  <a:lnTo>
                    <a:pt x="30" y="483"/>
                  </a:lnTo>
                  <a:lnTo>
                    <a:pt x="29" y="483"/>
                  </a:lnTo>
                  <a:lnTo>
                    <a:pt x="28" y="483"/>
                  </a:lnTo>
                  <a:lnTo>
                    <a:pt x="27" y="483"/>
                  </a:lnTo>
                  <a:lnTo>
                    <a:pt x="26" y="483"/>
                  </a:lnTo>
                  <a:lnTo>
                    <a:pt x="25" y="483"/>
                  </a:lnTo>
                  <a:lnTo>
                    <a:pt x="24" y="483"/>
                  </a:lnTo>
                  <a:lnTo>
                    <a:pt x="23" y="483"/>
                  </a:lnTo>
                  <a:lnTo>
                    <a:pt x="22" y="483"/>
                  </a:lnTo>
                  <a:lnTo>
                    <a:pt x="22" y="484"/>
                  </a:lnTo>
                  <a:lnTo>
                    <a:pt x="21" y="484"/>
                  </a:lnTo>
                  <a:lnTo>
                    <a:pt x="19" y="484"/>
                  </a:lnTo>
                  <a:lnTo>
                    <a:pt x="18" y="484"/>
                  </a:lnTo>
                  <a:lnTo>
                    <a:pt x="17" y="484"/>
                  </a:lnTo>
                  <a:lnTo>
                    <a:pt x="16" y="484"/>
                  </a:lnTo>
                  <a:lnTo>
                    <a:pt x="15" y="484"/>
                  </a:lnTo>
                  <a:lnTo>
                    <a:pt x="14" y="484"/>
                  </a:lnTo>
                  <a:lnTo>
                    <a:pt x="13" y="484"/>
                  </a:lnTo>
                  <a:lnTo>
                    <a:pt x="12" y="484"/>
                  </a:lnTo>
                  <a:lnTo>
                    <a:pt x="12" y="486"/>
                  </a:lnTo>
                  <a:lnTo>
                    <a:pt x="11" y="486"/>
                  </a:lnTo>
                  <a:lnTo>
                    <a:pt x="10" y="486"/>
                  </a:lnTo>
                  <a:lnTo>
                    <a:pt x="9" y="486"/>
                  </a:lnTo>
                  <a:lnTo>
                    <a:pt x="9" y="484"/>
                  </a:lnTo>
                  <a:lnTo>
                    <a:pt x="8" y="484"/>
                  </a:lnTo>
                  <a:lnTo>
                    <a:pt x="7" y="484"/>
                  </a:lnTo>
                  <a:lnTo>
                    <a:pt x="7" y="483"/>
                  </a:lnTo>
                  <a:lnTo>
                    <a:pt x="6" y="483"/>
                  </a:lnTo>
                  <a:lnTo>
                    <a:pt x="6" y="482"/>
                  </a:lnTo>
                  <a:lnTo>
                    <a:pt x="5" y="482"/>
                  </a:lnTo>
                  <a:lnTo>
                    <a:pt x="5" y="481"/>
                  </a:lnTo>
                  <a:lnTo>
                    <a:pt x="4" y="481"/>
                  </a:lnTo>
                  <a:lnTo>
                    <a:pt x="4" y="480"/>
                  </a:lnTo>
                  <a:lnTo>
                    <a:pt x="3" y="480"/>
                  </a:lnTo>
                  <a:lnTo>
                    <a:pt x="3" y="479"/>
                  </a:lnTo>
                  <a:lnTo>
                    <a:pt x="3" y="478"/>
                  </a:lnTo>
                  <a:lnTo>
                    <a:pt x="2" y="478"/>
                  </a:lnTo>
                  <a:lnTo>
                    <a:pt x="2" y="477"/>
                  </a:lnTo>
                  <a:lnTo>
                    <a:pt x="2" y="476"/>
                  </a:lnTo>
                  <a:lnTo>
                    <a:pt x="0" y="476"/>
                  </a:lnTo>
                  <a:lnTo>
                    <a:pt x="0" y="475"/>
                  </a:lnTo>
                  <a:lnTo>
                    <a:pt x="0" y="474"/>
                  </a:lnTo>
                  <a:lnTo>
                    <a:pt x="0" y="473"/>
                  </a:lnTo>
                  <a:lnTo>
                    <a:pt x="2" y="473"/>
                  </a:lnTo>
                  <a:lnTo>
                    <a:pt x="2" y="472"/>
                  </a:lnTo>
                  <a:lnTo>
                    <a:pt x="2" y="471"/>
                  </a:lnTo>
                  <a:lnTo>
                    <a:pt x="2" y="470"/>
                  </a:lnTo>
                  <a:lnTo>
                    <a:pt x="2" y="469"/>
                  </a:lnTo>
                  <a:lnTo>
                    <a:pt x="2" y="468"/>
                  </a:lnTo>
                  <a:lnTo>
                    <a:pt x="3" y="467"/>
                  </a:lnTo>
                  <a:lnTo>
                    <a:pt x="3" y="465"/>
                  </a:lnTo>
                  <a:lnTo>
                    <a:pt x="3" y="464"/>
                  </a:lnTo>
                  <a:lnTo>
                    <a:pt x="3" y="463"/>
                  </a:lnTo>
                  <a:lnTo>
                    <a:pt x="4" y="463"/>
                  </a:lnTo>
                  <a:lnTo>
                    <a:pt x="4" y="462"/>
                  </a:lnTo>
                  <a:lnTo>
                    <a:pt x="4" y="461"/>
                  </a:lnTo>
                  <a:lnTo>
                    <a:pt x="4" y="460"/>
                  </a:lnTo>
                  <a:lnTo>
                    <a:pt x="5" y="460"/>
                  </a:lnTo>
                  <a:lnTo>
                    <a:pt x="5" y="459"/>
                  </a:lnTo>
                  <a:lnTo>
                    <a:pt x="5" y="458"/>
                  </a:lnTo>
                  <a:lnTo>
                    <a:pt x="5" y="457"/>
                  </a:lnTo>
                  <a:lnTo>
                    <a:pt x="6" y="457"/>
                  </a:lnTo>
                  <a:lnTo>
                    <a:pt x="6" y="456"/>
                  </a:lnTo>
                  <a:lnTo>
                    <a:pt x="6" y="455"/>
                  </a:lnTo>
                  <a:lnTo>
                    <a:pt x="7" y="454"/>
                  </a:lnTo>
                  <a:lnTo>
                    <a:pt x="7" y="453"/>
                  </a:lnTo>
                  <a:lnTo>
                    <a:pt x="7" y="452"/>
                  </a:lnTo>
                  <a:lnTo>
                    <a:pt x="8" y="451"/>
                  </a:lnTo>
                  <a:lnTo>
                    <a:pt x="8" y="450"/>
                  </a:lnTo>
                  <a:lnTo>
                    <a:pt x="8" y="449"/>
                  </a:lnTo>
                  <a:lnTo>
                    <a:pt x="9" y="448"/>
                  </a:lnTo>
                  <a:lnTo>
                    <a:pt x="9" y="447"/>
                  </a:lnTo>
                  <a:lnTo>
                    <a:pt x="9" y="445"/>
                  </a:lnTo>
                  <a:lnTo>
                    <a:pt x="9" y="444"/>
                  </a:lnTo>
                  <a:lnTo>
                    <a:pt x="9" y="443"/>
                  </a:lnTo>
                  <a:lnTo>
                    <a:pt x="8" y="442"/>
                  </a:lnTo>
                  <a:lnTo>
                    <a:pt x="8" y="441"/>
                  </a:lnTo>
                  <a:lnTo>
                    <a:pt x="8" y="440"/>
                  </a:lnTo>
                  <a:lnTo>
                    <a:pt x="8" y="439"/>
                  </a:lnTo>
                  <a:lnTo>
                    <a:pt x="8" y="438"/>
                  </a:lnTo>
                  <a:lnTo>
                    <a:pt x="9" y="438"/>
                  </a:lnTo>
                  <a:lnTo>
                    <a:pt x="9" y="437"/>
                  </a:lnTo>
                  <a:lnTo>
                    <a:pt x="9" y="436"/>
                  </a:lnTo>
                  <a:lnTo>
                    <a:pt x="9" y="435"/>
                  </a:lnTo>
                  <a:lnTo>
                    <a:pt x="9" y="434"/>
                  </a:lnTo>
                  <a:lnTo>
                    <a:pt x="10" y="433"/>
                  </a:lnTo>
                  <a:lnTo>
                    <a:pt x="10" y="432"/>
                  </a:lnTo>
                  <a:lnTo>
                    <a:pt x="10" y="431"/>
                  </a:lnTo>
                  <a:lnTo>
                    <a:pt x="10" y="430"/>
                  </a:lnTo>
                  <a:lnTo>
                    <a:pt x="10" y="429"/>
                  </a:lnTo>
                  <a:lnTo>
                    <a:pt x="11" y="428"/>
                  </a:lnTo>
                  <a:lnTo>
                    <a:pt x="11" y="426"/>
                  </a:lnTo>
                  <a:lnTo>
                    <a:pt x="11" y="425"/>
                  </a:lnTo>
                  <a:lnTo>
                    <a:pt x="11" y="424"/>
                  </a:lnTo>
                  <a:lnTo>
                    <a:pt x="11" y="423"/>
                  </a:lnTo>
                  <a:lnTo>
                    <a:pt x="11" y="422"/>
                  </a:lnTo>
                  <a:lnTo>
                    <a:pt x="11" y="421"/>
                  </a:lnTo>
                  <a:lnTo>
                    <a:pt x="12" y="420"/>
                  </a:lnTo>
                  <a:lnTo>
                    <a:pt x="12" y="419"/>
                  </a:lnTo>
                  <a:lnTo>
                    <a:pt x="12" y="418"/>
                  </a:lnTo>
                  <a:lnTo>
                    <a:pt x="12" y="417"/>
                  </a:lnTo>
                  <a:lnTo>
                    <a:pt x="12" y="416"/>
                  </a:lnTo>
                  <a:lnTo>
                    <a:pt x="12" y="415"/>
                  </a:lnTo>
                  <a:lnTo>
                    <a:pt x="12" y="414"/>
                  </a:lnTo>
                  <a:lnTo>
                    <a:pt x="13" y="414"/>
                  </a:lnTo>
                  <a:lnTo>
                    <a:pt x="13" y="413"/>
                  </a:lnTo>
                  <a:lnTo>
                    <a:pt x="13" y="412"/>
                  </a:lnTo>
                  <a:lnTo>
                    <a:pt x="13" y="411"/>
                  </a:lnTo>
                  <a:lnTo>
                    <a:pt x="13" y="410"/>
                  </a:lnTo>
                  <a:lnTo>
                    <a:pt x="14" y="409"/>
                  </a:lnTo>
                  <a:lnTo>
                    <a:pt x="14" y="408"/>
                  </a:lnTo>
                  <a:lnTo>
                    <a:pt x="14" y="406"/>
                  </a:lnTo>
                  <a:lnTo>
                    <a:pt x="14" y="405"/>
                  </a:lnTo>
                  <a:lnTo>
                    <a:pt x="15" y="405"/>
                  </a:lnTo>
                  <a:lnTo>
                    <a:pt x="15" y="404"/>
                  </a:lnTo>
                  <a:lnTo>
                    <a:pt x="15" y="403"/>
                  </a:lnTo>
                  <a:lnTo>
                    <a:pt x="15" y="402"/>
                  </a:lnTo>
                  <a:lnTo>
                    <a:pt x="15" y="401"/>
                  </a:lnTo>
                  <a:lnTo>
                    <a:pt x="16" y="400"/>
                  </a:lnTo>
                  <a:lnTo>
                    <a:pt x="16" y="399"/>
                  </a:lnTo>
                  <a:lnTo>
                    <a:pt x="16" y="398"/>
                  </a:lnTo>
                  <a:lnTo>
                    <a:pt x="16" y="397"/>
                  </a:lnTo>
                  <a:lnTo>
                    <a:pt x="17" y="397"/>
                  </a:lnTo>
                  <a:lnTo>
                    <a:pt x="17" y="396"/>
                  </a:lnTo>
                  <a:lnTo>
                    <a:pt x="17" y="395"/>
                  </a:lnTo>
                  <a:lnTo>
                    <a:pt x="17" y="394"/>
                  </a:lnTo>
                  <a:lnTo>
                    <a:pt x="17" y="393"/>
                  </a:lnTo>
                  <a:lnTo>
                    <a:pt x="18" y="393"/>
                  </a:lnTo>
                  <a:lnTo>
                    <a:pt x="18" y="392"/>
                  </a:lnTo>
                  <a:lnTo>
                    <a:pt x="18" y="391"/>
                  </a:lnTo>
                  <a:lnTo>
                    <a:pt x="18" y="390"/>
                  </a:lnTo>
                  <a:lnTo>
                    <a:pt x="19" y="390"/>
                  </a:lnTo>
                  <a:lnTo>
                    <a:pt x="19" y="389"/>
                  </a:lnTo>
                  <a:lnTo>
                    <a:pt x="19" y="387"/>
                  </a:lnTo>
                  <a:lnTo>
                    <a:pt x="19" y="386"/>
                  </a:lnTo>
                  <a:lnTo>
                    <a:pt x="21" y="386"/>
                  </a:lnTo>
                  <a:lnTo>
                    <a:pt x="21" y="385"/>
                  </a:lnTo>
                  <a:lnTo>
                    <a:pt x="21" y="384"/>
                  </a:lnTo>
                  <a:lnTo>
                    <a:pt x="22" y="383"/>
                  </a:lnTo>
                  <a:lnTo>
                    <a:pt x="22" y="382"/>
                  </a:lnTo>
                  <a:lnTo>
                    <a:pt x="22" y="381"/>
                  </a:lnTo>
                  <a:lnTo>
                    <a:pt x="23" y="381"/>
                  </a:lnTo>
                  <a:lnTo>
                    <a:pt x="23" y="380"/>
                  </a:lnTo>
                  <a:lnTo>
                    <a:pt x="23" y="379"/>
                  </a:lnTo>
                  <a:lnTo>
                    <a:pt x="24" y="378"/>
                  </a:lnTo>
                  <a:lnTo>
                    <a:pt x="24" y="377"/>
                  </a:lnTo>
                  <a:lnTo>
                    <a:pt x="24" y="376"/>
                  </a:lnTo>
                  <a:lnTo>
                    <a:pt x="25" y="376"/>
                  </a:lnTo>
                  <a:lnTo>
                    <a:pt x="25" y="375"/>
                  </a:lnTo>
                  <a:lnTo>
                    <a:pt x="25" y="374"/>
                  </a:lnTo>
                  <a:lnTo>
                    <a:pt x="26" y="373"/>
                  </a:lnTo>
                  <a:lnTo>
                    <a:pt x="26" y="372"/>
                  </a:lnTo>
                  <a:lnTo>
                    <a:pt x="27" y="372"/>
                  </a:lnTo>
                  <a:lnTo>
                    <a:pt x="27" y="371"/>
                  </a:lnTo>
                  <a:lnTo>
                    <a:pt x="27" y="370"/>
                  </a:lnTo>
                  <a:lnTo>
                    <a:pt x="28" y="370"/>
                  </a:lnTo>
                  <a:lnTo>
                    <a:pt x="28" y="369"/>
                  </a:lnTo>
                  <a:lnTo>
                    <a:pt x="28" y="367"/>
                  </a:lnTo>
                  <a:lnTo>
                    <a:pt x="29" y="366"/>
                  </a:lnTo>
                  <a:lnTo>
                    <a:pt x="29" y="365"/>
                  </a:lnTo>
                  <a:lnTo>
                    <a:pt x="29" y="364"/>
                  </a:lnTo>
                  <a:lnTo>
                    <a:pt x="30" y="364"/>
                  </a:lnTo>
                  <a:lnTo>
                    <a:pt x="30" y="363"/>
                  </a:lnTo>
                  <a:lnTo>
                    <a:pt x="30" y="362"/>
                  </a:lnTo>
                  <a:lnTo>
                    <a:pt x="31" y="362"/>
                  </a:lnTo>
                  <a:lnTo>
                    <a:pt x="31" y="361"/>
                  </a:lnTo>
                  <a:lnTo>
                    <a:pt x="31" y="360"/>
                  </a:lnTo>
                  <a:lnTo>
                    <a:pt x="32" y="359"/>
                  </a:lnTo>
                  <a:lnTo>
                    <a:pt x="32" y="358"/>
                  </a:lnTo>
                  <a:lnTo>
                    <a:pt x="33" y="358"/>
                  </a:lnTo>
                  <a:lnTo>
                    <a:pt x="33" y="357"/>
                  </a:lnTo>
                  <a:lnTo>
                    <a:pt x="33" y="356"/>
                  </a:lnTo>
                  <a:lnTo>
                    <a:pt x="34" y="355"/>
                  </a:lnTo>
                  <a:lnTo>
                    <a:pt x="34" y="354"/>
                  </a:lnTo>
                  <a:lnTo>
                    <a:pt x="35" y="354"/>
                  </a:lnTo>
                  <a:lnTo>
                    <a:pt x="35" y="353"/>
                  </a:lnTo>
                  <a:lnTo>
                    <a:pt x="36" y="352"/>
                  </a:lnTo>
                  <a:lnTo>
                    <a:pt x="36" y="351"/>
                  </a:lnTo>
                  <a:lnTo>
                    <a:pt x="37" y="350"/>
                  </a:lnTo>
                  <a:lnTo>
                    <a:pt x="37" y="348"/>
                  </a:lnTo>
                  <a:lnTo>
                    <a:pt x="38" y="347"/>
                  </a:lnTo>
                  <a:lnTo>
                    <a:pt x="38" y="346"/>
                  </a:lnTo>
                  <a:lnTo>
                    <a:pt x="39" y="345"/>
                  </a:lnTo>
                  <a:lnTo>
                    <a:pt x="39" y="344"/>
                  </a:lnTo>
                  <a:lnTo>
                    <a:pt x="41" y="344"/>
                  </a:lnTo>
                  <a:lnTo>
                    <a:pt x="41" y="343"/>
                  </a:lnTo>
                  <a:lnTo>
                    <a:pt x="41" y="342"/>
                  </a:lnTo>
                  <a:lnTo>
                    <a:pt x="42" y="342"/>
                  </a:lnTo>
                  <a:lnTo>
                    <a:pt x="42" y="341"/>
                  </a:lnTo>
                  <a:lnTo>
                    <a:pt x="43" y="340"/>
                  </a:lnTo>
                  <a:lnTo>
                    <a:pt x="43" y="339"/>
                  </a:lnTo>
                  <a:lnTo>
                    <a:pt x="44" y="339"/>
                  </a:lnTo>
                  <a:lnTo>
                    <a:pt x="44" y="338"/>
                  </a:lnTo>
                  <a:lnTo>
                    <a:pt x="44" y="337"/>
                  </a:lnTo>
                  <a:lnTo>
                    <a:pt x="45" y="336"/>
                  </a:lnTo>
                  <a:lnTo>
                    <a:pt x="45" y="335"/>
                  </a:lnTo>
                  <a:lnTo>
                    <a:pt x="46" y="334"/>
                  </a:lnTo>
                  <a:lnTo>
                    <a:pt x="46" y="333"/>
                  </a:lnTo>
                  <a:lnTo>
                    <a:pt x="47" y="332"/>
                  </a:lnTo>
                  <a:lnTo>
                    <a:pt x="47" y="331"/>
                  </a:lnTo>
                  <a:lnTo>
                    <a:pt x="47" y="330"/>
                  </a:lnTo>
                  <a:lnTo>
                    <a:pt x="48" y="330"/>
                  </a:lnTo>
                  <a:lnTo>
                    <a:pt x="48" y="328"/>
                  </a:lnTo>
                  <a:lnTo>
                    <a:pt x="48" y="327"/>
                  </a:lnTo>
                  <a:lnTo>
                    <a:pt x="49" y="327"/>
                  </a:lnTo>
                  <a:lnTo>
                    <a:pt x="49" y="326"/>
                  </a:lnTo>
                  <a:lnTo>
                    <a:pt x="49" y="325"/>
                  </a:lnTo>
                  <a:lnTo>
                    <a:pt x="50" y="325"/>
                  </a:lnTo>
                  <a:lnTo>
                    <a:pt x="50" y="324"/>
                  </a:lnTo>
                  <a:lnTo>
                    <a:pt x="50" y="323"/>
                  </a:lnTo>
                  <a:lnTo>
                    <a:pt x="51" y="323"/>
                  </a:lnTo>
                  <a:lnTo>
                    <a:pt x="51" y="322"/>
                  </a:lnTo>
                  <a:lnTo>
                    <a:pt x="51" y="321"/>
                  </a:lnTo>
                  <a:lnTo>
                    <a:pt x="52" y="321"/>
                  </a:lnTo>
                  <a:lnTo>
                    <a:pt x="52" y="320"/>
                  </a:lnTo>
                  <a:lnTo>
                    <a:pt x="53" y="319"/>
                  </a:lnTo>
                  <a:lnTo>
                    <a:pt x="53" y="318"/>
                  </a:lnTo>
                  <a:lnTo>
                    <a:pt x="53" y="317"/>
                  </a:lnTo>
                  <a:lnTo>
                    <a:pt x="54" y="317"/>
                  </a:lnTo>
                  <a:lnTo>
                    <a:pt x="54" y="316"/>
                  </a:lnTo>
                  <a:lnTo>
                    <a:pt x="55" y="315"/>
                  </a:lnTo>
                  <a:lnTo>
                    <a:pt x="55" y="314"/>
                  </a:lnTo>
                  <a:lnTo>
                    <a:pt x="56" y="313"/>
                  </a:lnTo>
                  <a:lnTo>
                    <a:pt x="56" y="312"/>
                  </a:lnTo>
                  <a:lnTo>
                    <a:pt x="57" y="312"/>
                  </a:lnTo>
                  <a:lnTo>
                    <a:pt x="57" y="311"/>
                  </a:lnTo>
                  <a:lnTo>
                    <a:pt x="57" y="309"/>
                  </a:lnTo>
                  <a:lnTo>
                    <a:pt x="58" y="308"/>
                  </a:lnTo>
                  <a:lnTo>
                    <a:pt x="60" y="307"/>
                  </a:lnTo>
                  <a:lnTo>
                    <a:pt x="60" y="306"/>
                  </a:lnTo>
                  <a:lnTo>
                    <a:pt x="60" y="305"/>
                  </a:lnTo>
                  <a:lnTo>
                    <a:pt x="61" y="305"/>
                  </a:lnTo>
                  <a:lnTo>
                    <a:pt x="61" y="304"/>
                  </a:lnTo>
                  <a:lnTo>
                    <a:pt x="62" y="303"/>
                  </a:lnTo>
                  <a:lnTo>
                    <a:pt x="62" y="302"/>
                  </a:lnTo>
                  <a:lnTo>
                    <a:pt x="62" y="301"/>
                  </a:lnTo>
                  <a:lnTo>
                    <a:pt x="63" y="301"/>
                  </a:lnTo>
                  <a:lnTo>
                    <a:pt x="63" y="300"/>
                  </a:lnTo>
                  <a:lnTo>
                    <a:pt x="64" y="299"/>
                  </a:lnTo>
                  <a:lnTo>
                    <a:pt x="64" y="298"/>
                  </a:lnTo>
                  <a:lnTo>
                    <a:pt x="65" y="297"/>
                  </a:lnTo>
                  <a:lnTo>
                    <a:pt x="65" y="296"/>
                  </a:lnTo>
                  <a:lnTo>
                    <a:pt x="66" y="295"/>
                  </a:lnTo>
                  <a:lnTo>
                    <a:pt x="66" y="294"/>
                  </a:lnTo>
                  <a:lnTo>
                    <a:pt x="67" y="293"/>
                  </a:lnTo>
                  <a:lnTo>
                    <a:pt x="67" y="292"/>
                  </a:lnTo>
                  <a:lnTo>
                    <a:pt x="68" y="290"/>
                  </a:lnTo>
                  <a:lnTo>
                    <a:pt x="68" y="289"/>
                  </a:lnTo>
                  <a:lnTo>
                    <a:pt x="68" y="288"/>
                  </a:lnTo>
                  <a:lnTo>
                    <a:pt x="69" y="288"/>
                  </a:lnTo>
                  <a:lnTo>
                    <a:pt x="69" y="287"/>
                  </a:lnTo>
                  <a:lnTo>
                    <a:pt x="69" y="286"/>
                  </a:lnTo>
                  <a:lnTo>
                    <a:pt x="70" y="286"/>
                  </a:lnTo>
                  <a:lnTo>
                    <a:pt x="70" y="285"/>
                  </a:lnTo>
                  <a:lnTo>
                    <a:pt x="71" y="284"/>
                  </a:lnTo>
                  <a:lnTo>
                    <a:pt x="71" y="283"/>
                  </a:lnTo>
                  <a:lnTo>
                    <a:pt x="71" y="282"/>
                  </a:lnTo>
                  <a:lnTo>
                    <a:pt x="72" y="282"/>
                  </a:lnTo>
                  <a:lnTo>
                    <a:pt x="72" y="281"/>
                  </a:lnTo>
                  <a:lnTo>
                    <a:pt x="72" y="280"/>
                  </a:lnTo>
                  <a:lnTo>
                    <a:pt x="73" y="280"/>
                  </a:lnTo>
                  <a:lnTo>
                    <a:pt x="73" y="279"/>
                  </a:lnTo>
                  <a:lnTo>
                    <a:pt x="73" y="278"/>
                  </a:lnTo>
                  <a:lnTo>
                    <a:pt x="73" y="277"/>
                  </a:lnTo>
                  <a:lnTo>
                    <a:pt x="73" y="276"/>
                  </a:lnTo>
                  <a:lnTo>
                    <a:pt x="74" y="275"/>
                  </a:lnTo>
                  <a:lnTo>
                    <a:pt x="74" y="274"/>
                  </a:lnTo>
                  <a:lnTo>
                    <a:pt x="74" y="273"/>
                  </a:lnTo>
                  <a:lnTo>
                    <a:pt x="75" y="272"/>
                  </a:lnTo>
                  <a:lnTo>
                    <a:pt x="75" y="270"/>
                  </a:lnTo>
                  <a:lnTo>
                    <a:pt x="75" y="269"/>
                  </a:lnTo>
                  <a:lnTo>
                    <a:pt x="75" y="268"/>
                  </a:lnTo>
                  <a:lnTo>
                    <a:pt x="76" y="268"/>
                  </a:lnTo>
                  <a:lnTo>
                    <a:pt x="75" y="267"/>
                  </a:lnTo>
                  <a:lnTo>
                    <a:pt x="76" y="267"/>
                  </a:lnTo>
                  <a:lnTo>
                    <a:pt x="76" y="266"/>
                  </a:lnTo>
                  <a:lnTo>
                    <a:pt x="76" y="265"/>
                  </a:lnTo>
                  <a:lnTo>
                    <a:pt x="77" y="264"/>
                  </a:lnTo>
                  <a:lnTo>
                    <a:pt x="77" y="263"/>
                  </a:lnTo>
                  <a:lnTo>
                    <a:pt x="77" y="262"/>
                  </a:lnTo>
                  <a:lnTo>
                    <a:pt x="78" y="261"/>
                  </a:lnTo>
                  <a:lnTo>
                    <a:pt x="78" y="260"/>
                  </a:lnTo>
                  <a:lnTo>
                    <a:pt x="78" y="259"/>
                  </a:lnTo>
                  <a:lnTo>
                    <a:pt x="78" y="258"/>
                  </a:lnTo>
                  <a:lnTo>
                    <a:pt x="78" y="257"/>
                  </a:lnTo>
                  <a:lnTo>
                    <a:pt x="78" y="256"/>
                  </a:lnTo>
                  <a:lnTo>
                    <a:pt x="78" y="255"/>
                  </a:lnTo>
                  <a:lnTo>
                    <a:pt x="78" y="254"/>
                  </a:lnTo>
                  <a:lnTo>
                    <a:pt x="78" y="253"/>
                  </a:lnTo>
                  <a:lnTo>
                    <a:pt x="80" y="251"/>
                  </a:lnTo>
                  <a:lnTo>
                    <a:pt x="80" y="250"/>
                  </a:lnTo>
                  <a:lnTo>
                    <a:pt x="80" y="249"/>
                  </a:lnTo>
                  <a:lnTo>
                    <a:pt x="80" y="248"/>
                  </a:lnTo>
                  <a:lnTo>
                    <a:pt x="80" y="247"/>
                  </a:lnTo>
                  <a:lnTo>
                    <a:pt x="78" y="246"/>
                  </a:lnTo>
                  <a:lnTo>
                    <a:pt x="78" y="245"/>
                  </a:lnTo>
                  <a:lnTo>
                    <a:pt x="78" y="244"/>
                  </a:lnTo>
                  <a:lnTo>
                    <a:pt x="78" y="243"/>
                  </a:lnTo>
                  <a:lnTo>
                    <a:pt x="80" y="243"/>
                  </a:lnTo>
                  <a:lnTo>
                    <a:pt x="81" y="243"/>
                  </a:lnTo>
                  <a:lnTo>
                    <a:pt x="81" y="242"/>
                  </a:lnTo>
                  <a:lnTo>
                    <a:pt x="81" y="241"/>
                  </a:lnTo>
                  <a:lnTo>
                    <a:pt x="81" y="240"/>
                  </a:lnTo>
                  <a:lnTo>
                    <a:pt x="81" y="239"/>
                  </a:lnTo>
                  <a:lnTo>
                    <a:pt x="81" y="238"/>
                  </a:lnTo>
                  <a:lnTo>
                    <a:pt x="81" y="237"/>
                  </a:lnTo>
                  <a:lnTo>
                    <a:pt x="81" y="236"/>
                  </a:lnTo>
                  <a:lnTo>
                    <a:pt x="81" y="235"/>
                  </a:lnTo>
                  <a:lnTo>
                    <a:pt x="82" y="235"/>
                  </a:lnTo>
                  <a:lnTo>
                    <a:pt x="82" y="234"/>
                  </a:lnTo>
                  <a:lnTo>
                    <a:pt x="82" y="233"/>
                  </a:lnTo>
                  <a:lnTo>
                    <a:pt x="82" y="231"/>
                  </a:lnTo>
                  <a:lnTo>
                    <a:pt x="82" y="230"/>
                  </a:lnTo>
                  <a:lnTo>
                    <a:pt x="82" y="229"/>
                  </a:lnTo>
                  <a:lnTo>
                    <a:pt x="82" y="228"/>
                  </a:lnTo>
                  <a:lnTo>
                    <a:pt x="82" y="227"/>
                  </a:lnTo>
                  <a:lnTo>
                    <a:pt x="83" y="226"/>
                  </a:lnTo>
                  <a:lnTo>
                    <a:pt x="83" y="225"/>
                  </a:lnTo>
                  <a:lnTo>
                    <a:pt x="84" y="225"/>
                  </a:lnTo>
                  <a:lnTo>
                    <a:pt x="84" y="224"/>
                  </a:lnTo>
                  <a:lnTo>
                    <a:pt x="85" y="223"/>
                  </a:lnTo>
                  <a:lnTo>
                    <a:pt x="85" y="222"/>
                  </a:lnTo>
                  <a:lnTo>
                    <a:pt x="85" y="221"/>
                  </a:lnTo>
                  <a:lnTo>
                    <a:pt x="85" y="220"/>
                  </a:lnTo>
                  <a:lnTo>
                    <a:pt x="85" y="219"/>
                  </a:lnTo>
                  <a:lnTo>
                    <a:pt x="85" y="218"/>
                  </a:lnTo>
                  <a:lnTo>
                    <a:pt x="85" y="217"/>
                  </a:lnTo>
                  <a:lnTo>
                    <a:pt x="85" y="216"/>
                  </a:lnTo>
                  <a:lnTo>
                    <a:pt x="85" y="215"/>
                  </a:lnTo>
                  <a:lnTo>
                    <a:pt x="84" y="214"/>
                  </a:lnTo>
                  <a:lnTo>
                    <a:pt x="84" y="212"/>
                  </a:lnTo>
                  <a:lnTo>
                    <a:pt x="84" y="211"/>
                  </a:lnTo>
                  <a:lnTo>
                    <a:pt x="84" y="210"/>
                  </a:lnTo>
                  <a:lnTo>
                    <a:pt x="84" y="209"/>
                  </a:lnTo>
                  <a:lnTo>
                    <a:pt x="84" y="208"/>
                  </a:lnTo>
                  <a:lnTo>
                    <a:pt x="84" y="207"/>
                  </a:lnTo>
                  <a:lnTo>
                    <a:pt x="84" y="206"/>
                  </a:lnTo>
                  <a:lnTo>
                    <a:pt x="84" y="205"/>
                  </a:lnTo>
                  <a:lnTo>
                    <a:pt x="84" y="204"/>
                  </a:lnTo>
                  <a:lnTo>
                    <a:pt x="84" y="203"/>
                  </a:lnTo>
                  <a:lnTo>
                    <a:pt x="83" y="203"/>
                  </a:lnTo>
                  <a:lnTo>
                    <a:pt x="82" y="202"/>
                  </a:lnTo>
                  <a:lnTo>
                    <a:pt x="81" y="202"/>
                  </a:lnTo>
                  <a:lnTo>
                    <a:pt x="81" y="201"/>
                  </a:lnTo>
                  <a:lnTo>
                    <a:pt x="80" y="201"/>
                  </a:lnTo>
                  <a:lnTo>
                    <a:pt x="80" y="200"/>
                  </a:lnTo>
                  <a:lnTo>
                    <a:pt x="78" y="199"/>
                  </a:lnTo>
                  <a:lnTo>
                    <a:pt x="78" y="198"/>
                  </a:lnTo>
                  <a:lnTo>
                    <a:pt x="77" y="196"/>
                  </a:lnTo>
                  <a:lnTo>
                    <a:pt x="76" y="196"/>
                  </a:lnTo>
                  <a:lnTo>
                    <a:pt x="76" y="195"/>
                  </a:lnTo>
                  <a:lnTo>
                    <a:pt x="75" y="194"/>
                  </a:lnTo>
                  <a:lnTo>
                    <a:pt x="75" y="192"/>
                  </a:lnTo>
                  <a:lnTo>
                    <a:pt x="75" y="191"/>
                  </a:lnTo>
                  <a:lnTo>
                    <a:pt x="74" y="191"/>
                  </a:lnTo>
                  <a:lnTo>
                    <a:pt x="74" y="190"/>
                  </a:lnTo>
                  <a:lnTo>
                    <a:pt x="73" y="190"/>
                  </a:lnTo>
                  <a:lnTo>
                    <a:pt x="73" y="189"/>
                  </a:lnTo>
                  <a:lnTo>
                    <a:pt x="72" y="188"/>
                  </a:lnTo>
                  <a:lnTo>
                    <a:pt x="71" y="187"/>
                  </a:lnTo>
                  <a:lnTo>
                    <a:pt x="71" y="186"/>
                  </a:lnTo>
                  <a:lnTo>
                    <a:pt x="71" y="185"/>
                  </a:lnTo>
                  <a:lnTo>
                    <a:pt x="70" y="185"/>
                  </a:lnTo>
                  <a:lnTo>
                    <a:pt x="69" y="185"/>
                  </a:lnTo>
                  <a:lnTo>
                    <a:pt x="69" y="184"/>
                  </a:lnTo>
                  <a:lnTo>
                    <a:pt x="68" y="184"/>
                  </a:lnTo>
                  <a:lnTo>
                    <a:pt x="67" y="183"/>
                  </a:lnTo>
                  <a:lnTo>
                    <a:pt x="66" y="183"/>
                  </a:lnTo>
                  <a:lnTo>
                    <a:pt x="66" y="182"/>
                  </a:lnTo>
                  <a:lnTo>
                    <a:pt x="65" y="182"/>
                  </a:lnTo>
                  <a:lnTo>
                    <a:pt x="64" y="182"/>
                  </a:lnTo>
                  <a:lnTo>
                    <a:pt x="63" y="182"/>
                  </a:lnTo>
                  <a:lnTo>
                    <a:pt x="62" y="182"/>
                  </a:lnTo>
                  <a:lnTo>
                    <a:pt x="62" y="181"/>
                  </a:lnTo>
                  <a:lnTo>
                    <a:pt x="61" y="181"/>
                  </a:lnTo>
                  <a:lnTo>
                    <a:pt x="60" y="181"/>
                  </a:lnTo>
                  <a:lnTo>
                    <a:pt x="58" y="180"/>
                  </a:lnTo>
                  <a:lnTo>
                    <a:pt x="60" y="180"/>
                  </a:lnTo>
                  <a:lnTo>
                    <a:pt x="60" y="179"/>
                  </a:lnTo>
                  <a:lnTo>
                    <a:pt x="58" y="179"/>
                  </a:lnTo>
                  <a:lnTo>
                    <a:pt x="58" y="178"/>
                  </a:lnTo>
                  <a:lnTo>
                    <a:pt x="58" y="177"/>
                  </a:lnTo>
                  <a:lnTo>
                    <a:pt x="60" y="177"/>
                  </a:lnTo>
                  <a:lnTo>
                    <a:pt x="60" y="176"/>
                  </a:lnTo>
                  <a:lnTo>
                    <a:pt x="58" y="176"/>
                  </a:lnTo>
                  <a:lnTo>
                    <a:pt x="57" y="176"/>
                  </a:lnTo>
                  <a:lnTo>
                    <a:pt x="57" y="175"/>
                  </a:lnTo>
                  <a:lnTo>
                    <a:pt x="57" y="173"/>
                  </a:lnTo>
                  <a:lnTo>
                    <a:pt x="56" y="173"/>
                  </a:lnTo>
                  <a:lnTo>
                    <a:pt x="56" y="172"/>
                  </a:lnTo>
                  <a:lnTo>
                    <a:pt x="56" y="171"/>
                  </a:lnTo>
                  <a:lnTo>
                    <a:pt x="56" y="170"/>
                  </a:lnTo>
                  <a:lnTo>
                    <a:pt x="56" y="169"/>
                  </a:lnTo>
                  <a:lnTo>
                    <a:pt x="57" y="168"/>
                  </a:lnTo>
                  <a:lnTo>
                    <a:pt x="58" y="168"/>
                  </a:lnTo>
                  <a:lnTo>
                    <a:pt x="58" y="167"/>
                  </a:lnTo>
                  <a:lnTo>
                    <a:pt x="57" y="167"/>
                  </a:lnTo>
                  <a:lnTo>
                    <a:pt x="56" y="167"/>
                  </a:lnTo>
                  <a:lnTo>
                    <a:pt x="55" y="167"/>
                  </a:lnTo>
                  <a:lnTo>
                    <a:pt x="54" y="167"/>
                  </a:lnTo>
                  <a:lnTo>
                    <a:pt x="53" y="167"/>
                  </a:lnTo>
                  <a:lnTo>
                    <a:pt x="52" y="167"/>
                  </a:lnTo>
                  <a:lnTo>
                    <a:pt x="52" y="166"/>
                  </a:lnTo>
                  <a:lnTo>
                    <a:pt x="51" y="166"/>
                  </a:lnTo>
                  <a:lnTo>
                    <a:pt x="51" y="167"/>
                  </a:lnTo>
                  <a:lnTo>
                    <a:pt x="50" y="167"/>
                  </a:lnTo>
                  <a:lnTo>
                    <a:pt x="49" y="167"/>
                  </a:lnTo>
                  <a:lnTo>
                    <a:pt x="49" y="166"/>
                  </a:lnTo>
                  <a:lnTo>
                    <a:pt x="50" y="166"/>
                  </a:lnTo>
                  <a:lnTo>
                    <a:pt x="50" y="165"/>
                  </a:lnTo>
                  <a:lnTo>
                    <a:pt x="50" y="164"/>
                  </a:lnTo>
                  <a:lnTo>
                    <a:pt x="49" y="164"/>
                  </a:lnTo>
                  <a:lnTo>
                    <a:pt x="49" y="163"/>
                  </a:lnTo>
                  <a:lnTo>
                    <a:pt x="50" y="163"/>
                  </a:lnTo>
                  <a:lnTo>
                    <a:pt x="50" y="162"/>
                  </a:lnTo>
                  <a:lnTo>
                    <a:pt x="51" y="162"/>
                  </a:lnTo>
                  <a:lnTo>
                    <a:pt x="52" y="162"/>
                  </a:lnTo>
                  <a:lnTo>
                    <a:pt x="52" y="161"/>
                  </a:lnTo>
                  <a:lnTo>
                    <a:pt x="53" y="160"/>
                  </a:lnTo>
                  <a:lnTo>
                    <a:pt x="53" y="159"/>
                  </a:lnTo>
                  <a:lnTo>
                    <a:pt x="53" y="158"/>
                  </a:lnTo>
                  <a:lnTo>
                    <a:pt x="52" y="158"/>
                  </a:lnTo>
                  <a:lnTo>
                    <a:pt x="52" y="157"/>
                  </a:lnTo>
                  <a:lnTo>
                    <a:pt x="51" y="157"/>
                  </a:lnTo>
                  <a:lnTo>
                    <a:pt x="51" y="158"/>
                  </a:lnTo>
                  <a:lnTo>
                    <a:pt x="50" y="158"/>
                  </a:lnTo>
                  <a:lnTo>
                    <a:pt x="49" y="158"/>
                  </a:lnTo>
                  <a:lnTo>
                    <a:pt x="49" y="159"/>
                  </a:lnTo>
                  <a:lnTo>
                    <a:pt x="48" y="159"/>
                  </a:lnTo>
                  <a:lnTo>
                    <a:pt x="47" y="159"/>
                  </a:lnTo>
                  <a:lnTo>
                    <a:pt x="47" y="158"/>
                  </a:lnTo>
                  <a:lnTo>
                    <a:pt x="47" y="157"/>
                  </a:lnTo>
                  <a:lnTo>
                    <a:pt x="46" y="157"/>
                  </a:lnTo>
                  <a:lnTo>
                    <a:pt x="46" y="156"/>
                  </a:lnTo>
                  <a:lnTo>
                    <a:pt x="47" y="156"/>
                  </a:lnTo>
                  <a:lnTo>
                    <a:pt x="47" y="155"/>
                  </a:lnTo>
                  <a:lnTo>
                    <a:pt x="47" y="153"/>
                  </a:lnTo>
                  <a:lnTo>
                    <a:pt x="47" y="152"/>
                  </a:lnTo>
                  <a:lnTo>
                    <a:pt x="47" y="151"/>
                  </a:lnTo>
                  <a:lnTo>
                    <a:pt x="47" y="150"/>
                  </a:lnTo>
                  <a:lnTo>
                    <a:pt x="48" y="150"/>
                  </a:lnTo>
                  <a:lnTo>
                    <a:pt x="48" y="149"/>
                  </a:lnTo>
                  <a:lnTo>
                    <a:pt x="47" y="149"/>
                  </a:lnTo>
                  <a:lnTo>
                    <a:pt x="47" y="148"/>
                  </a:lnTo>
                  <a:lnTo>
                    <a:pt x="48" y="149"/>
                  </a:lnTo>
                  <a:lnTo>
                    <a:pt x="49" y="149"/>
                  </a:lnTo>
                  <a:lnTo>
                    <a:pt x="49" y="148"/>
                  </a:lnTo>
                  <a:lnTo>
                    <a:pt x="49" y="147"/>
                  </a:lnTo>
                  <a:lnTo>
                    <a:pt x="50" y="147"/>
                  </a:lnTo>
                  <a:lnTo>
                    <a:pt x="50" y="146"/>
                  </a:lnTo>
                  <a:lnTo>
                    <a:pt x="49" y="146"/>
                  </a:lnTo>
                  <a:lnTo>
                    <a:pt x="49" y="145"/>
                  </a:lnTo>
                  <a:lnTo>
                    <a:pt x="48" y="145"/>
                  </a:lnTo>
                  <a:lnTo>
                    <a:pt x="49" y="144"/>
                  </a:lnTo>
                  <a:lnTo>
                    <a:pt x="49" y="143"/>
                  </a:lnTo>
                  <a:lnTo>
                    <a:pt x="48" y="143"/>
                  </a:lnTo>
                  <a:lnTo>
                    <a:pt x="47" y="142"/>
                  </a:lnTo>
                  <a:lnTo>
                    <a:pt x="46" y="142"/>
                  </a:lnTo>
                  <a:lnTo>
                    <a:pt x="46" y="141"/>
                  </a:lnTo>
                  <a:lnTo>
                    <a:pt x="47" y="140"/>
                  </a:lnTo>
                  <a:lnTo>
                    <a:pt x="48" y="140"/>
                  </a:lnTo>
                  <a:lnTo>
                    <a:pt x="49" y="140"/>
                  </a:lnTo>
                  <a:lnTo>
                    <a:pt x="48" y="139"/>
                  </a:lnTo>
                  <a:lnTo>
                    <a:pt x="48" y="138"/>
                  </a:lnTo>
                  <a:lnTo>
                    <a:pt x="47" y="138"/>
                  </a:lnTo>
                  <a:lnTo>
                    <a:pt x="47" y="137"/>
                  </a:lnTo>
                  <a:lnTo>
                    <a:pt x="48" y="137"/>
                  </a:lnTo>
                  <a:lnTo>
                    <a:pt x="48" y="136"/>
                  </a:lnTo>
                  <a:lnTo>
                    <a:pt x="47" y="136"/>
                  </a:lnTo>
                  <a:lnTo>
                    <a:pt x="47" y="134"/>
                  </a:lnTo>
                  <a:lnTo>
                    <a:pt x="47" y="133"/>
                  </a:lnTo>
                  <a:lnTo>
                    <a:pt x="47" y="132"/>
                  </a:lnTo>
                  <a:lnTo>
                    <a:pt x="48" y="132"/>
                  </a:lnTo>
                  <a:lnTo>
                    <a:pt x="48" y="131"/>
                  </a:lnTo>
                  <a:lnTo>
                    <a:pt x="48" y="130"/>
                  </a:lnTo>
                  <a:lnTo>
                    <a:pt x="47" y="130"/>
                  </a:lnTo>
                  <a:lnTo>
                    <a:pt x="47" y="129"/>
                  </a:lnTo>
                  <a:lnTo>
                    <a:pt x="48" y="129"/>
                  </a:lnTo>
                  <a:lnTo>
                    <a:pt x="49" y="129"/>
                  </a:lnTo>
                  <a:lnTo>
                    <a:pt x="49" y="128"/>
                  </a:lnTo>
                  <a:lnTo>
                    <a:pt x="50" y="127"/>
                  </a:lnTo>
                  <a:lnTo>
                    <a:pt x="49" y="127"/>
                  </a:lnTo>
                  <a:lnTo>
                    <a:pt x="49" y="126"/>
                  </a:lnTo>
                  <a:lnTo>
                    <a:pt x="49" y="125"/>
                  </a:lnTo>
                  <a:lnTo>
                    <a:pt x="49" y="124"/>
                  </a:lnTo>
                  <a:lnTo>
                    <a:pt x="50" y="124"/>
                  </a:lnTo>
                  <a:lnTo>
                    <a:pt x="49" y="124"/>
                  </a:lnTo>
                  <a:lnTo>
                    <a:pt x="50" y="123"/>
                  </a:lnTo>
                  <a:lnTo>
                    <a:pt x="50" y="122"/>
                  </a:lnTo>
                  <a:lnTo>
                    <a:pt x="51" y="122"/>
                  </a:lnTo>
                  <a:lnTo>
                    <a:pt x="52" y="122"/>
                  </a:lnTo>
                  <a:lnTo>
                    <a:pt x="53" y="122"/>
                  </a:lnTo>
                  <a:lnTo>
                    <a:pt x="53" y="121"/>
                  </a:lnTo>
                  <a:lnTo>
                    <a:pt x="54" y="122"/>
                  </a:lnTo>
                  <a:lnTo>
                    <a:pt x="54" y="121"/>
                  </a:lnTo>
                  <a:lnTo>
                    <a:pt x="55" y="121"/>
                  </a:lnTo>
                  <a:lnTo>
                    <a:pt x="56" y="121"/>
                  </a:lnTo>
                  <a:lnTo>
                    <a:pt x="57" y="121"/>
                  </a:lnTo>
                  <a:lnTo>
                    <a:pt x="57" y="120"/>
                  </a:lnTo>
                  <a:lnTo>
                    <a:pt x="57" y="119"/>
                  </a:lnTo>
                  <a:lnTo>
                    <a:pt x="58" y="119"/>
                  </a:lnTo>
                  <a:lnTo>
                    <a:pt x="61" y="118"/>
                  </a:lnTo>
                  <a:lnTo>
                    <a:pt x="69" y="113"/>
                  </a:lnTo>
                  <a:lnTo>
                    <a:pt x="73" y="110"/>
                  </a:lnTo>
                  <a:lnTo>
                    <a:pt x="74" y="110"/>
                  </a:lnTo>
                  <a:lnTo>
                    <a:pt x="74" y="109"/>
                  </a:lnTo>
                  <a:lnTo>
                    <a:pt x="75" y="105"/>
                  </a:lnTo>
                  <a:lnTo>
                    <a:pt x="76" y="95"/>
                  </a:lnTo>
                  <a:lnTo>
                    <a:pt x="77" y="91"/>
                  </a:lnTo>
                  <a:lnTo>
                    <a:pt x="77" y="90"/>
                  </a:lnTo>
                  <a:lnTo>
                    <a:pt x="80" y="76"/>
                  </a:lnTo>
                  <a:lnTo>
                    <a:pt x="82" y="66"/>
                  </a:lnTo>
                  <a:lnTo>
                    <a:pt x="83" y="55"/>
                  </a:lnTo>
                  <a:lnTo>
                    <a:pt x="85" y="43"/>
                  </a:lnTo>
                  <a:lnTo>
                    <a:pt x="87" y="33"/>
                  </a:lnTo>
                  <a:lnTo>
                    <a:pt x="89" y="21"/>
                  </a:lnTo>
                  <a:lnTo>
                    <a:pt x="89" y="19"/>
                  </a:lnTo>
                  <a:lnTo>
                    <a:pt x="92" y="17"/>
                  </a:lnTo>
                  <a:lnTo>
                    <a:pt x="96" y="14"/>
                  </a:lnTo>
                  <a:lnTo>
                    <a:pt x="97" y="13"/>
                  </a:lnTo>
                  <a:lnTo>
                    <a:pt x="99" y="12"/>
                  </a:lnTo>
                  <a:lnTo>
                    <a:pt x="99" y="11"/>
                  </a:lnTo>
                  <a:lnTo>
                    <a:pt x="100" y="10"/>
                  </a:lnTo>
                  <a:lnTo>
                    <a:pt x="101" y="9"/>
                  </a:lnTo>
                  <a:lnTo>
                    <a:pt x="102" y="8"/>
                  </a:lnTo>
                  <a:lnTo>
                    <a:pt x="103" y="7"/>
                  </a:lnTo>
                  <a:lnTo>
                    <a:pt x="103" y="6"/>
                  </a:lnTo>
                  <a:lnTo>
                    <a:pt x="104" y="5"/>
                  </a:lnTo>
                  <a:lnTo>
                    <a:pt x="104" y="4"/>
                  </a:lnTo>
                  <a:lnTo>
                    <a:pt x="104" y="3"/>
                  </a:lnTo>
                  <a:lnTo>
                    <a:pt x="104" y="2"/>
                  </a:lnTo>
                  <a:lnTo>
                    <a:pt x="105" y="1"/>
                  </a:lnTo>
                  <a:lnTo>
                    <a:pt x="106" y="0"/>
                  </a:lnTo>
                  <a:lnTo>
                    <a:pt x="107" y="0"/>
                  </a:lnTo>
                  <a:lnTo>
                    <a:pt x="108" y="0"/>
                  </a:lnTo>
                  <a:lnTo>
                    <a:pt x="109" y="0"/>
                  </a:lnTo>
                </a:path>
              </a:pathLst>
            </a:custGeom>
            <a:grpFill/>
            <a:ln w="19050" cap="flat">
              <a:solidFill>
                <a:schemeClr val="tx1"/>
              </a:solidFill>
              <a:prstDash val="solid"/>
              <a:miter lim="800000"/>
              <a:headEnd/>
              <a:tailEnd/>
            </a:ln>
          </p:spPr>
          <p:txBody>
            <a:bodyPr/>
            <a:lstStyle/>
            <a:p>
              <a:endParaRPr lang="en-US" sz="1013" dirty="0"/>
            </a:p>
          </p:txBody>
        </p:sp>
      </p:grpSp>
      <p:sp>
        <p:nvSpPr>
          <p:cNvPr id="1128524" name="Freeform 76"/>
          <p:cNvSpPr>
            <a:spLocks/>
          </p:cNvSpPr>
          <p:nvPr/>
        </p:nvSpPr>
        <p:spPr bwMode="auto">
          <a:xfrm>
            <a:off x="6387748" y="2705073"/>
            <a:ext cx="212527" cy="241994"/>
          </a:xfrm>
          <a:custGeom>
            <a:avLst/>
            <a:gdLst>
              <a:gd name="T0" fmla="*/ 2147483646 w 250"/>
              <a:gd name="T1" fmla="*/ 2147483646 h 289"/>
              <a:gd name="T2" fmla="*/ 2147483646 w 250"/>
              <a:gd name="T3" fmla="*/ 2147483646 h 289"/>
              <a:gd name="T4" fmla="*/ 2147483646 w 250"/>
              <a:gd name="T5" fmla="*/ 2147483646 h 289"/>
              <a:gd name="T6" fmla="*/ 2147483646 w 250"/>
              <a:gd name="T7" fmla="*/ 2147483646 h 289"/>
              <a:gd name="T8" fmla="*/ 2147483646 w 250"/>
              <a:gd name="T9" fmla="*/ 2147483646 h 289"/>
              <a:gd name="T10" fmla="*/ 2147483646 w 250"/>
              <a:gd name="T11" fmla="*/ 0 h 289"/>
              <a:gd name="T12" fmla="*/ 2147483646 w 250"/>
              <a:gd name="T13" fmla="*/ 2147483646 h 289"/>
              <a:gd name="T14" fmla="*/ 2147483646 w 250"/>
              <a:gd name="T15" fmla="*/ 2147483646 h 289"/>
              <a:gd name="T16" fmla="*/ 2147483646 w 250"/>
              <a:gd name="T17" fmla="*/ 2147483646 h 289"/>
              <a:gd name="T18" fmla="*/ 2147483646 w 250"/>
              <a:gd name="T19" fmla="*/ 2147483646 h 289"/>
              <a:gd name="T20" fmla="*/ 2147483646 w 250"/>
              <a:gd name="T21" fmla="*/ 2147483646 h 289"/>
              <a:gd name="T22" fmla="*/ 2147483646 w 250"/>
              <a:gd name="T23" fmla="*/ 2147483646 h 289"/>
              <a:gd name="T24" fmla="*/ 2147483646 w 250"/>
              <a:gd name="T25" fmla="*/ 2147483646 h 289"/>
              <a:gd name="T26" fmla="*/ 2147483646 w 250"/>
              <a:gd name="T27" fmla="*/ 2147483646 h 289"/>
              <a:gd name="T28" fmla="*/ 2147483646 w 250"/>
              <a:gd name="T29" fmla="*/ 2147483646 h 289"/>
              <a:gd name="T30" fmla="*/ 2147483646 w 250"/>
              <a:gd name="T31" fmla="*/ 2147483646 h 289"/>
              <a:gd name="T32" fmla="*/ 2147483646 w 250"/>
              <a:gd name="T33" fmla="*/ 2147483646 h 289"/>
              <a:gd name="T34" fmla="*/ 2147483646 w 250"/>
              <a:gd name="T35" fmla="*/ 2147483646 h 289"/>
              <a:gd name="T36" fmla="*/ 2147483646 w 250"/>
              <a:gd name="T37" fmla="*/ 2147483646 h 289"/>
              <a:gd name="T38" fmla="*/ 2147483646 w 250"/>
              <a:gd name="T39" fmla="*/ 2147483646 h 289"/>
              <a:gd name="T40" fmla="*/ 2147483646 w 250"/>
              <a:gd name="T41" fmla="*/ 2147483646 h 289"/>
              <a:gd name="T42" fmla="*/ 2147483646 w 250"/>
              <a:gd name="T43" fmla="*/ 2147483646 h 289"/>
              <a:gd name="T44" fmla="*/ 2147483646 w 250"/>
              <a:gd name="T45" fmla="*/ 2147483646 h 289"/>
              <a:gd name="T46" fmla="*/ 2147483646 w 250"/>
              <a:gd name="T47" fmla="*/ 2147483646 h 289"/>
              <a:gd name="T48" fmla="*/ 2147483646 w 250"/>
              <a:gd name="T49" fmla="*/ 2147483646 h 289"/>
              <a:gd name="T50" fmla="*/ 2147483646 w 250"/>
              <a:gd name="T51" fmla="*/ 2147483646 h 289"/>
              <a:gd name="T52" fmla="*/ 2147483646 w 250"/>
              <a:gd name="T53" fmla="*/ 2147483646 h 289"/>
              <a:gd name="T54" fmla="*/ 2147483646 w 250"/>
              <a:gd name="T55" fmla="*/ 2147483646 h 289"/>
              <a:gd name="T56" fmla="*/ 2147483646 w 250"/>
              <a:gd name="T57" fmla="*/ 2147483646 h 289"/>
              <a:gd name="T58" fmla="*/ 2147483646 w 250"/>
              <a:gd name="T59" fmla="*/ 2147483646 h 289"/>
              <a:gd name="T60" fmla="*/ 2147483646 w 250"/>
              <a:gd name="T61" fmla="*/ 2147483646 h 289"/>
              <a:gd name="T62" fmla="*/ 2147483646 w 250"/>
              <a:gd name="T63" fmla="*/ 2147483646 h 289"/>
              <a:gd name="T64" fmla="*/ 2147483646 w 250"/>
              <a:gd name="T65" fmla="*/ 2147483646 h 289"/>
              <a:gd name="T66" fmla="*/ 2147483646 w 250"/>
              <a:gd name="T67" fmla="*/ 2147483646 h 289"/>
              <a:gd name="T68" fmla="*/ 2147483646 w 250"/>
              <a:gd name="T69" fmla="*/ 2147483646 h 289"/>
              <a:gd name="T70" fmla="*/ 2147483646 w 250"/>
              <a:gd name="T71" fmla="*/ 2147483646 h 289"/>
              <a:gd name="T72" fmla="*/ 2147483646 w 250"/>
              <a:gd name="T73" fmla="*/ 2147483646 h 289"/>
              <a:gd name="T74" fmla="*/ 2147483646 w 250"/>
              <a:gd name="T75" fmla="*/ 2147483646 h 289"/>
              <a:gd name="T76" fmla="*/ 2147483646 w 250"/>
              <a:gd name="T77" fmla="*/ 2147483646 h 289"/>
              <a:gd name="T78" fmla="*/ 2147483646 w 250"/>
              <a:gd name="T79" fmla="*/ 2147483646 h 289"/>
              <a:gd name="T80" fmla="*/ 2147483646 w 250"/>
              <a:gd name="T81" fmla="*/ 2147483646 h 289"/>
              <a:gd name="T82" fmla="*/ 2147483646 w 250"/>
              <a:gd name="T83" fmla="*/ 2147483646 h 289"/>
              <a:gd name="T84" fmla="*/ 2147483646 w 250"/>
              <a:gd name="T85" fmla="*/ 2147483646 h 289"/>
              <a:gd name="T86" fmla="*/ 2147483646 w 250"/>
              <a:gd name="T87" fmla="*/ 2147483646 h 289"/>
              <a:gd name="T88" fmla="*/ 2147483646 w 250"/>
              <a:gd name="T89" fmla="*/ 2147483646 h 289"/>
              <a:gd name="T90" fmla="*/ 2147483646 w 250"/>
              <a:gd name="T91" fmla="*/ 2147483646 h 289"/>
              <a:gd name="T92" fmla="*/ 2147483646 w 250"/>
              <a:gd name="T93" fmla="*/ 2147483646 h 289"/>
              <a:gd name="T94" fmla="*/ 2147483646 w 250"/>
              <a:gd name="T95" fmla="*/ 2147483646 h 289"/>
              <a:gd name="T96" fmla="*/ 2147483646 w 250"/>
              <a:gd name="T97" fmla="*/ 2147483646 h 289"/>
              <a:gd name="T98" fmla="*/ 2147483646 w 250"/>
              <a:gd name="T99" fmla="*/ 2147483646 h 289"/>
              <a:gd name="T100" fmla="*/ 2147483646 w 250"/>
              <a:gd name="T101" fmla="*/ 2147483646 h 289"/>
              <a:gd name="T102" fmla="*/ 2147483646 w 250"/>
              <a:gd name="T103" fmla="*/ 2147483646 h 289"/>
              <a:gd name="T104" fmla="*/ 2147483646 w 250"/>
              <a:gd name="T105" fmla="*/ 2147483646 h 289"/>
              <a:gd name="T106" fmla="*/ 2147483646 w 250"/>
              <a:gd name="T107" fmla="*/ 2147483646 h 289"/>
              <a:gd name="T108" fmla="*/ 2147483646 w 250"/>
              <a:gd name="T109" fmla="*/ 2147483646 h 289"/>
              <a:gd name="T110" fmla="*/ 2147483646 w 250"/>
              <a:gd name="T111" fmla="*/ 2147483646 h 289"/>
              <a:gd name="T112" fmla="*/ 2147483646 w 250"/>
              <a:gd name="T113" fmla="*/ 2147483646 h 289"/>
              <a:gd name="T114" fmla="*/ 2147483646 w 250"/>
              <a:gd name="T115" fmla="*/ 2147483646 h 289"/>
              <a:gd name="T116" fmla="*/ 2147483646 w 250"/>
              <a:gd name="T117" fmla="*/ 2147483646 h 289"/>
              <a:gd name="T118" fmla="*/ 2147483646 w 250"/>
              <a:gd name="T119" fmla="*/ 2147483646 h 289"/>
              <a:gd name="T120" fmla="*/ 2147483646 w 250"/>
              <a:gd name="T121" fmla="*/ 2147483646 h 289"/>
              <a:gd name="T122" fmla="*/ 2147483646 w 250"/>
              <a:gd name="T123" fmla="*/ 2147483646 h 289"/>
              <a:gd name="T124" fmla="*/ 2147483646 w 250"/>
              <a:gd name="T125" fmla="*/ 2147483646 h 28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50" h="289">
                <a:moveTo>
                  <a:pt x="38" y="41"/>
                </a:moveTo>
                <a:lnTo>
                  <a:pt x="38" y="40"/>
                </a:lnTo>
                <a:lnTo>
                  <a:pt x="39" y="40"/>
                </a:lnTo>
                <a:lnTo>
                  <a:pt x="40" y="40"/>
                </a:lnTo>
                <a:lnTo>
                  <a:pt x="40" y="39"/>
                </a:lnTo>
                <a:lnTo>
                  <a:pt x="40" y="38"/>
                </a:lnTo>
                <a:lnTo>
                  <a:pt x="39" y="38"/>
                </a:lnTo>
                <a:lnTo>
                  <a:pt x="38" y="38"/>
                </a:lnTo>
                <a:lnTo>
                  <a:pt x="38" y="37"/>
                </a:lnTo>
                <a:lnTo>
                  <a:pt x="38" y="36"/>
                </a:lnTo>
                <a:lnTo>
                  <a:pt x="37" y="36"/>
                </a:lnTo>
                <a:lnTo>
                  <a:pt x="36" y="36"/>
                </a:lnTo>
                <a:lnTo>
                  <a:pt x="35" y="36"/>
                </a:lnTo>
                <a:lnTo>
                  <a:pt x="35" y="35"/>
                </a:lnTo>
                <a:lnTo>
                  <a:pt x="35" y="33"/>
                </a:lnTo>
                <a:lnTo>
                  <a:pt x="36" y="33"/>
                </a:lnTo>
                <a:lnTo>
                  <a:pt x="36" y="32"/>
                </a:lnTo>
                <a:lnTo>
                  <a:pt x="36" y="31"/>
                </a:lnTo>
                <a:lnTo>
                  <a:pt x="36" y="30"/>
                </a:lnTo>
                <a:lnTo>
                  <a:pt x="36" y="29"/>
                </a:lnTo>
                <a:lnTo>
                  <a:pt x="37" y="29"/>
                </a:lnTo>
                <a:lnTo>
                  <a:pt x="37" y="28"/>
                </a:lnTo>
                <a:lnTo>
                  <a:pt x="37" y="27"/>
                </a:lnTo>
                <a:lnTo>
                  <a:pt x="37" y="26"/>
                </a:lnTo>
                <a:lnTo>
                  <a:pt x="37" y="25"/>
                </a:lnTo>
                <a:lnTo>
                  <a:pt x="36" y="25"/>
                </a:lnTo>
                <a:lnTo>
                  <a:pt x="36" y="24"/>
                </a:lnTo>
                <a:lnTo>
                  <a:pt x="36" y="23"/>
                </a:lnTo>
                <a:lnTo>
                  <a:pt x="36" y="22"/>
                </a:lnTo>
                <a:lnTo>
                  <a:pt x="37" y="21"/>
                </a:lnTo>
                <a:lnTo>
                  <a:pt x="37" y="20"/>
                </a:lnTo>
                <a:lnTo>
                  <a:pt x="38" y="20"/>
                </a:lnTo>
                <a:lnTo>
                  <a:pt x="39" y="20"/>
                </a:lnTo>
                <a:lnTo>
                  <a:pt x="40" y="19"/>
                </a:lnTo>
                <a:lnTo>
                  <a:pt x="39" y="19"/>
                </a:lnTo>
                <a:lnTo>
                  <a:pt x="38" y="18"/>
                </a:lnTo>
                <a:lnTo>
                  <a:pt x="38" y="19"/>
                </a:lnTo>
                <a:lnTo>
                  <a:pt x="37" y="19"/>
                </a:lnTo>
                <a:lnTo>
                  <a:pt x="37" y="18"/>
                </a:lnTo>
                <a:lnTo>
                  <a:pt x="37" y="17"/>
                </a:lnTo>
                <a:lnTo>
                  <a:pt x="37" y="16"/>
                </a:lnTo>
                <a:lnTo>
                  <a:pt x="38" y="16"/>
                </a:lnTo>
                <a:lnTo>
                  <a:pt x="38" y="15"/>
                </a:lnTo>
                <a:lnTo>
                  <a:pt x="39" y="15"/>
                </a:lnTo>
                <a:lnTo>
                  <a:pt x="39" y="16"/>
                </a:lnTo>
                <a:lnTo>
                  <a:pt x="40" y="16"/>
                </a:lnTo>
                <a:lnTo>
                  <a:pt x="41" y="16"/>
                </a:lnTo>
                <a:lnTo>
                  <a:pt x="41" y="15"/>
                </a:lnTo>
                <a:lnTo>
                  <a:pt x="41" y="13"/>
                </a:lnTo>
                <a:lnTo>
                  <a:pt x="40" y="13"/>
                </a:lnTo>
                <a:lnTo>
                  <a:pt x="39" y="13"/>
                </a:lnTo>
                <a:lnTo>
                  <a:pt x="38" y="12"/>
                </a:lnTo>
                <a:lnTo>
                  <a:pt x="38" y="11"/>
                </a:lnTo>
                <a:lnTo>
                  <a:pt x="38" y="10"/>
                </a:lnTo>
                <a:lnTo>
                  <a:pt x="39" y="10"/>
                </a:lnTo>
                <a:lnTo>
                  <a:pt x="39" y="9"/>
                </a:lnTo>
                <a:lnTo>
                  <a:pt x="40" y="8"/>
                </a:lnTo>
                <a:lnTo>
                  <a:pt x="40" y="7"/>
                </a:lnTo>
                <a:lnTo>
                  <a:pt x="41" y="6"/>
                </a:lnTo>
                <a:lnTo>
                  <a:pt x="41" y="5"/>
                </a:lnTo>
                <a:lnTo>
                  <a:pt x="41" y="4"/>
                </a:lnTo>
                <a:lnTo>
                  <a:pt x="41" y="3"/>
                </a:lnTo>
                <a:lnTo>
                  <a:pt x="42" y="3"/>
                </a:lnTo>
                <a:lnTo>
                  <a:pt x="43" y="3"/>
                </a:lnTo>
                <a:lnTo>
                  <a:pt x="44" y="2"/>
                </a:lnTo>
                <a:lnTo>
                  <a:pt x="44" y="1"/>
                </a:lnTo>
                <a:lnTo>
                  <a:pt x="44" y="0"/>
                </a:lnTo>
                <a:lnTo>
                  <a:pt x="45" y="0"/>
                </a:lnTo>
                <a:lnTo>
                  <a:pt x="45" y="1"/>
                </a:lnTo>
                <a:lnTo>
                  <a:pt x="46" y="1"/>
                </a:lnTo>
                <a:lnTo>
                  <a:pt x="46" y="2"/>
                </a:lnTo>
                <a:lnTo>
                  <a:pt x="46" y="3"/>
                </a:lnTo>
                <a:lnTo>
                  <a:pt x="46" y="4"/>
                </a:lnTo>
                <a:lnTo>
                  <a:pt x="47" y="4"/>
                </a:lnTo>
                <a:lnTo>
                  <a:pt x="48" y="4"/>
                </a:lnTo>
                <a:lnTo>
                  <a:pt x="48" y="3"/>
                </a:lnTo>
                <a:lnTo>
                  <a:pt x="50" y="3"/>
                </a:lnTo>
                <a:lnTo>
                  <a:pt x="50" y="2"/>
                </a:lnTo>
                <a:lnTo>
                  <a:pt x="50" y="1"/>
                </a:lnTo>
                <a:lnTo>
                  <a:pt x="48" y="1"/>
                </a:lnTo>
                <a:lnTo>
                  <a:pt x="48" y="2"/>
                </a:lnTo>
                <a:lnTo>
                  <a:pt x="47" y="2"/>
                </a:lnTo>
                <a:lnTo>
                  <a:pt x="47" y="1"/>
                </a:lnTo>
                <a:lnTo>
                  <a:pt x="48" y="0"/>
                </a:lnTo>
                <a:lnTo>
                  <a:pt x="50" y="0"/>
                </a:lnTo>
                <a:lnTo>
                  <a:pt x="51" y="0"/>
                </a:lnTo>
                <a:lnTo>
                  <a:pt x="52" y="0"/>
                </a:lnTo>
                <a:lnTo>
                  <a:pt x="52" y="1"/>
                </a:lnTo>
                <a:lnTo>
                  <a:pt x="52" y="2"/>
                </a:lnTo>
                <a:lnTo>
                  <a:pt x="53" y="2"/>
                </a:lnTo>
                <a:lnTo>
                  <a:pt x="54" y="1"/>
                </a:lnTo>
                <a:lnTo>
                  <a:pt x="55" y="1"/>
                </a:lnTo>
                <a:lnTo>
                  <a:pt x="56" y="1"/>
                </a:lnTo>
                <a:lnTo>
                  <a:pt x="56" y="2"/>
                </a:lnTo>
                <a:lnTo>
                  <a:pt x="56" y="3"/>
                </a:lnTo>
                <a:lnTo>
                  <a:pt x="56" y="4"/>
                </a:lnTo>
                <a:lnTo>
                  <a:pt x="56" y="5"/>
                </a:lnTo>
                <a:lnTo>
                  <a:pt x="56" y="6"/>
                </a:lnTo>
                <a:lnTo>
                  <a:pt x="57" y="6"/>
                </a:lnTo>
                <a:lnTo>
                  <a:pt x="58" y="6"/>
                </a:lnTo>
                <a:lnTo>
                  <a:pt x="59" y="6"/>
                </a:lnTo>
                <a:lnTo>
                  <a:pt x="60" y="6"/>
                </a:lnTo>
                <a:lnTo>
                  <a:pt x="60" y="5"/>
                </a:lnTo>
                <a:lnTo>
                  <a:pt x="61" y="5"/>
                </a:lnTo>
                <a:lnTo>
                  <a:pt x="61" y="4"/>
                </a:lnTo>
                <a:lnTo>
                  <a:pt x="62" y="4"/>
                </a:lnTo>
                <a:lnTo>
                  <a:pt x="63" y="4"/>
                </a:lnTo>
                <a:lnTo>
                  <a:pt x="63" y="5"/>
                </a:lnTo>
                <a:lnTo>
                  <a:pt x="64" y="5"/>
                </a:lnTo>
                <a:lnTo>
                  <a:pt x="65" y="5"/>
                </a:lnTo>
                <a:lnTo>
                  <a:pt x="65" y="4"/>
                </a:lnTo>
                <a:lnTo>
                  <a:pt x="66" y="4"/>
                </a:lnTo>
                <a:lnTo>
                  <a:pt x="67" y="4"/>
                </a:lnTo>
                <a:lnTo>
                  <a:pt x="69" y="4"/>
                </a:lnTo>
                <a:lnTo>
                  <a:pt x="69" y="3"/>
                </a:lnTo>
                <a:lnTo>
                  <a:pt x="70" y="3"/>
                </a:lnTo>
                <a:lnTo>
                  <a:pt x="70" y="2"/>
                </a:lnTo>
                <a:lnTo>
                  <a:pt x="71" y="2"/>
                </a:lnTo>
                <a:lnTo>
                  <a:pt x="71" y="3"/>
                </a:lnTo>
                <a:lnTo>
                  <a:pt x="71" y="4"/>
                </a:lnTo>
                <a:lnTo>
                  <a:pt x="70" y="4"/>
                </a:lnTo>
                <a:lnTo>
                  <a:pt x="70" y="5"/>
                </a:lnTo>
                <a:lnTo>
                  <a:pt x="71" y="5"/>
                </a:lnTo>
                <a:lnTo>
                  <a:pt x="72" y="5"/>
                </a:lnTo>
                <a:lnTo>
                  <a:pt x="73" y="5"/>
                </a:lnTo>
                <a:lnTo>
                  <a:pt x="73" y="4"/>
                </a:lnTo>
                <a:lnTo>
                  <a:pt x="74" y="4"/>
                </a:lnTo>
                <a:lnTo>
                  <a:pt x="75" y="4"/>
                </a:lnTo>
                <a:lnTo>
                  <a:pt x="76" y="4"/>
                </a:lnTo>
                <a:lnTo>
                  <a:pt x="77" y="3"/>
                </a:lnTo>
                <a:lnTo>
                  <a:pt x="78" y="3"/>
                </a:lnTo>
                <a:lnTo>
                  <a:pt x="79" y="3"/>
                </a:lnTo>
                <a:lnTo>
                  <a:pt x="80" y="3"/>
                </a:lnTo>
                <a:lnTo>
                  <a:pt x="81" y="4"/>
                </a:lnTo>
                <a:lnTo>
                  <a:pt x="81" y="5"/>
                </a:lnTo>
                <a:lnTo>
                  <a:pt x="80" y="5"/>
                </a:lnTo>
                <a:lnTo>
                  <a:pt x="80" y="6"/>
                </a:lnTo>
                <a:lnTo>
                  <a:pt x="81" y="7"/>
                </a:lnTo>
                <a:lnTo>
                  <a:pt x="81" y="8"/>
                </a:lnTo>
                <a:lnTo>
                  <a:pt x="80" y="9"/>
                </a:lnTo>
                <a:lnTo>
                  <a:pt x="81" y="10"/>
                </a:lnTo>
                <a:lnTo>
                  <a:pt x="82" y="11"/>
                </a:lnTo>
                <a:lnTo>
                  <a:pt x="83" y="11"/>
                </a:lnTo>
                <a:lnTo>
                  <a:pt x="84" y="11"/>
                </a:lnTo>
                <a:lnTo>
                  <a:pt x="84" y="10"/>
                </a:lnTo>
                <a:lnTo>
                  <a:pt x="85" y="10"/>
                </a:lnTo>
                <a:lnTo>
                  <a:pt x="85" y="9"/>
                </a:lnTo>
                <a:lnTo>
                  <a:pt x="86" y="9"/>
                </a:lnTo>
                <a:lnTo>
                  <a:pt x="87" y="9"/>
                </a:lnTo>
                <a:lnTo>
                  <a:pt x="89" y="9"/>
                </a:lnTo>
                <a:lnTo>
                  <a:pt x="90" y="9"/>
                </a:lnTo>
                <a:lnTo>
                  <a:pt x="91" y="9"/>
                </a:lnTo>
                <a:lnTo>
                  <a:pt x="91" y="10"/>
                </a:lnTo>
                <a:lnTo>
                  <a:pt x="90" y="11"/>
                </a:lnTo>
                <a:lnTo>
                  <a:pt x="89" y="11"/>
                </a:lnTo>
                <a:lnTo>
                  <a:pt x="87" y="11"/>
                </a:lnTo>
                <a:lnTo>
                  <a:pt x="86" y="11"/>
                </a:lnTo>
                <a:lnTo>
                  <a:pt x="85" y="11"/>
                </a:lnTo>
                <a:lnTo>
                  <a:pt x="85" y="12"/>
                </a:lnTo>
                <a:lnTo>
                  <a:pt x="85" y="13"/>
                </a:lnTo>
                <a:lnTo>
                  <a:pt x="86" y="13"/>
                </a:lnTo>
                <a:lnTo>
                  <a:pt x="87" y="13"/>
                </a:lnTo>
                <a:lnTo>
                  <a:pt x="87" y="12"/>
                </a:lnTo>
                <a:lnTo>
                  <a:pt x="89" y="12"/>
                </a:lnTo>
                <a:lnTo>
                  <a:pt x="89" y="13"/>
                </a:lnTo>
                <a:lnTo>
                  <a:pt x="89" y="15"/>
                </a:lnTo>
                <a:lnTo>
                  <a:pt x="87" y="15"/>
                </a:lnTo>
                <a:lnTo>
                  <a:pt x="87" y="16"/>
                </a:lnTo>
                <a:lnTo>
                  <a:pt x="87" y="17"/>
                </a:lnTo>
                <a:lnTo>
                  <a:pt x="89" y="17"/>
                </a:lnTo>
                <a:lnTo>
                  <a:pt x="90" y="17"/>
                </a:lnTo>
                <a:lnTo>
                  <a:pt x="90" y="16"/>
                </a:lnTo>
                <a:lnTo>
                  <a:pt x="91" y="15"/>
                </a:lnTo>
                <a:lnTo>
                  <a:pt x="91" y="13"/>
                </a:lnTo>
                <a:lnTo>
                  <a:pt x="92" y="13"/>
                </a:lnTo>
                <a:lnTo>
                  <a:pt x="93" y="13"/>
                </a:lnTo>
                <a:lnTo>
                  <a:pt x="94" y="13"/>
                </a:lnTo>
                <a:lnTo>
                  <a:pt x="95" y="13"/>
                </a:lnTo>
                <a:lnTo>
                  <a:pt x="95" y="15"/>
                </a:lnTo>
                <a:lnTo>
                  <a:pt x="96" y="15"/>
                </a:lnTo>
                <a:lnTo>
                  <a:pt x="97" y="15"/>
                </a:lnTo>
                <a:lnTo>
                  <a:pt x="98" y="15"/>
                </a:lnTo>
                <a:lnTo>
                  <a:pt x="98" y="13"/>
                </a:lnTo>
                <a:lnTo>
                  <a:pt x="99" y="13"/>
                </a:lnTo>
                <a:lnTo>
                  <a:pt x="100" y="15"/>
                </a:lnTo>
                <a:lnTo>
                  <a:pt x="101" y="15"/>
                </a:lnTo>
                <a:lnTo>
                  <a:pt x="102" y="16"/>
                </a:lnTo>
                <a:lnTo>
                  <a:pt x="103" y="16"/>
                </a:lnTo>
                <a:lnTo>
                  <a:pt x="103" y="17"/>
                </a:lnTo>
                <a:lnTo>
                  <a:pt x="104" y="17"/>
                </a:lnTo>
                <a:lnTo>
                  <a:pt x="104" y="18"/>
                </a:lnTo>
                <a:lnTo>
                  <a:pt x="105" y="19"/>
                </a:lnTo>
                <a:lnTo>
                  <a:pt x="105" y="20"/>
                </a:lnTo>
                <a:lnTo>
                  <a:pt x="105" y="21"/>
                </a:lnTo>
                <a:lnTo>
                  <a:pt x="105" y="22"/>
                </a:lnTo>
                <a:lnTo>
                  <a:pt x="105" y="23"/>
                </a:lnTo>
                <a:lnTo>
                  <a:pt x="105" y="24"/>
                </a:lnTo>
                <a:lnTo>
                  <a:pt x="106" y="25"/>
                </a:lnTo>
                <a:lnTo>
                  <a:pt x="106" y="26"/>
                </a:lnTo>
                <a:lnTo>
                  <a:pt x="106" y="27"/>
                </a:lnTo>
                <a:lnTo>
                  <a:pt x="108" y="27"/>
                </a:lnTo>
                <a:lnTo>
                  <a:pt x="108" y="28"/>
                </a:lnTo>
                <a:lnTo>
                  <a:pt x="109" y="28"/>
                </a:lnTo>
                <a:lnTo>
                  <a:pt x="110" y="29"/>
                </a:lnTo>
                <a:lnTo>
                  <a:pt x="111" y="30"/>
                </a:lnTo>
                <a:lnTo>
                  <a:pt x="112" y="31"/>
                </a:lnTo>
                <a:lnTo>
                  <a:pt x="113" y="31"/>
                </a:lnTo>
                <a:lnTo>
                  <a:pt x="114" y="31"/>
                </a:lnTo>
                <a:lnTo>
                  <a:pt x="115" y="31"/>
                </a:lnTo>
                <a:lnTo>
                  <a:pt x="116" y="33"/>
                </a:lnTo>
                <a:lnTo>
                  <a:pt x="120" y="33"/>
                </a:lnTo>
                <a:lnTo>
                  <a:pt x="123" y="35"/>
                </a:lnTo>
                <a:lnTo>
                  <a:pt x="125" y="35"/>
                </a:lnTo>
                <a:lnTo>
                  <a:pt x="128" y="35"/>
                </a:lnTo>
                <a:lnTo>
                  <a:pt x="130" y="35"/>
                </a:lnTo>
                <a:lnTo>
                  <a:pt x="134" y="38"/>
                </a:lnTo>
                <a:lnTo>
                  <a:pt x="138" y="41"/>
                </a:lnTo>
                <a:lnTo>
                  <a:pt x="147" y="47"/>
                </a:lnTo>
                <a:lnTo>
                  <a:pt x="156" y="55"/>
                </a:lnTo>
                <a:lnTo>
                  <a:pt x="162" y="59"/>
                </a:lnTo>
                <a:lnTo>
                  <a:pt x="166" y="60"/>
                </a:lnTo>
                <a:lnTo>
                  <a:pt x="166" y="58"/>
                </a:lnTo>
                <a:lnTo>
                  <a:pt x="170" y="60"/>
                </a:lnTo>
                <a:lnTo>
                  <a:pt x="170" y="62"/>
                </a:lnTo>
                <a:lnTo>
                  <a:pt x="169" y="63"/>
                </a:lnTo>
                <a:lnTo>
                  <a:pt x="175" y="67"/>
                </a:lnTo>
                <a:lnTo>
                  <a:pt x="181" y="71"/>
                </a:lnTo>
                <a:lnTo>
                  <a:pt x="183" y="74"/>
                </a:lnTo>
                <a:lnTo>
                  <a:pt x="188" y="77"/>
                </a:lnTo>
                <a:lnTo>
                  <a:pt x="194" y="81"/>
                </a:lnTo>
                <a:lnTo>
                  <a:pt x="198" y="84"/>
                </a:lnTo>
                <a:lnTo>
                  <a:pt x="202" y="87"/>
                </a:lnTo>
                <a:lnTo>
                  <a:pt x="209" y="91"/>
                </a:lnTo>
                <a:lnTo>
                  <a:pt x="213" y="95"/>
                </a:lnTo>
                <a:lnTo>
                  <a:pt x="216" y="97"/>
                </a:lnTo>
                <a:lnTo>
                  <a:pt x="220" y="100"/>
                </a:lnTo>
                <a:lnTo>
                  <a:pt x="225" y="103"/>
                </a:lnTo>
                <a:lnTo>
                  <a:pt x="229" y="105"/>
                </a:lnTo>
                <a:lnTo>
                  <a:pt x="233" y="108"/>
                </a:lnTo>
                <a:lnTo>
                  <a:pt x="233" y="109"/>
                </a:lnTo>
                <a:lnTo>
                  <a:pt x="232" y="109"/>
                </a:lnTo>
                <a:lnTo>
                  <a:pt x="231" y="109"/>
                </a:lnTo>
                <a:lnTo>
                  <a:pt x="230" y="109"/>
                </a:lnTo>
                <a:lnTo>
                  <a:pt x="230" y="110"/>
                </a:lnTo>
                <a:lnTo>
                  <a:pt x="229" y="110"/>
                </a:lnTo>
                <a:lnTo>
                  <a:pt x="228" y="110"/>
                </a:lnTo>
                <a:lnTo>
                  <a:pt x="228" y="112"/>
                </a:lnTo>
                <a:lnTo>
                  <a:pt x="227" y="112"/>
                </a:lnTo>
                <a:lnTo>
                  <a:pt x="227" y="113"/>
                </a:lnTo>
                <a:lnTo>
                  <a:pt x="227" y="114"/>
                </a:lnTo>
                <a:lnTo>
                  <a:pt x="226" y="115"/>
                </a:lnTo>
                <a:lnTo>
                  <a:pt x="226" y="116"/>
                </a:lnTo>
                <a:lnTo>
                  <a:pt x="226" y="117"/>
                </a:lnTo>
                <a:lnTo>
                  <a:pt x="226" y="118"/>
                </a:lnTo>
                <a:lnTo>
                  <a:pt x="226" y="119"/>
                </a:lnTo>
                <a:lnTo>
                  <a:pt x="225" y="119"/>
                </a:lnTo>
                <a:lnTo>
                  <a:pt x="225" y="120"/>
                </a:lnTo>
                <a:lnTo>
                  <a:pt x="225" y="121"/>
                </a:lnTo>
                <a:lnTo>
                  <a:pt x="225" y="122"/>
                </a:lnTo>
                <a:lnTo>
                  <a:pt x="225" y="123"/>
                </a:lnTo>
                <a:lnTo>
                  <a:pt x="225" y="124"/>
                </a:lnTo>
                <a:lnTo>
                  <a:pt x="225" y="125"/>
                </a:lnTo>
                <a:lnTo>
                  <a:pt x="225" y="126"/>
                </a:lnTo>
                <a:lnTo>
                  <a:pt x="225" y="127"/>
                </a:lnTo>
                <a:lnTo>
                  <a:pt x="224" y="128"/>
                </a:lnTo>
                <a:lnTo>
                  <a:pt x="225" y="129"/>
                </a:lnTo>
                <a:lnTo>
                  <a:pt x="225" y="130"/>
                </a:lnTo>
                <a:lnTo>
                  <a:pt x="225" y="132"/>
                </a:lnTo>
                <a:lnTo>
                  <a:pt x="226" y="133"/>
                </a:lnTo>
                <a:lnTo>
                  <a:pt x="226" y="134"/>
                </a:lnTo>
                <a:lnTo>
                  <a:pt x="226" y="135"/>
                </a:lnTo>
                <a:lnTo>
                  <a:pt x="226" y="136"/>
                </a:lnTo>
                <a:lnTo>
                  <a:pt x="225" y="136"/>
                </a:lnTo>
                <a:lnTo>
                  <a:pt x="225" y="137"/>
                </a:lnTo>
                <a:lnTo>
                  <a:pt x="225" y="138"/>
                </a:lnTo>
                <a:lnTo>
                  <a:pt x="224" y="138"/>
                </a:lnTo>
                <a:lnTo>
                  <a:pt x="224" y="139"/>
                </a:lnTo>
                <a:lnTo>
                  <a:pt x="224" y="140"/>
                </a:lnTo>
                <a:lnTo>
                  <a:pt x="222" y="140"/>
                </a:lnTo>
                <a:lnTo>
                  <a:pt x="222" y="141"/>
                </a:lnTo>
                <a:lnTo>
                  <a:pt x="221" y="142"/>
                </a:lnTo>
                <a:lnTo>
                  <a:pt x="221" y="143"/>
                </a:lnTo>
                <a:lnTo>
                  <a:pt x="220" y="144"/>
                </a:lnTo>
                <a:lnTo>
                  <a:pt x="219" y="145"/>
                </a:lnTo>
                <a:lnTo>
                  <a:pt x="219" y="146"/>
                </a:lnTo>
                <a:lnTo>
                  <a:pt x="218" y="147"/>
                </a:lnTo>
                <a:lnTo>
                  <a:pt x="218" y="148"/>
                </a:lnTo>
                <a:lnTo>
                  <a:pt x="217" y="148"/>
                </a:lnTo>
                <a:lnTo>
                  <a:pt x="217" y="149"/>
                </a:lnTo>
                <a:lnTo>
                  <a:pt x="217" y="151"/>
                </a:lnTo>
                <a:lnTo>
                  <a:pt x="216" y="151"/>
                </a:lnTo>
                <a:lnTo>
                  <a:pt x="216" y="152"/>
                </a:lnTo>
                <a:lnTo>
                  <a:pt x="216" y="153"/>
                </a:lnTo>
                <a:lnTo>
                  <a:pt x="216" y="154"/>
                </a:lnTo>
                <a:lnTo>
                  <a:pt x="216" y="155"/>
                </a:lnTo>
                <a:lnTo>
                  <a:pt x="216" y="156"/>
                </a:lnTo>
                <a:lnTo>
                  <a:pt x="216" y="157"/>
                </a:lnTo>
                <a:lnTo>
                  <a:pt x="216" y="158"/>
                </a:lnTo>
                <a:lnTo>
                  <a:pt x="216" y="159"/>
                </a:lnTo>
                <a:lnTo>
                  <a:pt x="216" y="160"/>
                </a:lnTo>
                <a:lnTo>
                  <a:pt x="216" y="161"/>
                </a:lnTo>
                <a:lnTo>
                  <a:pt x="215" y="162"/>
                </a:lnTo>
                <a:lnTo>
                  <a:pt x="214" y="163"/>
                </a:lnTo>
                <a:lnTo>
                  <a:pt x="213" y="164"/>
                </a:lnTo>
                <a:lnTo>
                  <a:pt x="213" y="165"/>
                </a:lnTo>
                <a:lnTo>
                  <a:pt x="212" y="165"/>
                </a:lnTo>
                <a:lnTo>
                  <a:pt x="212" y="166"/>
                </a:lnTo>
                <a:lnTo>
                  <a:pt x="211" y="166"/>
                </a:lnTo>
                <a:lnTo>
                  <a:pt x="210" y="167"/>
                </a:lnTo>
                <a:lnTo>
                  <a:pt x="210" y="168"/>
                </a:lnTo>
                <a:lnTo>
                  <a:pt x="209" y="169"/>
                </a:lnTo>
                <a:lnTo>
                  <a:pt x="209" y="171"/>
                </a:lnTo>
                <a:lnTo>
                  <a:pt x="209" y="172"/>
                </a:lnTo>
                <a:lnTo>
                  <a:pt x="208" y="173"/>
                </a:lnTo>
                <a:lnTo>
                  <a:pt x="208" y="174"/>
                </a:lnTo>
                <a:lnTo>
                  <a:pt x="208" y="175"/>
                </a:lnTo>
                <a:lnTo>
                  <a:pt x="208" y="176"/>
                </a:lnTo>
                <a:lnTo>
                  <a:pt x="207" y="177"/>
                </a:lnTo>
                <a:lnTo>
                  <a:pt x="207" y="178"/>
                </a:lnTo>
                <a:lnTo>
                  <a:pt x="206" y="179"/>
                </a:lnTo>
                <a:lnTo>
                  <a:pt x="205" y="179"/>
                </a:lnTo>
                <a:lnTo>
                  <a:pt x="205" y="180"/>
                </a:lnTo>
                <a:lnTo>
                  <a:pt x="203" y="181"/>
                </a:lnTo>
                <a:lnTo>
                  <a:pt x="203" y="182"/>
                </a:lnTo>
                <a:lnTo>
                  <a:pt x="202" y="182"/>
                </a:lnTo>
                <a:lnTo>
                  <a:pt x="202" y="183"/>
                </a:lnTo>
                <a:lnTo>
                  <a:pt x="201" y="184"/>
                </a:lnTo>
                <a:lnTo>
                  <a:pt x="201" y="185"/>
                </a:lnTo>
                <a:lnTo>
                  <a:pt x="201" y="186"/>
                </a:lnTo>
                <a:lnTo>
                  <a:pt x="201" y="187"/>
                </a:lnTo>
                <a:lnTo>
                  <a:pt x="201" y="188"/>
                </a:lnTo>
                <a:lnTo>
                  <a:pt x="200" y="190"/>
                </a:lnTo>
                <a:lnTo>
                  <a:pt x="200" y="191"/>
                </a:lnTo>
                <a:lnTo>
                  <a:pt x="200" y="192"/>
                </a:lnTo>
                <a:lnTo>
                  <a:pt x="200" y="193"/>
                </a:lnTo>
                <a:lnTo>
                  <a:pt x="200" y="194"/>
                </a:lnTo>
                <a:lnTo>
                  <a:pt x="200" y="195"/>
                </a:lnTo>
                <a:lnTo>
                  <a:pt x="200" y="196"/>
                </a:lnTo>
                <a:lnTo>
                  <a:pt x="200" y="197"/>
                </a:lnTo>
                <a:lnTo>
                  <a:pt x="200" y="198"/>
                </a:lnTo>
                <a:lnTo>
                  <a:pt x="200" y="199"/>
                </a:lnTo>
                <a:lnTo>
                  <a:pt x="199" y="199"/>
                </a:lnTo>
                <a:lnTo>
                  <a:pt x="199" y="200"/>
                </a:lnTo>
                <a:lnTo>
                  <a:pt x="199" y="201"/>
                </a:lnTo>
                <a:lnTo>
                  <a:pt x="200" y="202"/>
                </a:lnTo>
                <a:lnTo>
                  <a:pt x="200" y="203"/>
                </a:lnTo>
                <a:lnTo>
                  <a:pt x="200" y="204"/>
                </a:lnTo>
                <a:lnTo>
                  <a:pt x="200" y="205"/>
                </a:lnTo>
                <a:lnTo>
                  <a:pt x="201" y="205"/>
                </a:lnTo>
                <a:lnTo>
                  <a:pt x="201" y="206"/>
                </a:lnTo>
                <a:lnTo>
                  <a:pt x="201" y="207"/>
                </a:lnTo>
                <a:lnTo>
                  <a:pt x="201" y="208"/>
                </a:lnTo>
                <a:lnTo>
                  <a:pt x="202" y="208"/>
                </a:lnTo>
                <a:lnTo>
                  <a:pt x="202" y="210"/>
                </a:lnTo>
                <a:lnTo>
                  <a:pt x="202" y="211"/>
                </a:lnTo>
                <a:lnTo>
                  <a:pt x="202" y="212"/>
                </a:lnTo>
                <a:lnTo>
                  <a:pt x="203" y="212"/>
                </a:lnTo>
                <a:lnTo>
                  <a:pt x="203" y="213"/>
                </a:lnTo>
                <a:lnTo>
                  <a:pt x="205" y="214"/>
                </a:lnTo>
                <a:lnTo>
                  <a:pt x="205" y="215"/>
                </a:lnTo>
                <a:lnTo>
                  <a:pt x="206" y="215"/>
                </a:lnTo>
                <a:lnTo>
                  <a:pt x="207" y="215"/>
                </a:lnTo>
                <a:lnTo>
                  <a:pt x="207" y="216"/>
                </a:lnTo>
                <a:lnTo>
                  <a:pt x="208" y="216"/>
                </a:lnTo>
                <a:lnTo>
                  <a:pt x="209" y="216"/>
                </a:lnTo>
                <a:lnTo>
                  <a:pt x="210" y="216"/>
                </a:lnTo>
                <a:lnTo>
                  <a:pt x="211" y="216"/>
                </a:lnTo>
                <a:lnTo>
                  <a:pt x="212" y="216"/>
                </a:lnTo>
                <a:lnTo>
                  <a:pt x="213" y="216"/>
                </a:lnTo>
                <a:lnTo>
                  <a:pt x="214" y="216"/>
                </a:lnTo>
                <a:lnTo>
                  <a:pt x="215" y="216"/>
                </a:lnTo>
                <a:lnTo>
                  <a:pt x="216" y="216"/>
                </a:lnTo>
                <a:lnTo>
                  <a:pt x="217" y="215"/>
                </a:lnTo>
                <a:lnTo>
                  <a:pt x="218" y="215"/>
                </a:lnTo>
                <a:lnTo>
                  <a:pt x="218" y="214"/>
                </a:lnTo>
                <a:lnTo>
                  <a:pt x="219" y="214"/>
                </a:lnTo>
                <a:lnTo>
                  <a:pt x="219" y="213"/>
                </a:lnTo>
                <a:lnTo>
                  <a:pt x="220" y="213"/>
                </a:lnTo>
                <a:lnTo>
                  <a:pt x="220" y="212"/>
                </a:lnTo>
                <a:lnTo>
                  <a:pt x="220" y="211"/>
                </a:lnTo>
                <a:lnTo>
                  <a:pt x="221" y="211"/>
                </a:lnTo>
                <a:lnTo>
                  <a:pt x="221" y="210"/>
                </a:lnTo>
                <a:lnTo>
                  <a:pt x="222" y="210"/>
                </a:lnTo>
                <a:lnTo>
                  <a:pt x="222" y="208"/>
                </a:lnTo>
                <a:lnTo>
                  <a:pt x="224" y="208"/>
                </a:lnTo>
                <a:lnTo>
                  <a:pt x="224" y="207"/>
                </a:lnTo>
                <a:lnTo>
                  <a:pt x="225" y="207"/>
                </a:lnTo>
                <a:lnTo>
                  <a:pt x="225" y="206"/>
                </a:lnTo>
                <a:lnTo>
                  <a:pt x="226" y="206"/>
                </a:lnTo>
                <a:lnTo>
                  <a:pt x="227" y="206"/>
                </a:lnTo>
                <a:lnTo>
                  <a:pt x="228" y="206"/>
                </a:lnTo>
                <a:lnTo>
                  <a:pt x="229" y="206"/>
                </a:lnTo>
                <a:lnTo>
                  <a:pt x="229" y="205"/>
                </a:lnTo>
                <a:lnTo>
                  <a:pt x="230" y="205"/>
                </a:lnTo>
                <a:lnTo>
                  <a:pt x="231" y="205"/>
                </a:lnTo>
                <a:lnTo>
                  <a:pt x="232" y="205"/>
                </a:lnTo>
                <a:lnTo>
                  <a:pt x="233" y="205"/>
                </a:lnTo>
                <a:lnTo>
                  <a:pt x="234" y="205"/>
                </a:lnTo>
                <a:lnTo>
                  <a:pt x="235" y="205"/>
                </a:lnTo>
                <a:lnTo>
                  <a:pt x="236" y="205"/>
                </a:lnTo>
                <a:lnTo>
                  <a:pt x="237" y="205"/>
                </a:lnTo>
                <a:lnTo>
                  <a:pt x="238" y="205"/>
                </a:lnTo>
                <a:lnTo>
                  <a:pt x="239" y="205"/>
                </a:lnTo>
                <a:lnTo>
                  <a:pt x="240" y="205"/>
                </a:lnTo>
                <a:lnTo>
                  <a:pt x="241" y="205"/>
                </a:lnTo>
                <a:lnTo>
                  <a:pt x="243" y="206"/>
                </a:lnTo>
                <a:lnTo>
                  <a:pt x="244" y="206"/>
                </a:lnTo>
                <a:lnTo>
                  <a:pt x="244" y="207"/>
                </a:lnTo>
                <a:lnTo>
                  <a:pt x="245" y="207"/>
                </a:lnTo>
                <a:lnTo>
                  <a:pt x="245" y="208"/>
                </a:lnTo>
                <a:lnTo>
                  <a:pt x="246" y="210"/>
                </a:lnTo>
                <a:lnTo>
                  <a:pt x="246" y="211"/>
                </a:lnTo>
                <a:lnTo>
                  <a:pt x="246" y="212"/>
                </a:lnTo>
                <a:lnTo>
                  <a:pt x="246" y="213"/>
                </a:lnTo>
                <a:lnTo>
                  <a:pt x="246" y="214"/>
                </a:lnTo>
                <a:lnTo>
                  <a:pt x="246" y="215"/>
                </a:lnTo>
                <a:lnTo>
                  <a:pt x="246" y="216"/>
                </a:lnTo>
                <a:lnTo>
                  <a:pt x="245" y="216"/>
                </a:lnTo>
                <a:lnTo>
                  <a:pt x="245" y="217"/>
                </a:lnTo>
                <a:lnTo>
                  <a:pt x="245" y="218"/>
                </a:lnTo>
                <a:lnTo>
                  <a:pt x="245" y="219"/>
                </a:lnTo>
                <a:lnTo>
                  <a:pt x="245" y="220"/>
                </a:lnTo>
                <a:lnTo>
                  <a:pt x="244" y="221"/>
                </a:lnTo>
                <a:lnTo>
                  <a:pt x="244" y="222"/>
                </a:lnTo>
                <a:lnTo>
                  <a:pt x="244" y="223"/>
                </a:lnTo>
                <a:lnTo>
                  <a:pt x="244" y="224"/>
                </a:lnTo>
                <a:lnTo>
                  <a:pt x="243" y="225"/>
                </a:lnTo>
                <a:lnTo>
                  <a:pt x="243" y="226"/>
                </a:lnTo>
                <a:lnTo>
                  <a:pt x="243" y="227"/>
                </a:lnTo>
                <a:lnTo>
                  <a:pt x="243" y="229"/>
                </a:lnTo>
                <a:lnTo>
                  <a:pt x="243" y="230"/>
                </a:lnTo>
                <a:lnTo>
                  <a:pt x="243" y="231"/>
                </a:lnTo>
                <a:lnTo>
                  <a:pt x="243" y="232"/>
                </a:lnTo>
                <a:lnTo>
                  <a:pt x="243" y="233"/>
                </a:lnTo>
                <a:lnTo>
                  <a:pt x="243" y="234"/>
                </a:lnTo>
                <a:lnTo>
                  <a:pt x="243" y="235"/>
                </a:lnTo>
                <a:lnTo>
                  <a:pt x="243" y="236"/>
                </a:lnTo>
                <a:lnTo>
                  <a:pt x="243" y="237"/>
                </a:lnTo>
                <a:lnTo>
                  <a:pt x="244" y="238"/>
                </a:lnTo>
                <a:lnTo>
                  <a:pt x="244" y="239"/>
                </a:lnTo>
                <a:lnTo>
                  <a:pt x="244" y="240"/>
                </a:lnTo>
                <a:lnTo>
                  <a:pt x="245" y="240"/>
                </a:lnTo>
                <a:lnTo>
                  <a:pt x="245" y="241"/>
                </a:lnTo>
                <a:lnTo>
                  <a:pt x="245" y="242"/>
                </a:lnTo>
                <a:lnTo>
                  <a:pt x="246" y="243"/>
                </a:lnTo>
                <a:lnTo>
                  <a:pt x="248" y="248"/>
                </a:lnTo>
                <a:lnTo>
                  <a:pt x="250" y="254"/>
                </a:lnTo>
                <a:lnTo>
                  <a:pt x="249" y="256"/>
                </a:lnTo>
                <a:lnTo>
                  <a:pt x="245" y="262"/>
                </a:lnTo>
                <a:lnTo>
                  <a:pt x="241" y="266"/>
                </a:lnTo>
                <a:lnTo>
                  <a:pt x="240" y="270"/>
                </a:lnTo>
                <a:lnTo>
                  <a:pt x="239" y="272"/>
                </a:lnTo>
                <a:lnTo>
                  <a:pt x="238" y="274"/>
                </a:lnTo>
                <a:lnTo>
                  <a:pt x="233" y="281"/>
                </a:lnTo>
                <a:lnTo>
                  <a:pt x="228" y="289"/>
                </a:lnTo>
                <a:lnTo>
                  <a:pt x="222" y="284"/>
                </a:lnTo>
                <a:lnTo>
                  <a:pt x="215" y="279"/>
                </a:lnTo>
                <a:lnTo>
                  <a:pt x="214" y="278"/>
                </a:lnTo>
                <a:lnTo>
                  <a:pt x="214" y="277"/>
                </a:lnTo>
                <a:lnTo>
                  <a:pt x="213" y="277"/>
                </a:lnTo>
                <a:lnTo>
                  <a:pt x="213" y="276"/>
                </a:lnTo>
                <a:lnTo>
                  <a:pt x="212" y="276"/>
                </a:lnTo>
                <a:lnTo>
                  <a:pt x="212" y="275"/>
                </a:lnTo>
                <a:lnTo>
                  <a:pt x="211" y="275"/>
                </a:lnTo>
                <a:lnTo>
                  <a:pt x="210" y="275"/>
                </a:lnTo>
                <a:lnTo>
                  <a:pt x="209" y="275"/>
                </a:lnTo>
                <a:lnTo>
                  <a:pt x="208" y="275"/>
                </a:lnTo>
                <a:lnTo>
                  <a:pt x="207" y="275"/>
                </a:lnTo>
                <a:lnTo>
                  <a:pt x="207" y="274"/>
                </a:lnTo>
                <a:lnTo>
                  <a:pt x="206" y="274"/>
                </a:lnTo>
                <a:lnTo>
                  <a:pt x="206" y="273"/>
                </a:lnTo>
                <a:lnTo>
                  <a:pt x="205" y="272"/>
                </a:lnTo>
                <a:lnTo>
                  <a:pt x="205" y="271"/>
                </a:lnTo>
                <a:lnTo>
                  <a:pt x="203" y="271"/>
                </a:lnTo>
                <a:lnTo>
                  <a:pt x="202" y="271"/>
                </a:lnTo>
                <a:lnTo>
                  <a:pt x="201" y="270"/>
                </a:lnTo>
                <a:lnTo>
                  <a:pt x="200" y="270"/>
                </a:lnTo>
                <a:lnTo>
                  <a:pt x="199" y="270"/>
                </a:lnTo>
                <a:lnTo>
                  <a:pt x="198" y="270"/>
                </a:lnTo>
                <a:lnTo>
                  <a:pt x="198" y="271"/>
                </a:lnTo>
                <a:lnTo>
                  <a:pt x="197" y="271"/>
                </a:lnTo>
                <a:lnTo>
                  <a:pt x="197" y="272"/>
                </a:lnTo>
                <a:lnTo>
                  <a:pt x="192" y="272"/>
                </a:lnTo>
                <a:lnTo>
                  <a:pt x="178" y="273"/>
                </a:lnTo>
                <a:lnTo>
                  <a:pt x="167" y="274"/>
                </a:lnTo>
                <a:lnTo>
                  <a:pt x="159" y="270"/>
                </a:lnTo>
                <a:lnTo>
                  <a:pt x="157" y="262"/>
                </a:lnTo>
                <a:lnTo>
                  <a:pt x="156" y="257"/>
                </a:lnTo>
                <a:lnTo>
                  <a:pt x="152" y="254"/>
                </a:lnTo>
                <a:lnTo>
                  <a:pt x="147" y="249"/>
                </a:lnTo>
                <a:lnTo>
                  <a:pt x="140" y="248"/>
                </a:lnTo>
                <a:lnTo>
                  <a:pt x="132" y="245"/>
                </a:lnTo>
                <a:lnTo>
                  <a:pt x="125" y="243"/>
                </a:lnTo>
                <a:lnTo>
                  <a:pt x="121" y="243"/>
                </a:lnTo>
                <a:lnTo>
                  <a:pt x="119" y="242"/>
                </a:lnTo>
                <a:lnTo>
                  <a:pt x="116" y="241"/>
                </a:lnTo>
                <a:lnTo>
                  <a:pt x="115" y="241"/>
                </a:lnTo>
                <a:lnTo>
                  <a:pt x="114" y="241"/>
                </a:lnTo>
                <a:lnTo>
                  <a:pt x="112" y="240"/>
                </a:lnTo>
                <a:lnTo>
                  <a:pt x="110" y="239"/>
                </a:lnTo>
                <a:lnTo>
                  <a:pt x="105" y="237"/>
                </a:lnTo>
                <a:lnTo>
                  <a:pt x="97" y="234"/>
                </a:lnTo>
                <a:lnTo>
                  <a:pt x="87" y="231"/>
                </a:lnTo>
                <a:lnTo>
                  <a:pt x="86" y="231"/>
                </a:lnTo>
                <a:lnTo>
                  <a:pt x="85" y="231"/>
                </a:lnTo>
                <a:lnTo>
                  <a:pt x="84" y="231"/>
                </a:lnTo>
                <a:lnTo>
                  <a:pt x="84" y="232"/>
                </a:lnTo>
                <a:lnTo>
                  <a:pt x="83" y="232"/>
                </a:lnTo>
                <a:lnTo>
                  <a:pt x="82" y="232"/>
                </a:lnTo>
                <a:lnTo>
                  <a:pt x="81" y="232"/>
                </a:lnTo>
                <a:lnTo>
                  <a:pt x="80" y="233"/>
                </a:lnTo>
                <a:lnTo>
                  <a:pt x="79" y="234"/>
                </a:lnTo>
                <a:lnTo>
                  <a:pt x="79" y="235"/>
                </a:lnTo>
                <a:lnTo>
                  <a:pt x="79" y="236"/>
                </a:lnTo>
                <a:lnTo>
                  <a:pt x="78" y="236"/>
                </a:lnTo>
                <a:lnTo>
                  <a:pt x="78" y="237"/>
                </a:lnTo>
                <a:lnTo>
                  <a:pt x="77" y="237"/>
                </a:lnTo>
                <a:lnTo>
                  <a:pt x="77" y="238"/>
                </a:lnTo>
                <a:lnTo>
                  <a:pt x="76" y="238"/>
                </a:lnTo>
                <a:lnTo>
                  <a:pt x="76" y="239"/>
                </a:lnTo>
                <a:lnTo>
                  <a:pt x="72" y="241"/>
                </a:lnTo>
                <a:lnTo>
                  <a:pt x="71" y="241"/>
                </a:lnTo>
                <a:lnTo>
                  <a:pt x="70" y="241"/>
                </a:lnTo>
                <a:lnTo>
                  <a:pt x="69" y="241"/>
                </a:lnTo>
                <a:lnTo>
                  <a:pt x="67" y="241"/>
                </a:lnTo>
                <a:lnTo>
                  <a:pt x="66" y="240"/>
                </a:lnTo>
                <a:lnTo>
                  <a:pt x="65" y="240"/>
                </a:lnTo>
                <a:lnTo>
                  <a:pt x="65" y="239"/>
                </a:lnTo>
                <a:lnTo>
                  <a:pt x="64" y="239"/>
                </a:lnTo>
                <a:lnTo>
                  <a:pt x="63" y="239"/>
                </a:lnTo>
                <a:lnTo>
                  <a:pt x="62" y="238"/>
                </a:lnTo>
                <a:lnTo>
                  <a:pt x="62" y="237"/>
                </a:lnTo>
                <a:lnTo>
                  <a:pt x="61" y="237"/>
                </a:lnTo>
                <a:lnTo>
                  <a:pt x="61" y="236"/>
                </a:lnTo>
                <a:lnTo>
                  <a:pt x="60" y="236"/>
                </a:lnTo>
                <a:lnTo>
                  <a:pt x="60" y="235"/>
                </a:lnTo>
                <a:lnTo>
                  <a:pt x="59" y="235"/>
                </a:lnTo>
                <a:lnTo>
                  <a:pt x="59" y="234"/>
                </a:lnTo>
                <a:lnTo>
                  <a:pt x="58" y="234"/>
                </a:lnTo>
                <a:lnTo>
                  <a:pt x="57" y="235"/>
                </a:lnTo>
                <a:lnTo>
                  <a:pt x="57" y="234"/>
                </a:lnTo>
                <a:lnTo>
                  <a:pt x="56" y="234"/>
                </a:lnTo>
                <a:lnTo>
                  <a:pt x="56" y="235"/>
                </a:lnTo>
                <a:lnTo>
                  <a:pt x="55" y="235"/>
                </a:lnTo>
                <a:lnTo>
                  <a:pt x="54" y="234"/>
                </a:lnTo>
                <a:lnTo>
                  <a:pt x="50" y="237"/>
                </a:lnTo>
                <a:lnTo>
                  <a:pt x="48" y="236"/>
                </a:lnTo>
                <a:lnTo>
                  <a:pt x="46" y="235"/>
                </a:lnTo>
                <a:lnTo>
                  <a:pt x="45" y="235"/>
                </a:lnTo>
                <a:lnTo>
                  <a:pt x="43" y="233"/>
                </a:lnTo>
                <a:lnTo>
                  <a:pt x="42" y="233"/>
                </a:lnTo>
                <a:lnTo>
                  <a:pt x="41" y="232"/>
                </a:lnTo>
                <a:lnTo>
                  <a:pt x="40" y="232"/>
                </a:lnTo>
                <a:lnTo>
                  <a:pt x="40" y="231"/>
                </a:lnTo>
                <a:lnTo>
                  <a:pt x="39" y="231"/>
                </a:lnTo>
                <a:lnTo>
                  <a:pt x="38" y="230"/>
                </a:lnTo>
                <a:lnTo>
                  <a:pt x="37" y="230"/>
                </a:lnTo>
                <a:lnTo>
                  <a:pt x="36" y="229"/>
                </a:lnTo>
                <a:lnTo>
                  <a:pt x="35" y="227"/>
                </a:lnTo>
                <a:lnTo>
                  <a:pt x="34" y="227"/>
                </a:lnTo>
                <a:lnTo>
                  <a:pt x="33" y="227"/>
                </a:lnTo>
                <a:lnTo>
                  <a:pt x="33" y="226"/>
                </a:lnTo>
                <a:lnTo>
                  <a:pt x="32" y="226"/>
                </a:lnTo>
                <a:lnTo>
                  <a:pt x="32" y="225"/>
                </a:lnTo>
                <a:lnTo>
                  <a:pt x="31" y="224"/>
                </a:lnTo>
                <a:lnTo>
                  <a:pt x="29" y="224"/>
                </a:lnTo>
                <a:lnTo>
                  <a:pt x="29" y="223"/>
                </a:lnTo>
                <a:lnTo>
                  <a:pt x="28" y="222"/>
                </a:lnTo>
                <a:lnTo>
                  <a:pt x="28" y="221"/>
                </a:lnTo>
                <a:lnTo>
                  <a:pt x="27" y="221"/>
                </a:lnTo>
                <a:lnTo>
                  <a:pt x="27" y="220"/>
                </a:lnTo>
                <a:lnTo>
                  <a:pt x="25" y="219"/>
                </a:lnTo>
                <a:lnTo>
                  <a:pt x="22" y="217"/>
                </a:lnTo>
                <a:lnTo>
                  <a:pt x="21" y="216"/>
                </a:lnTo>
                <a:lnTo>
                  <a:pt x="20" y="215"/>
                </a:lnTo>
                <a:lnTo>
                  <a:pt x="20" y="214"/>
                </a:lnTo>
                <a:lnTo>
                  <a:pt x="19" y="214"/>
                </a:lnTo>
                <a:lnTo>
                  <a:pt x="16" y="213"/>
                </a:lnTo>
                <a:lnTo>
                  <a:pt x="15" y="212"/>
                </a:lnTo>
                <a:lnTo>
                  <a:pt x="11" y="211"/>
                </a:lnTo>
                <a:lnTo>
                  <a:pt x="7" y="210"/>
                </a:lnTo>
                <a:lnTo>
                  <a:pt x="6" y="210"/>
                </a:lnTo>
                <a:lnTo>
                  <a:pt x="5" y="208"/>
                </a:lnTo>
                <a:lnTo>
                  <a:pt x="5" y="207"/>
                </a:lnTo>
                <a:lnTo>
                  <a:pt x="5" y="206"/>
                </a:lnTo>
                <a:lnTo>
                  <a:pt x="5" y="205"/>
                </a:lnTo>
                <a:lnTo>
                  <a:pt x="5" y="204"/>
                </a:lnTo>
                <a:lnTo>
                  <a:pt x="6" y="203"/>
                </a:lnTo>
                <a:lnTo>
                  <a:pt x="7" y="203"/>
                </a:lnTo>
                <a:lnTo>
                  <a:pt x="7" y="204"/>
                </a:lnTo>
                <a:lnTo>
                  <a:pt x="8" y="205"/>
                </a:lnTo>
                <a:lnTo>
                  <a:pt x="9" y="205"/>
                </a:lnTo>
                <a:lnTo>
                  <a:pt x="9" y="204"/>
                </a:lnTo>
                <a:lnTo>
                  <a:pt x="11" y="204"/>
                </a:lnTo>
                <a:lnTo>
                  <a:pt x="11" y="203"/>
                </a:lnTo>
                <a:lnTo>
                  <a:pt x="12" y="203"/>
                </a:lnTo>
                <a:lnTo>
                  <a:pt x="12" y="202"/>
                </a:lnTo>
                <a:lnTo>
                  <a:pt x="13" y="201"/>
                </a:lnTo>
                <a:lnTo>
                  <a:pt x="13" y="200"/>
                </a:lnTo>
                <a:lnTo>
                  <a:pt x="12" y="200"/>
                </a:lnTo>
                <a:lnTo>
                  <a:pt x="12" y="199"/>
                </a:lnTo>
                <a:lnTo>
                  <a:pt x="11" y="199"/>
                </a:lnTo>
                <a:lnTo>
                  <a:pt x="11" y="198"/>
                </a:lnTo>
                <a:lnTo>
                  <a:pt x="11" y="197"/>
                </a:lnTo>
                <a:lnTo>
                  <a:pt x="12" y="197"/>
                </a:lnTo>
                <a:lnTo>
                  <a:pt x="13" y="197"/>
                </a:lnTo>
                <a:lnTo>
                  <a:pt x="13" y="196"/>
                </a:lnTo>
                <a:lnTo>
                  <a:pt x="14" y="196"/>
                </a:lnTo>
                <a:lnTo>
                  <a:pt x="15" y="196"/>
                </a:lnTo>
                <a:lnTo>
                  <a:pt x="15" y="195"/>
                </a:lnTo>
                <a:lnTo>
                  <a:pt x="16" y="195"/>
                </a:lnTo>
                <a:lnTo>
                  <a:pt x="17" y="195"/>
                </a:lnTo>
                <a:lnTo>
                  <a:pt x="18" y="195"/>
                </a:lnTo>
                <a:lnTo>
                  <a:pt x="18" y="194"/>
                </a:lnTo>
                <a:lnTo>
                  <a:pt x="18" y="193"/>
                </a:lnTo>
                <a:lnTo>
                  <a:pt x="19" y="193"/>
                </a:lnTo>
                <a:lnTo>
                  <a:pt x="19" y="192"/>
                </a:lnTo>
                <a:lnTo>
                  <a:pt x="19" y="191"/>
                </a:lnTo>
                <a:lnTo>
                  <a:pt x="19" y="190"/>
                </a:lnTo>
                <a:lnTo>
                  <a:pt x="19" y="188"/>
                </a:lnTo>
                <a:lnTo>
                  <a:pt x="18" y="188"/>
                </a:lnTo>
                <a:lnTo>
                  <a:pt x="18" y="190"/>
                </a:lnTo>
                <a:lnTo>
                  <a:pt x="17" y="190"/>
                </a:lnTo>
                <a:lnTo>
                  <a:pt x="16" y="190"/>
                </a:lnTo>
                <a:lnTo>
                  <a:pt x="16" y="188"/>
                </a:lnTo>
                <a:lnTo>
                  <a:pt x="15" y="188"/>
                </a:lnTo>
                <a:lnTo>
                  <a:pt x="13" y="186"/>
                </a:lnTo>
                <a:lnTo>
                  <a:pt x="12" y="186"/>
                </a:lnTo>
                <a:lnTo>
                  <a:pt x="11" y="186"/>
                </a:lnTo>
                <a:lnTo>
                  <a:pt x="9" y="186"/>
                </a:lnTo>
                <a:lnTo>
                  <a:pt x="9" y="185"/>
                </a:lnTo>
                <a:lnTo>
                  <a:pt x="11" y="185"/>
                </a:lnTo>
                <a:lnTo>
                  <a:pt x="11" y="184"/>
                </a:lnTo>
                <a:lnTo>
                  <a:pt x="11" y="183"/>
                </a:lnTo>
                <a:lnTo>
                  <a:pt x="9" y="182"/>
                </a:lnTo>
                <a:lnTo>
                  <a:pt x="9" y="183"/>
                </a:lnTo>
                <a:lnTo>
                  <a:pt x="8" y="183"/>
                </a:lnTo>
                <a:lnTo>
                  <a:pt x="8" y="184"/>
                </a:lnTo>
                <a:lnTo>
                  <a:pt x="7" y="184"/>
                </a:lnTo>
                <a:lnTo>
                  <a:pt x="6" y="184"/>
                </a:lnTo>
                <a:lnTo>
                  <a:pt x="5" y="184"/>
                </a:lnTo>
                <a:lnTo>
                  <a:pt x="5" y="185"/>
                </a:lnTo>
                <a:lnTo>
                  <a:pt x="4" y="186"/>
                </a:lnTo>
                <a:lnTo>
                  <a:pt x="3" y="186"/>
                </a:lnTo>
                <a:lnTo>
                  <a:pt x="2" y="186"/>
                </a:lnTo>
                <a:lnTo>
                  <a:pt x="2" y="185"/>
                </a:lnTo>
                <a:lnTo>
                  <a:pt x="3" y="184"/>
                </a:lnTo>
                <a:lnTo>
                  <a:pt x="2" y="184"/>
                </a:lnTo>
                <a:lnTo>
                  <a:pt x="2" y="183"/>
                </a:lnTo>
                <a:lnTo>
                  <a:pt x="1" y="183"/>
                </a:lnTo>
                <a:lnTo>
                  <a:pt x="1" y="182"/>
                </a:lnTo>
                <a:lnTo>
                  <a:pt x="0" y="182"/>
                </a:lnTo>
                <a:lnTo>
                  <a:pt x="1" y="182"/>
                </a:lnTo>
                <a:lnTo>
                  <a:pt x="1" y="181"/>
                </a:lnTo>
                <a:lnTo>
                  <a:pt x="2" y="181"/>
                </a:lnTo>
                <a:lnTo>
                  <a:pt x="2" y="180"/>
                </a:lnTo>
                <a:lnTo>
                  <a:pt x="3" y="180"/>
                </a:lnTo>
                <a:lnTo>
                  <a:pt x="4" y="180"/>
                </a:lnTo>
                <a:lnTo>
                  <a:pt x="5" y="179"/>
                </a:lnTo>
                <a:lnTo>
                  <a:pt x="6" y="179"/>
                </a:lnTo>
                <a:lnTo>
                  <a:pt x="7" y="179"/>
                </a:lnTo>
                <a:lnTo>
                  <a:pt x="7" y="178"/>
                </a:lnTo>
                <a:lnTo>
                  <a:pt x="7" y="177"/>
                </a:lnTo>
                <a:lnTo>
                  <a:pt x="7" y="176"/>
                </a:lnTo>
                <a:lnTo>
                  <a:pt x="7" y="175"/>
                </a:lnTo>
                <a:lnTo>
                  <a:pt x="6" y="175"/>
                </a:lnTo>
                <a:lnTo>
                  <a:pt x="5" y="175"/>
                </a:lnTo>
                <a:lnTo>
                  <a:pt x="6" y="174"/>
                </a:lnTo>
                <a:lnTo>
                  <a:pt x="6" y="173"/>
                </a:lnTo>
                <a:lnTo>
                  <a:pt x="7" y="173"/>
                </a:lnTo>
                <a:lnTo>
                  <a:pt x="7" y="172"/>
                </a:lnTo>
                <a:lnTo>
                  <a:pt x="7" y="171"/>
                </a:lnTo>
                <a:lnTo>
                  <a:pt x="8" y="171"/>
                </a:lnTo>
                <a:lnTo>
                  <a:pt x="8" y="169"/>
                </a:lnTo>
                <a:lnTo>
                  <a:pt x="7" y="169"/>
                </a:lnTo>
                <a:lnTo>
                  <a:pt x="7" y="168"/>
                </a:lnTo>
                <a:lnTo>
                  <a:pt x="7" y="167"/>
                </a:lnTo>
                <a:lnTo>
                  <a:pt x="7" y="166"/>
                </a:lnTo>
                <a:lnTo>
                  <a:pt x="7" y="165"/>
                </a:lnTo>
                <a:lnTo>
                  <a:pt x="6" y="165"/>
                </a:lnTo>
                <a:lnTo>
                  <a:pt x="5" y="165"/>
                </a:lnTo>
                <a:lnTo>
                  <a:pt x="5" y="164"/>
                </a:lnTo>
                <a:lnTo>
                  <a:pt x="5" y="163"/>
                </a:lnTo>
                <a:lnTo>
                  <a:pt x="6" y="163"/>
                </a:lnTo>
                <a:lnTo>
                  <a:pt x="6" y="162"/>
                </a:lnTo>
                <a:lnTo>
                  <a:pt x="7" y="162"/>
                </a:lnTo>
                <a:lnTo>
                  <a:pt x="8" y="162"/>
                </a:lnTo>
                <a:lnTo>
                  <a:pt x="8" y="161"/>
                </a:lnTo>
                <a:lnTo>
                  <a:pt x="8" y="160"/>
                </a:lnTo>
                <a:lnTo>
                  <a:pt x="9" y="160"/>
                </a:lnTo>
                <a:lnTo>
                  <a:pt x="9" y="159"/>
                </a:lnTo>
                <a:lnTo>
                  <a:pt x="11" y="159"/>
                </a:lnTo>
                <a:lnTo>
                  <a:pt x="11" y="158"/>
                </a:lnTo>
                <a:lnTo>
                  <a:pt x="11" y="157"/>
                </a:lnTo>
                <a:lnTo>
                  <a:pt x="11" y="156"/>
                </a:lnTo>
                <a:lnTo>
                  <a:pt x="11" y="155"/>
                </a:lnTo>
                <a:lnTo>
                  <a:pt x="11" y="154"/>
                </a:lnTo>
                <a:lnTo>
                  <a:pt x="11" y="153"/>
                </a:lnTo>
                <a:lnTo>
                  <a:pt x="11" y="152"/>
                </a:lnTo>
                <a:lnTo>
                  <a:pt x="11" y="151"/>
                </a:lnTo>
                <a:lnTo>
                  <a:pt x="11" y="149"/>
                </a:lnTo>
                <a:lnTo>
                  <a:pt x="11" y="148"/>
                </a:lnTo>
                <a:lnTo>
                  <a:pt x="11" y="147"/>
                </a:lnTo>
                <a:lnTo>
                  <a:pt x="11" y="146"/>
                </a:lnTo>
                <a:lnTo>
                  <a:pt x="12" y="146"/>
                </a:lnTo>
                <a:lnTo>
                  <a:pt x="12" y="145"/>
                </a:lnTo>
                <a:lnTo>
                  <a:pt x="11" y="145"/>
                </a:lnTo>
                <a:lnTo>
                  <a:pt x="11" y="144"/>
                </a:lnTo>
                <a:lnTo>
                  <a:pt x="11" y="143"/>
                </a:lnTo>
                <a:lnTo>
                  <a:pt x="11" y="142"/>
                </a:lnTo>
                <a:lnTo>
                  <a:pt x="11" y="141"/>
                </a:lnTo>
                <a:lnTo>
                  <a:pt x="12" y="141"/>
                </a:lnTo>
                <a:lnTo>
                  <a:pt x="12" y="140"/>
                </a:lnTo>
                <a:lnTo>
                  <a:pt x="13" y="139"/>
                </a:lnTo>
                <a:lnTo>
                  <a:pt x="13" y="138"/>
                </a:lnTo>
                <a:lnTo>
                  <a:pt x="13" y="137"/>
                </a:lnTo>
                <a:lnTo>
                  <a:pt x="13" y="136"/>
                </a:lnTo>
                <a:lnTo>
                  <a:pt x="14" y="136"/>
                </a:lnTo>
                <a:lnTo>
                  <a:pt x="14" y="135"/>
                </a:lnTo>
                <a:lnTo>
                  <a:pt x="15" y="135"/>
                </a:lnTo>
                <a:lnTo>
                  <a:pt x="16" y="135"/>
                </a:lnTo>
                <a:lnTo>
                  <a:pt x="17" y="135"/>
                </a:lnTo>
                <a:lnTo>
                  <a:pt x="18" y="135"/>
                </a:lnTo>
                <a:lnTo>
                  <a:pt x="18" y="134"/>
                </a:lnTo>
                <a:lnTo>
                  <a:pt x="19" y="133"/>
                </a:lnTo>
                <a:lnTo>
                  <a:pt x="19" y="132"/>
                </a:lnTo>
                <a:lnTo>
                  <a:pt x="20" y="132"/>
                </a:lnTo>
                <a:lnTo>
                  <a:pt x="20" y="130"/>
                </a:lnTo>
                <a:lnTo>
                  <a:pt x="21" y="129"/>
                </a:lnTo>
                <a:lnTo>
                  <a:pt x="22" y="128"/>
                </a:lnTo>
                <a:lnTo>
                  <a:pt x="23" y="127"/>
                </a:lnTo>
                <a:lnTo>
                  <a:pt x="24" y="127"/>
                </a:lnTo>
                <a:lnTo>
                  <a:pt x="24" y="126"/>
                </a:lnTo>
                <a:lnTo>
                  <a:pt x="25" y="126"/>
                </a:lnTo>
                <a:lnTo>
                  <a:pt x="25" y="125"/>
                </a:lnTo>
                <a:lnTo>
                  <a:pt x="25" y="124"/>
                </a:lnTo>
                <a:lnTo>
                  <a:pt x="25" y="123"/>
                </a:lnTo>
                <a:lnTo>
                  <a:pt x="26" y="122"/>
                </a:lnTo>
                <a:lnTo>
                  <a:pt x="26" y="121"/>
                </a:lnTo>
                <a:lnTo>
                  <a:pt x="26" y="120"/>
                </a:lnTo>
                <a:lnTo>
                  <a:pt x="26" y="119"/>
                </a:lnTo>
                <a:lnTo>
                  <a:pt x="27" y="119"/>
                </a:lnTo>
                <a:lnTo>
                  <a:pt x="28" y="119"/>
                </a:lnTo>
                <a:lnTo>
                  <a:pt x="29" y="119"/>
                </a:lnTo>
                <a:lnTo>
                  <a:pt x="31" y="118"/>
                </a:lnTo>
                <a:lnTo>
                  <a:pt x="32" y="118"/>
                </a:lnTo>
                <a:lnTo>
                  <a:pt x="33" y="118"/>
                </a:lnTo>
                <a:lnTo>
                  <a:pt x="34" y="118"/>
                </a:lnTo>
                <a:lnTo>
                  <a:pt x="34" y="119"/>
                </a:lnTo>
                <a:lnTo>
                  <a:pt x="35" y="119"/>
                </a:lnTo>
                <a:lnTo>
                  <a:pt x="36" y="119"/>
                </a:lnTo>
                <a:lnTo>
                  <a:pt x="37" y="119"/>
                </a:lnTo>
                <a:lnTo>
                  <a:pt x="38" y="118"/>
                </a:lnTo>
                <a:lnTo>
                  <a:pt x="38" y="117"/>
                </a:lnTo>
                <a:lnTo>
                  <a:pt x="38" y="116"/>
                </a:lnTo>
                <a:lnTo>
                  <a:pt x="38" y="115"/>
                </a:lnTo>
                <a:lnTo>
                  <a:pt x="39" y="115"/>
                </a:lnTo>
                <a:lnTo>
                  <a:pt x="40" y="115"/>
                </a:lnTo>
                <a:lnTo>
                  <a:pt x="40" y="114"/>
                </a:lnTo>
                <a:lnTo>
                  <a:pt x="41" y="113"/>
                </a:lnTo>
                <a:lnTo>
                  <a:pt x="41" y="112"/>
                </a:lnTo>
                <a:lnTo>
                  <a:pt x="41" y="110"/>
                </a:lnTo>
                <a:lnTo>
                  <a:pt x="42" y="110"/>
                </a:lnTo>
                <a:lnTo>
                  <a:pt x="42" y="109"/>
                </a:lnTo>
                <a:lnTo>
                  <a:pt x="43" y="108"/>
                </a:lnTo>
                <a:lnTo>
                  <a:pt x="43" y="107"/>
                </a:lnTo>
                <a:lnTo>
                  <a:pt x="42" y="106"/>
                </a:lnTo>
                <a:lnTo>
                  <a:pt x="42" y="105"/>
                </a:lnTo>
                <a:lnTo>
                  <a:pt x="42" y="104"/>
                </a:lnTo>
                <a:lnTo>
                  <a:pt x="41" y="104"/>
                </a:lnTo>
                <a:lnTo>
                  <a:pt x="41" y="103"/>
                </a:lnTo>
                <a:lnTo>
                  <a:pt x="41" y="102"/>
                </a:lnTo>
                <a:lnTo>
                  <a:pt x="41" y="101"/>
                </a:lnTo>
                <a:lnTo>
                  <a:pt x="40" y="101"/>
                </a:lnTo>
                <a:lnTo>
                  <a:pt x="40" y="100"/>
                </a:lnTo>
                <a:lnTo>
                  <a:pt x="41" y="100"/>
                </a:lnTo>
                <a:lnTo>
                  <a:pt x="41" y="99"/>
                </a:lnTo>
                <a:lnTo>
                  <a:pt x="42" y="99"/>
                </a:lnTo>
                <a:lnTo>
                  <a:pt x="42" y="98"/>
                </a:lnTo>
                <a:lnTo>
                  <a:pt x="43" y="98"/>
                </a:lnTo>
                <a:lnTo>
                  <a:pt x="44" y="98"/>
                </a:lnTo>
                <a:lnTo>
                  <a:pt x="45" y="98"/>
                </a:lnTo>
                <a:lnTo>
                  <a:pt x="45" y="97"/>
                </a:lnTo>
                <a:lnTo>
                  <a:pt x="46" y="96"/>
                </a:lnTo>
                <a:lnTo>
                  <a:pt x="46" y="95"/>
                </a:lnTo>
                <a:lnTo>
                  <a:pt x="46" y="94"/>
                </a:lnTo>
                <a:lnTo>
                  <a:pt x="45" y="94"/>
                </a:lnTo>
                <a:lnTo>
                  <a:pt x="45" y="93"/>
                </a:lnTo>
                <a:lnTo>
                  <a:pt x="45" y="91"/>
                </a:lnTo>
                <a:lnTo>
                  <a:pt x="45" y="90"/>
                </a:lnTo>
                <a:lnTo>
                  <a:pt x="45" y="89"/>
                </a:lnTo>
                <a:lnTo>
                  <a:pt x="46" y="88"/>
                </a:lnTo>
                <a:lnTo>
                  <a:pt x="46" y="87"/>
                </a:lnTo>
                <a:lnTo>
                  <a:pt x="46" y="86"/>
                </a:lnTo>
                <a:lnTo>
                  <a:pt x="46" y="85"/>
                </a:lnTo>
                <a:lnTo>
                  <a:pt x="46" y="84"/>
                </a:lnTo>
                <a:lnTo>
                  <a:pt x="45" y="83"/>
                </a:lnTo>
                <a:lnTo>
                  <a:pt x="46" y="83"/>
                </a:lnTo>
                <a:lnTo>
                  <a:pt x="47" y="83"/>
                </a:lnTo>
                <a:lnTo>
                  <a:pt x="48" y="82"/>
                </a:lnTo>
                <a:lnTo>
                  <a:pt x="48" y="81"/>
                </a:lnTo>
                <a:lnTo>
                  <a:pt x="50" y="81"/>
                </a:lnTo>
                <a:lnTo>
                  <a:pt x="50" y="80"/>
                </a:lnTo>
                <a:lnTo>
                  <a:pt x="48" y="80"/>
                </a:lnTo>
                <a:lnTo>
                  <a:pt x="47" y="80"/>
                </a:lnTo>
                <a:lnTo>
                  <a:pt x="46" y="80"/>
                </a:lnTo>
                <a:lnTo>
                  <a:pt x="46" y="79"/>
                </a:lnTo>
                <a:lnTo>
                  <a:pt x="46" y="78"/>
                </a:lnTo>
                <a:lnTo>
                  <a:pt x="46" y="77"/>
                </a:lnTo>
                <a:lnTo>
                  <a:pt x="46" y="76"/>
                </a:lnTo>
                <a:lnTo>
                  <a:pt x="45" y="76"/>
                </a:lnTo>
                <a:lnTo>
                  <a:pt x="45" y="75"/>
                </a:lnTo>
                <a:lnTo>
                  <a:pt x="45" y="74"/>
                </a:lnTo>
                <a:lnTo>
                  <a:pt x="45" y="73"/>
                </a:lnTo>
                <a:lnTo>
                  <a:pt x="46" y="73"/>
                </a:lnTo>
                <a:lnTo>
                  <a:pt x="47" y="73"/>
                </a:lnTo>
                <a:lnTo>
                  <a:pt x="47" y="71"/>
                </a:lnTo>
                <a:lnTo>
                  <a:pt x="47" y="70"/>
                </a:lnTo>
                <a:lnTo>
                  <a:pt x="47" y="69"/>
                </a:lnTo>
                <a:lnTo>
                  <a:pt x="48" y="68"/>
                </a:lnTo>
                <a:lnTo>
                  <a:pt x="50" y="68"/>
                </a:lnTo>
                <a:lnTo>
                  <a:pt x="50" y="67"/>
                </a:lnTo>
                <a:lnTo>
                  <a:pt x="50" y="66"/>
                </a:lnTo>
                <a:lnTo>
                  <a:pt x="50" y="65"/>
                </a:lnTo>
                <a:lnTo>
                  <a:pt x="48" y="65"/>
                </a:lnTo>
                <a:lnTo>
                  <a:pt x="48" y="64"/>
                </a:lnTo>
                <a:lnTo>
                  <a:pt x="50" y="64"/>
                </a:lnTo>
                <a:lnTo>
                  <a:pt x="50" y="63"/>
                </a:lnTo>
                <a:lnTo>
                  <a:pt x="51" y="63"/>
                </a:lnTo>
                <a:lnTo>
                  <a:pt x="51" y="62"/>
                </a:lnTo>
                <a:lnTo>
                  <a:pt x="52" y="62"/>
                </a:lnTo>
                <a:lnTo>
                  <a:pt x="53" y="62"/>
                </a:lnTo>
                <a:lnTo>
                  <a:pt x="54" y="62"/>
                </a:lnTo>
                <a:lnTo>
                  <a:pt x="55" y="62"/>
                </a:lnTo>
                <a:lnTo>
                  <a:pt x="56" y="62"/>
                </a:lnTo>
                <a:lnTo>
                  <a:pt x="56" y="61"/>
                </a:lnTo>
                <a:lnTo>
                  <a:pt x="55" y="60"/>
                </a:lnTo>
                <a:lnTo>
                  <a:pt x="55" y="59"/>
                </a:lnTo>
                <a:lnTo>
                  <a:pt x="54" y="59"/>
                </a:lnTo>
                <a:lnTo>
                  <a:pt x="54" y="58"/>
                </a:lnTo>
                <a:lnTo>
                  <a:pt x="54" y="57"/>
                </a:lnTo>
                <a:lnTo>
                  <a:pt x="55" y="57"/>
                </a:lnTo>
                <a:lnTo>
                  <a:pt x="56" y="57"/>
                </a:lnTo>
                <a:lnTo>
                  <a:pt x="57" y="56"/>
                </a:lnTo>
                <a:lnTo>
                  <a:pt x="57" y="55"/>
                </a:lnTo>
                <a:lnTo>
                  <a:pt x="57" y="54"/>
                </a:lnTo>
                <a:lnTo>
                  <a:pt x="56" y="54"/>
                </a:lnTo>
                <a:lnTo>
                  <a:pt x="56" y="52"/>
                </a:lnTo>
                <a:lnTo>
                  <a:pt x="55" y="52"/>
                </a:lnTo>
                <a:lnTo>
                  <a:pt x="54" y="54"/>
                </a:lnTo>
                <a:lnTo>
                  <a:pt x="54" y="55"/>
                </a:lnTo>
                <a:lnTo>
                  <a:pt x="53" y="56"/>
                </a:lnTo>
                <a:lnTo>
                  <a:pt x="53" y="55"/>
                </a:lnTo>
                <a:lnTo>
                  <a:pt x="52" y="55"/>
                </a:lnTo>
                <a:lnTo>
                  <a:pt x="51" y="55"/>
                </a:lnTo>
                <a:lnTo>
                  <a:pt x="50" y="55"/>
                </a:lnTo>
                <a:lnTo>
                  <a:pt x="50" y="54"/>
                </a:lnTo>
                <a:lnTo>
                  <a:pt x="48" y="52"/>
                </a:lnTo>
                <a:lnTo>
                  <a:pt x="47" y="52"/>
                </a:lnTo>
                <a:lnTo>
                  <a:pt x="46" y="52"/>
                </a:lnTo>
                <a:lnTo>
                  <a:pt x="46" y="51"/>
                </a:lnTo>
                <a:lnTo>
                  <a:pt x="45" y="51"/>
                </a:lnTo>
                <a:lnTo>
                  <a:pt x="44" y="51"/>
                </a:lnTo>
                <a:lnTo>
                  <a:pt x="43" y="51"/>
                </a:lnTo>
                <a:lnTo>
                  <a:pt x="42" y="50"/>
                </a:lnTo>
                <a:lnTo>
                  <a:pt x="43" y="49"/>
                </a:lnTo>
                <a:lnTo>
                  <a:pt x="42" y="49"/>
                </a:lnTo>
                <a:lnTo>
                  <a:pt x="41" y="49"/>
                </a:lnTo>
                <a:lnTo>
                  <a:pt x="41" y="50"/>
                </a:lnTo>
                <a:lnTo>
                  <a:pt x="40" y="50"/>
                </a:lnTo>
                <a:lnTo>
                  <a:pt x="39" y="50"/>
                </a:lnTo>
                <a:lnTo>
                  <a:pt x="39" y="51"/>
                </a:lnTo>
                <a:lnTo>
                  <a:pt x="39" y="52"/>
                </a:lnTo>
                <a:lnTo>
                  <a:pt x="38" y="51"/>
                </a:lnTo>
                <a:lnTo>
                  <a:pt x="38" y="50"/>
                </a:lnTo>
                <a:lnTo>
                  <a:pt x="38" y="49"/>
                </a:lnTo>
                <a:lnTo>
                  <a:pt x="39" y="49"/>
                </a:lnTo>
                <a:lnTo>
                  <a:pt x="39" y="48"/>
                </a:lnTo>
                <a:lnTo>
                  <a:pt x="38" y="48"/>
                </a:lnTo>
                <a:lnTo>
                  <a:pt x="37" y="48"/>
                </a:lnTo>
                <a:lnTo>
                  <a:pt x="38" y="47"/>
                </a:lnTo>
                <a:lnTo>
                  <a:pt x="39" y="47"/>
                </a:lnTo>
                <a:lnTo>
                  <a:pt x="39" y="46"/>
                </a:lnTo>
                <a:lnTo>
                  <a:pt x="38" y="46"/>
                </a:lnTo>
                <a:lnTo>
                  <a:pt x="38" y="45"/>
                </a:lnTo>
                <a:lnTo>
                  <a:pt x="38" y="44"/>
                </a:lnTo>
                <a:lnTo>
                  <a:pt x="39" y="44"/>
                </a:lnTo>
                <a:lnTo>
                  <a:pt x="40" y="44"/>
                </a:lnTo>
                <a:lnTo>
                  <a:pt x="41" y="44"/>
                </a:lnTo>
                <a:lnTo>
                  <a:pt x="41" y="43"/>
                </a:lnTo>
                <a:lnTo>
                  <a:pt x="40" y="43"/>
                </a:lnTo>
                <a:lnTo>
                  <a:pt x="39" y="43"/>
                </a:lnTo>
                <a:lnTo>
                  <a:pt x="38" y="43"/>
                </a:lnTo>
                <a:lnTo>
                  <a:pt x="38" y="42"/>
                </a:lnTo>
                <a:lnTo>
                  <a:pt x="38" y="41"/>
                </a:lnTo>
              </a:path>
            </a:pathLst>
          </a:custGeom>
          <a:solidFill>
            <a:schemeClr val="accent2">
              <a:lumMod val="40000"/>
              <a:lumOff val="60000"/>
            </a:schemeClr>
          </a:solidFill>
          <a:ln w="19050" cap="flat">
            <a:solidFill>
              <a:srgbClr val="363550"/>
            </a:solidFill>
            <a:prstDash val="solid"/>
            <a:miter lim="800000"/>
            <a:headEnd/>
            <a:tailEnd/>
          </a:ln>
        </p:spPr>
        <p:txBody>
          <a:bodyPr lIns="48653" tIns="24326" rIns="48653" bIns="24326"/>
          <a:lstStyle/>
          <a:p>
            <a:endParaRPr lang="en-US" sz="1013" dirty="0"/>
          </a:p>
        </p:txBody>
      </p:sp>
      <p:sp>
        <p:nvSpPr>
          <p:cNvPr id="1128525" name="Freeform 77"/>
          <p:cNvSpPr>
            <a:spLocks/>
          </p:cNvSpPr>
          <p:nvPr/>
        </p:nvSpPr>
        <p:spPr bwMode="auto">
          <a:xfrm>
            <a:off x="6546950" y="2736951"/>
            <a:ext cx="145554" cy="189310"/>
          </a:xfrm>
          <a:custGeom>
            <a:avLst/>
            <a:gdLst>
              <a:gd name="T0" fmla="*/ 2147483646 w 171"/>
              <a:gd name="T1" fmla="*/ 2147483646 h 226"/>
              <a:gd name="T2" fmla="*/ 2147483646 w 171"/>
              <a:gd name="T3" fmla="*/ 2147483646 h 226"/>
              <a:gd name="T4" fmla="*/ 2147483646 w 171"/>
              <a:gd name="T5" fmla="*/ 2147483646 h 226"/>
              <a:gd name="T6" fmla="*/ 2147483646 w 171"/>
              <a:gd name="T7" fmla="*/ 2147483646 h 226"/>
              <a:gd name="T8" fmla="*/ 2147483646 w 171"/>
              <a:gd name="T9" fmla="*/ 2147483646 h 226"/>
              <a:gd name="T10" fmla="*/ 2147483646 w 171"/>
              <a:gd name="T11" fmla="*/ 2147483646 h 226"/>
              <a:gd name="T12" fmla="*/ 2147483646 w 171"/>
              <a:gd name="T13" fmla="*/ 2147483646 h 226"/>
              <a:gd name="T14" fmla="*/ 2147483646 w 171"/>
              <a:gd name="T15" fmla="*/ 2147483646 h 226"/>
              <a:gd name="T16" fmla="*/ 2147483646 w 171"/>
              <a:gd name="T17" fmla="*/ 2147483646 h 226"/>
              <a:gd name="T18" fmla="*/ 2147483646 w 171"/>
              <a:gd name="T19" fmla="*/ 2147483646 h 226"/>
              <a:gd name="T20" fmla="*/ 2147483646 w 171"/>
              <a:gd name="T21" fmla="*/ 2147483646 h 226"/>
              <a:gd name="T22" fmla="*/ 2147483646 w 171"/>
              <a:gd name="T23" fmla="*/ 2147483646 h 226"/>
              <a:gd name="T24" fmla="*/ 2147483646 w 171"/>
              <a:gd name="T25" fmla="*/ 2147483646 h 226"/>
              <a:gd name="T26" fmla="*/ 2147483646 w 171"/>
              <a:gd name="T27" fmla="*/ 2147483646 h 226"/>
              <a:gd name="T28" fmla="*/ 2147483646 w 171"/>
              <a:gd name="T29" fmla="*/ 2147483646 h 226"/>
              <a:gd name="T30" fmla="*/ 2147483646 w 171"/>
              <a:gd name="T31" fmla="*/ 2147483646 h 226"/>
              <a:gd name="T32" fmla="*/ 2147483646 w 171"/>
              <a:gd name="T33" fmla="*/ 2147483646 h 226"/>
              <a:gd name="T34" fmla="*/ 2147483646 w 171"/>
              <a:gd name="T35" fmla="*/ 2147483646 h 226"/>
              <a:gd name="T36" fmla="*/ 2147483646 w 171"/>
              <a:gd name="T37" fmla="*/ 2147483646 h 226"/>
              <a:gd name="T38" fmla="*/ 2147483646 w 171"/>
              <a:gd name="T39" fmla="*/ 2147483646 h 226"/>
              <a:gd name="T40" fmla="*/ 2147483646 w 171"/>
              <a:gd name="T41" fmla="*/ 2147483646 h 226"/>
              <a:gd name="T42" fmla="*/ 2147483646 w 171"/>
              <a:gd name="T43" fmla="*/ 2147483646 h 226"/>
              <a:gd name="T44" fmla="*/ 2147483646 w 171"/>
              <a:gd name="T45" fmla="*/ 0 h 226"/>
              <a:gd name="T46" fmla="*/ 2147483646 w 171"/>
              <a:gd name="T47" fmla="*/ 2147483646 h 226"/>
              <a:gd name="T48" fmla="*/ 2147483646 w 171"/>
              <a:gd name="T49" fmla="*/ 2147483646 h 226"/>
              <a:gd name="T50" fmla="*/ 2147483646 w 171"/>
              <a:gd name="T51" fmla="*/ 2147483646 h 226"/>
              <a:gd name="T52" fmla="*/ 2147483646 w 171"/>
              <a:gd name="T53" fmla="*/ 2147483646 h 226"/>
              <a:gd name="T54" fmla="*/ 2147483646 w 171"/>
              <a:gd name="T55" fmla="*/ 2147483646 h 226"/>
              <a:gd name="T56" fmla="*/ 2147483646 w 171"/>
              <a:gd name="T57" fmla="*/ 2147483646 h 226"/>
              <a:gd name="T58" fmla="*/ 2147483646 w 171"/>
              <a:gd name="T59" fmla="*/ 2147483646 h 226"/>
              <a:gd name="T60" fmla="*/ 2147483646 w 171"/>
              <a:gd name="T61" fmla="*/ 2147483646 h 226"/>
              <a:gd name="T62" fmla="*/ 2147483646 w 171"/>
              <a:gd name="T63" fmla="*/ 2147483646 h 226"/>
              <a:gd name="T64" fmla="*/ 2147483646 w 171"/>
              <a:gd name="T65" fmla="*/ 2147483646 h 226"/>
              <a:gd name="T66" fmla="*/ 2147483646 w 171"/>
              <a:gd name="T67" fmla="*/ 2147483646 h 226"/>
              <a:gd name="T68" fmla="*/ 2147483646 w 171"/>
              <a:gd name="T69" fmla="*/ 2147483646 h 226"/>
              <a:gd name="T70" fmla="*/ 2147483646 w 171"/>
              <a:gd name="T71" fmla="*/ 2147483646 h 226"/>
              <a:gd name="T72" fmla="*/ 2147483646 w 171"/>
              <a:gd name="T73" fmla="*/ 2147483646 h 226"/>
              <a:gd name="T74" fmla="*/ 2147483646 w 171"/>
              <a:gd name="T75" fmla="*/ 2147483646 h 226"/>
              <a:gd name="T76" fmla="*/ 2147483646 w 171"/>
              <a:gd name="T77" fmla="*/ 2147483646 h 226"/>
              <a:gd name="T78" fmla="*/ 2147483646 w 171"/>
              <a:gd name="T79" fmla="*/ 2147483646 h 226"/>
              <a:gd name="T80" fmla="*/ 2147483646 w 171"/>
              <a:gd name="T81" fmla="*/ 2147483646 h 226"/>
              <a:gd name="T82" fmla="*/ 2147483646 w 171"/>
              <a:gd name="T83" fmla="*/ 2147483646 h 226"/>
              <a:gd name="T84" fmla="*/ 2147483646 w 171"/>
              <a:gd name="T85" fmla="*/ 2147483646 h 226"/>
              <a:gd name="T86" fmla="*/ 2147483646 w 171"/>
              <a:gd name="T87" fmla="*/ 2147483646 h 226"/>
              <a:gd name="T88" fmla="*/ 2147483646 w 171"/>
              <a:gd name="T89" fmla="*/ 2147483646 h 226"/>
              <a:gd name="T90" fmla="*/ 2147483646 w 171"/>
              <a:gd name="T91" fmla="*/ 2147483646 h 226"/>
              <a:gd name="T92" fmla="*/ 2147483646 w 171"/>
              <a:gd name="T93" fmla="*/ 2147483646 h 226"/>
              <a:gd name="T94" fmla="*/ 2147483646 w 171"/>
              <a:gd name="T95" fmla="*/ 2147483646 h 226"/>
              <a:gd name="T96" fmla="*/ 2147483646 w 171"/>
              <a:gd name="T97" fmla="*/ 2147483646 h 226"/>
              <a:gd name="T98" fmla="*/ 0 w 171"/>
              <a:gd name="T99" fmla="*/ 2147483646 h 226"/>
              <a:gd name="T100" fmla="*/ 2147483646 w 171"/>
              <a:gd name="T101" fmla="*/ 2147483646 h 226"/>
              <a:gd name="T102" fmla="*/ 2147483646 w 171"/>
              <a:gd name="T103" fmla="*/ 2147483646 h 226"/>
              <a:gd name="T104" fmla="*/ 2147483646 w 171"/>
              <a:gd name="T105" fmla="*/ 2147483646 h 226"/>
              <a:gd name="T106" fmla="*/ 2147483646 w 171"/>
              <a:gd name="T107" fmla="*/ 2147483646 h 226"/>
              <a:gd name="T108" fmla="*/ 2147483646 w 171"/>
              <a:gd name="T109" fmla="*/ 2147483646 h 226"/>
              <a:gd name="T110" fmla="*/ 2147483646 w 171"/>
              <a:gd name="T111" fmla="*/ 2147483646 h 22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71" h="226">
                <a:moveTo>
                  <a:pt x="18" y="47"/>
                </a:moveTo>
                <a:lnTo>
                  <a:pt x="27" y="53"/>
                </a:lnTo>
                <a:lnTo>
                  <a:pt x="31" y="55"/>
                </a:lnTo>
                <a:lnTo>
                  <a:pt x="34" y="58"/>
                </a:lnTo>
                <a:lnTo>
                  <a:pt x="35" y="58"/>
                </a:lnTo>
                <a:lnTo>
                  <a:pt x="35" y="59"/>
                </a:lnTo>
                <a:lnTo>
                  <a:pt x="35" y="60"/>
                </a:lnTo>
                <a:lnTo>
                  <a:pt x="35" y="61"/>
                </a:lnTo>
                <a:lnTo>
                  <a:pt x="35" y="62"/>
                </a:lnTo>
                <a:lnTo>
                  <a:pt x="36" y="63"/>
                </a:lnTo>
                <a:lnTo>
                  <a:pt x="37" y="64"/>
                </a:lnTo>
                <a:lnTo>
                  <a:pt x="39" y="64"/>
                </a:lnTo>
                <a:lnTo>
                  <a:pt x="42" y="63"/>
                </a:lnTo>
                <a:lnTo>
                  <a:pt x="48" y="62"/>
                </a:lnTo>
                <a:lnTo>
                  <a:pt x="51" y="59"/>
                </a:lnTo>
                <a:lnTo>
                  <a:pt x="52" y="59"/>
                </a:lnTo>
                <a:lnTo>
                  <a:pt x="52" y="58"/>
                </a:lnTo>
                <a:lnTo>
                  <a:pt x="53" y="58"/>
                </a:lnTo>
                <a:lnTo>
                  <a:pt x="53" y="57"/>
                </a:lnTo>
                <a:lnTo>
                  <a:pt x="54" y="58"/>
                </a:lnTo>
                <a:lnTo>
                  <a:pt x="55" y="58"/>
                </a:lnTo>
                <a:lnTo>
                  <a:pt x="56" y="58"/>
                </a:lnTo>
                <a:lnTo>
                  <a:pt x="57" y="58"/>
                </a:lnTo>
                <a:lnTo>
                  <a:pt x="58" y="58"/>
                </a:lnTo>
                <a:lnTo>
                  <a:pt x="58" y="59"/>
                </a:lnTo>
                <a:lnTo>
                  <a:pt x="59" y="59"/>
                </a:lnTo>
                <a:lnTo>
                  <a:pt x="59" y="60"/>
                </a:lnTo>
                <a:lnTo>
                  <a:pt x="60" y="60"/>
                </a:lnTo>
                <a:lnTo>
                  <a:pt x="60" y="59"/>
                </a:lnTo>
                <a:lnTo>
                  <a:pt x="61" y="59"/>
                </a:lnTo>
                <a:lnTo>
                  <a:pt x="62" y="60"/>
                </a:lnTo>
                <a:lnTo>
                  <a:pt x="62" y="61"/>
                </a:lnTo>
                <a:lnTo>
                  <a:pt x="62" y="62"/>
                </a:lnTo>
                <a:lnTo>
                  <a:pt x="62" y="63"/>
                </a:lnTo>
                <a:lnTo>
                  <a:pt x="64" y="63"/>
                </a:lnTo>
                <a:lnTo>
                  <a:pt x="64" y="64"/>
                </a:lnTo>
                <a:lnTo>
                  <a:pt x="65" y="65"/>
                </a:lnTo>
                <a:lnTo>
                  <a:pt x="65" y="67"/>
                </a:lnTo>
                <a:lnTo>
                  <a:pt x="65" y="68"/>
                </a:lnTo>
                <a:lnTo>
                  <a:pt x="65" y="69"/>
                </a:lnTo>
                <a:lnTo>
                  <a:pt x="64" y="69"/>
                </a:lnTo>
                <a:lnTo>
                  <a:pt x="64" y="70"/>
                </a:lnTo>
                <a:lnTo>
                  <a:pt x="64" y="71"/>
                </a:lnTo>
                <a:lnTo>
                  <a:pt x="65" y="71"/>
                </a:lnTo>
                <a:lnTo>
                  <a:pt x="65" y="72"/>
                </a:lnTo>
                <a:lnTo>
                  <a:pt x="66" y="72"/>
                </a:lnTo>
                <a:lnTo>
                  <a:pt x="66" y="73"/>
                </a:lnTo>
                <a:lnTo>
                  <a:pt x="66" y="74"/>
                </a:lnTo>
                <a:lnTo>
                  <a:pt x="66" y="75"/>
                </a:lnTo>
                <a:lnTo>
                  <a:pt x="67" y="76"/>
                </a:lnTo>
                <a:lnTo>
                  <a:pt x="68" y="76"/>
                </a:lnTo>
                <a:lnTo>
                  <a:pt x="69" y="76"/>
                </a:lnTo>
                <a:lnTo>
                  <a:pt x="69" y="75"/>
                </a:lnTo>
                <a:lnTo>
                  <a:pt x="70" y="75"/>
                </a:lnTo>
                <a:lnTo>
                  <a:pt x="70" y="76"/>
                </a:lnTo>
                <a:lnTo>
                  <a:pt x="71" y="76"/>
                </a:lnTo>
                <a:lnTo>
                  <a:pt x="72" y="77"/>
                </a:lnTo>
                <a:lnTo>
                  <a:pt x="72" y="76"/>
                </a:lnTo>
                <a:lnTo>
                  <a:pt x="73" y="76"/>
                </a:lnTo>
                <a:lnTo>
                  <a:pt x="73" y="75"/>
                </a:lnTo>
                <a:lnTo>
                  <a:pt x="73" y="74"/>
                </a:lnTo>
                <a:lnTo>
                  <a:pt x="74" y="74"/>
                </a:lnTo>
                <a:lnTo>
                  <a:pt x="74" y="73"/>
                </a:lnTo>
                <a:lnTo>
                  <a:pt x="74" y="72"/>
                </a:lnTo>
                <a:lnTo>
                  <a:pt x="74" y="71"/>
                </a:lnTo>
                <a:lnTo>
                  <a:pt x="74" y="70"/>
                </a:lnTo>
                <a:lnTo>
                  <a:pt x="74" y="69"/>
                </a:lnTo>
                <a:lnTo>
                  <a:pt x="74" y="68"/>
                </a:lnTo>
                <a:lnTo>
                  <a:pt x="73" y="67"/>
                </a:lnTo>
                <a:lnTo>
                  <a:pt x="73" y="65"/>
                </a:lnTo>
                <a:lnTo>
                  <a:pt x="73" y="64"/>
                </a:lnTo>
                <a:lnTo>
                  <a:pt x="73" y="62"/>
                </a:lnTo>
                <a:lnTo>
                  <a:pt x="72" y="59"/>
                </a:lnTo>
                <a:lnTo>
                  <a:pt x="72" y="58"/>
                </a:lnTo>
                <a:lnTo>
                  <a:pt x="72" y="57"/>
                </a:lnTo>
                <a:lnTo>
                  <a:pt x="72" y="56"/>
                </a:lnTo>
                <a:lnTo>
                  <a:pt x="72" y="55"/>
                </a:lnTo>
                <a:lnTo>
                  <a:pt x="73" y="55"/>
                </a:lnTo>
                <a:lnTo>
                  <a:pt x="73" y="54"/>
                </a:lnTo>
                <a:lnTo>
                  <a:pt x="74" y="52"/>
                </a:lnTo>
                <a:lnTo>
                  <a:pt x="75" y="51"/>
                </a:lnTo>
                <a:lnTo>
                  <a:pt x="76" y="50"/>
                </a:lnTo>
                <a:lnTo>
                  <a:pt x="76" y="49"/>
                </a:lnTo>
                <a:lnTo>
                  <a:pt x="77" y="48"/>
                </a:lnTo>
                <a:lnTo>
                  <a:pt x="78" y="47"/>
                </a:lnTo>
                <a:lnTo>
                  <a:pt x="79" y="45"/>
                </a:lnTo>
                <a:lnTo>
                  <a:pt x="79" y="44"/>
                </a:lnTo>
                <a:lnTo>
                  <a:pt x="80" y="43"/>
                </a:lnTo>
                <a:lnTo>
                  <a:pt x="81" y="43"/>
                </a:lnTo>
                <a:lnTo>
                  <a:pt x="81" y="42"/>
                </a:lnTo>
                <a:lnTo>
                  <a:pt x="81" y="41"/>
                </a:lnTo>
                <a:lnTo>
                  <a:pt x="83" y="41"/>
                </a:lnTo>
                <a:lnTo>
                  <a:pt x="83" y="40"/>
                </a:lnTo>
                <a:lnTo>
                  <a:pt x="83" y="39"/>
                </a:lnTo>
                <a:lnTo>
                  <a:pt x="84" y="39"/>
                </a:lnTo>
                <a:lnTo>
                  <a:pt x="84" y="38"/>
                </a:lnTo>
                <a:lnTo>
                  <a:pt x="84" y="37"/>
                </a:lnTo>
                <a:lnTo>
                  <a:pt x="84" y="36"/>
                </a:lnTo>
                <a:lnTo>
                  <a:pt x="84" y="35"/>
                </a:lnTo>
                <a:lnTo>
                  <a:pt x="85" y="35"/>
                </a:lnTo>
                <a:lnTo>
                  <a:pt x="85" y="34"/>
                </a:lnTo>
                <a:lnTo>
                  <a:pt x="86" y="34"/>
                </a:lnTo>
                <a:lnTo>
                  <a:pt x="87" y="34"/>
                </a:lnTo>
                <a:lnTo>
                  <a:pt x="88" y="33"/>
                </a:lnTo>
                <a:lnTo>
                  <a:pt x="89" y="33"/>
                </a:lnTo>
                <a:lnTo>
                  <a:pt x="90" y="33"/>
                </a:lnTo>
                <a:lnTo>
                  <a:pt x="91" y="33"/>
                </a:lnTo>
                <a:lnTo>
                  <a:pt x="91" y="32"/>
                </a:lnTo>
                <a:lnTo>
                  <a:pt x="92" y="32"/>
                </a:lnTo>
                <a:lnTo>
                  <a:pt x="92" y="31"/>
                </a:lnTo>
                <a:lnTo>
                  <a:pt x="93" y="30"/>
                </a:lnTo>
                <a:lnTo>
                  <a:pt x="93" y="29"/>
                </a:lnTo>
                <a:lnTo>
                  <a:pt x="94" y="28"/>
                </a:lnTo>
                <a:lnTo>
                  <a:pt x="95" y="26"/>
                </a:lnTo>
                <a:lnTo>
                  <a:pt x="95" y="25"/>
                </a:lnTo>
                <a:lnTo>
                  <a:pt x="96" y="25"/>
                </a:lnTo>
                <a:lnTo>
                  <a:pt x="96" y="24"/>
                </a:lnTo>
                <a:lnTo>
                  <a:pt x="97" y="24"/>
                </a:lnTo>
                <a:lnTo>
                  <a:pt x="98" y="23"/>
                </a:lnTo>
                <a:lnTo>
                  <a:pt x="99" y="22"/>
                </a:lnTo>
                <a:lnTo>
                  <a:pt x="100" y="22"/>
                </a:lnTo>
                <a:lnTo>
                  <a:pt x="101" y="22"/>
                </a:lnTo>
                <a:lnTo>
                  <a:pt x="103" y="21"/>
                </a:lnTo>
                <a:lnTo>
                  <a:pt x="104" y="21"/>
                </a:lnTo>
                <a:lnTo>
                  <a:pt x="105" y="21"/>
                </a:lnTo>
                <a:lnTo>
                  <a:pt x="106" y="21"/>
                </a:lnTo>
                <a:lnTo>
                  <a:pt x="107" y="21"/>
                </a:lnTo>
                <a:lnTo>
                  <a:pt x="108" y="21"/>
                </a:lnTo>
                <a:lnTo>
                  <a:pt x="109" y="21"/>
                </a:lnTo>
                <a:lnTo>
                  <a:pt x="110" y="21"/>
                </a:lnTo>
                <a:lnTo>
                  <a:pt x="110" y="20"/>
                </a:lnTo>
                <a:lnTo>
                  <a:pt x="111" y="20"/>
                </a:lnTo>
                <a:lnTo>
                  <a:pt x="112" y="20"/>
                </a:lnTo>
                <a:lnTo>
                  <a:pt x="113" y="20"/>
                </a:lnTo>
                <a:lnTo>
                  <a:pt x="114" y="20"/>
                </a:lnTo>
                <a:lnTo>
                  <a:pt x="115" y="20"/>
                </a:lnTo>
                <a:lnTo>
                  <a:pt x="116" y="20"/>
                </a:lnTo>
                <a:lnTo>
                  <a:pt x="117" y="20"/>
                </a:lnTo>
                <a:lnTo>
                  <a:pt x="118" y="20"/>
                </a:lnTo>
                <a:lnTo>
                  <a:pt x="119" y="20"/>
                </a:lnTo>
                <a:lnTo>
                  <a:pt x="120" y="20"/>
                </a:lnTo>
                <a:lnTo>
                  <a:pt x="122" y="20"/>
                </a:lnTo>
                <a:lnTo>
                  <a:pt x="123" y="19"/>
                </a:lnTo>
                <a:lnTo>
                  <a:pt x="124" y="19"/>
                </a:lnTo>
                <a:lnTo>
                  <a:pt x="124" y="18"/>
                </a:lnTo>
                <a:lnTo>
                  <a:pt x="125" y="18"/>
                </a:lnTo>
                <a:lnTo>
                  <a:pt x="125" y="17"/>
                </a:lnTo>
                <a:lnTo>
                  <a:pt x="125" y="16"/>
                </a:lnTo>
                <a:lnTo>
                  <a:pt x="126" y="16"/>
                </a:lnTo>
                <a:lnTo>
                  <a:pt x="126" y="15"/>
                </a:lnTo>
                <a:lnTo>
                  <a:pt x="126" y="14"/>
                </a:lnTo>
                <a:lnTo>
                  <a:pt x="127" y="14"/>
                </a:lnTo>
                <a:lnTo>
                  <a:pt x="128" y="14"/>
                </a:lnTo>
                <a:lnTo>
                  <a:pt x="129" y="14"/>
                </a:lnTo>
                <a:lnTo>
                  <a:pt x="129" y="13"/>
                </a:lnTo>
                <a:lnTo>
                  <a:pt x="129" y="12"/>
                </a:lnTo>
                <a:lnTo>
                  <a:pt x="129" y="11"/>
                </a:lnTo>
                <a:lnTo>
                  <a:pt x="130" y="11"/>
                </a:lnTo>
                <a:lnTo>
                  <a:pt x="130" y="10"/>
                </a:lnTo>
                <a:lnTo>
                  <a:pt x="131" y="10"/>
                </a:lnTo>
                <a:lnTo>
                  <a:pt x="132" y="10"/>
                </a:lnTo>
                <a:lnTo>
                  <a:pt x="132" y="11"/>
                </a:lnTo>
                <a:lnTo>
                  <a:pt x="133" y="11"/>
                </a:lnTo>
                <a:lnTo>
                  <a:pt x="133" y="12"/>
                </a:lnTo>
                <a:lnTo>
                  <a:pt x="134" y="11"/>
                </a:lnTo>
                <a:lnTo>
                  <a:pt x="133" y="11"/>
                </a:lnTo>
                <a:lnTo>
                  <a:pt x="133" y="10"/>
                </a:lnTo>
                <a:lnTo>
                  <a:pt x="133" y="9"/>
                </a:lnTo>
                <a:lnTo>
                  <a:pt x="134" y="9"/>
                </a:lnTo>
                <a:lnTo>
                  <a:pt x="135" y="9"/>
                </a:lnTo>
                <a:lnTo>
                  <a:pt x="135" y="8"/>
                </a:lnTo>
                <a:lnTo>
                  <a:pt x="134" y="8"/>
                </a:lnTo>
                <a:lnTo>
                  <a:pt x="134" y="6"/>
                </a:lnTo>
                <a:lnTo>
                  <a:pt x="135" y="6"/>
                </a:lnTo>
                <a:lnTo>
                  <a:pt x="136" y="6"/>
                </a:lnTo>
                <a:lnTo>
                  <a:pt x="137" y="6"/>
                </a:lnTo>
                <a:lnTo>
                  <a:pt x="137" y="5"/>
                </a:lnTo>
                <a:lnTo>
                  <a:pt x="137" y="4"/>
                </a:lnTo>
                <a:lnTo>
                  <a:pt x="137" y="3"/>
                </a:lnTo>
                <a:lnTo>
                  <a:pt x="138" y="3"/>
                </a:lnTo>
                <a:lnTo>
                  <a:pt x="138" y="2"/>
                </a:lnTo>
                <a:lnTo>
                  <a:pt x="138" y="1"/>
                </a:lnTo>
                <a:lnTo>
                  <a:pt x="139" y="1"/>
                </a:lnTo>
                <a:lnTo>
                  <a:pt x="139" y="0"/>
                </a:lnTo>
                <a:lnTo>
                  <a:pt x="141" y="0"/>
                </a:lnTo>
                <a:lnTo>
                  <a:pt x="142" y="0"/>
                </a:lnTo>
                <a:lnTo>
                  <a:pt x="142" y="1"/>
                </a:lnTo>
                <a:lnTo>
                  <a:pt x="143" y="1"/>
                </a:lnTo>
                <a:lnTo>
                  <a:pt x="144" y="1"/>
                </a:lnTo>
                <a:lnTo>
                  <a:pt x="145" y="2"/>
                </a:lnTo>
                <a:lnTo>
                  <a:pt x="146" y="3"/>
                </a:lnTo>
                <a:lnTo>
                  <a:pt x="146" y="4"/>
                </a:lnTo>
                <a:lnTo>
                  <a:pt x="146" y="5"/>
                </a:lnTo>
                <a:lnTo>
                  <a:pt x="146" y="6"/>
                </a:lnTo>
                <a:lnTo>
                  <a:pt x="145" y="6"/>
                </a:lnTo>
                <a:lnTo>
                  <a:pt x="144" y="6"/>
                </a:lnTo>
                <a:lnTo>
                  <a:pt x="144" y="8"/>
                </a:lnTo>
                <a:lnTo>
                  <a:pt x="144" y="9"/>
                </a:lnTo>
                <a:lnTo>
                  <a:pt x="145" y="10"/>
                </a:lnTo>
                <a:lnTo>
                  <a:pt x="149" y="13"/>
                </a:lnTo>
                <a:lnTo>
                  <a:pt x="154" y="16"/>
                </a:lnTo>
                <a:lnTo>
                  <a:pt x="156" y="18"/>
                </a:lnTo>
                <a:lnTo>
                  <a:pt x="158" y="19"/>
                </a:lnTo>
                <a:lnTo>
                  <a:pt x="161" y="20"/>
                </a:lnTo>
                <a:lnTo>
                  <a:pt x="163" y="21"/>
                </a:lnTo>
                <a:lnTo>
                  <a:pt x="163" y="22"/>
                </a:lnTo>
                <a:lnTo>
                  <a:pt x="163" y="23"/>
                </a:lnTo>
                <a:lnTo>
                  <a:pt x="163" y="24"/>
                </a:lnTo>
                <a:lnTo>
                  <a:pt x="163" y="25"/>
                </a:lnTo>
                <a:lnTo>
                  <a:pt x="163" y="26"/>
                </a:lnTo>
                <a:lnTo>
                  <a:pt x="163" y="28"/>
                </a:lnTo>
                <a:lnTo>
                  <a:pt x="164" y="29"/>
                </a:lnTo>
                <a:lnTo>
                  <a:pt x="166" y="30"/>
                </a:lnTo>
                <a:lnTo>
                  <a:pt x="171" y="32"/>
                </a:lnTo>
                <a:lnTo>
                  <a:pt x="168" y="37"/>
                </a:lnTo>
                <a:lnTo>
                  <a:pt x="165" y="44"/>
                </a:lnTo>
                <a:lnTo>
                  <a:pt x="164" y="45"/>
                </a:lnTo>
                <a:lnTo>
                  <a:pt x="163" y="47"/>
                </a:lnTo>
                <a:lnTo>
                  <a:pt x="162" y="49"/>
                </a:lnTo>
                <a:lnTo>
                  <a:pt x="161" y="52"/>
                </a:lnTo>
                <a:lnTo>
                  <a:pt x="159" y="53"/>
                </a:lnTo>
                <a:lnTo>
                  <a:pt x="157" y="56"/>
                </a:lnTo>
                <a:lnTo>
                  <a:pt x="157" y="57"/>
                </a:lnTo>
                <a:lnTo>
                  <a:pt x="156" y="59"/>
                </a:lnTo>
                <a:lnTo>
                  <a:pt x="155" y="60"/>
                </a:lnTo>
                <a:lnTo>
                  <a:pt x="153" y="65"/>
                </a:lnTo>
                <a:lnTo>
                  <a:pt x="150" y="71"/>
                </a:lnTo>
                <a:lnTo>
                  <a:pt x="146" y="77"/>
                </a:lnTo>
                <a:lnTo>
                  <a:pt x="144" y="81"/>
                </a:lnTo>
                <a:lnTo>
                  <a:pt x="144" y="84"/>
                </a:lnTo>
                <a:lnTo>
                  <a:pt x="143" y="89"/>
                </a:lnTo>
                <a:lnTo>
                  <a:pt x="142" y="91"/>
                </a:lnTo>
                <a:lnTo>
                  <a:pt x="142" y="94"/>
                </a:lnTo>
                <a:lnTo>
                  <a:pt x="139" y="102"/>
                </a:lnTo>
                <a:lnTo>
                  <a:pt x="138" y="110"/>
                </a:lnTo>
                <a:lnTo>
                  <a:pt x="137" y="115"/>
                </a:lnTo>
                <a:lnTo>
                  <a:pt x="136" y="122"/>
                </a:lnTo>
                <a:lnTo>
                  <a:pt x="135" y="128"/>
                </a:lnTo>
                <a:lnTo>
                  <a:pt x="135" y="131"/>
                </a:lnTo>
                <a:lnTo>
                  <a:pt x="134" y="139"/>
                </a:lnTo>
                <a:lnTo>
                  <a:pt x="133" y="150"/>
                </a:lnTo>
                <a:lnTo>
                  <a:pt x="132" y="153"/>
                </a:lnTo>
                <a:lnTo>
                  <a:pt x="127" y="165"/>
                </a:lnTo>
                <a:lnTo>
                  <a:pt x="120" y="178"/>
                </a:lnTo>
                <a:lnTo>
                  <a:pt x="114" y="193"/>
                </a:lnTo>
                <a:lnTo>
                  <a:pt x="112" y="198"/>
                </a:lnTo>
                <a:lnTo>
                  <a:pt x="109" y="204"/>
                </a:lnTo>
                <a:lnTo>
                  <a:pt x="107" y="208"/>
                </a:lnTo>
                <a:lnTo>
                  <a:pt x="106" y="212"/>
                </a:lnTo>
                <a:lnTo>
                  <a:pt x="105" y="213"/>
                </a:lnTo>
                <a:lnTo>
                  <a:pt x="90" y="213"/>
                </a:lnTo>
                <a:lnTo>
                  <a:pt x="75" y="213"/>
                </a:lnTo>
                <a:lnTo>
                  <a:pt x="70" y="217"/>
                </a:lnTo>
                <a:lnTo>
                  <a:pt x="61" y="217"/>
                </a:lnTo>
                <a:lnTo>
                  <a:pt x="54" y="217"/>
                </a:lnTo>
                <a:lnTo>
                  <a:pt x="48" y="219"/>
                </a:lnTo>
                <a:lnTo>
                  <a:pt x="40" y="223"/>
                </a:lnTo>
                <a:lnTo>
                  <a:pt x="38" y="223"/>
                </a:lnTo>
                <a:lnTo>
                  <a:pt x="36" y="223"/>
                </a:lnTo>
                <a:lnTo>
                  <a:pt x="34" y="224"/>
                </a:lnTo>
                <a:lnTo>
                  <a:pt x="33" y="224"/>
                </a:lnTo>
                <a:lnTo>
                  <a:pt x="32" y="224"/>
                </a:lnTo>
                <a:lnTo>
                  <a:pt x="30" y="224"/>
                </a:lnTo>
                <a:lnTo>
                  <a:pt x="27" y="225"/>
                </a:lnTo>
                <a:lnTo>
                  <a:pt x="25" y="225"/>
                </a:lnTo>
                <a:lnTo>
                  <a:pt x="22" y="226"/>
                </a:lnTo>
                <a:lnTo>
                  <a:pt x="21" y="226"/>
                </a:lnTo>
                <a:lnTo>
                  <a:pt x="21" y="225"/>
                </a:lnTo>
                <a:lnTo>
                  <a:pt x="20" y="225"/>
                </a:lnTo>
                <a:lnTo>
                  <a:pt x="19" y="225"/>
                </a:lnTo>
                <a:lnTo>
                  <a:pt x="18" y="225"/>
                </a:lnTo>
                <a:lnTo>
                  <a:pt x="16" y="225"/>
                </a:lnTo>
                <a:lnTo>
                  <a:pt x="12" y="224"/>
                </a:lnTo>
                <a:lnTo>
                  <a:pt x="9" y="224"/>
                </a:lnTo>
                <a:lnTo>
                  <a:pt x="7" y="223"/>
                </a:lnTo>
                <a:lnTo>
                  <a:pt x="6" y="223"/>
                </a:lnTo>
                <a:lnTo>
                  <a:pt x="7" y="222"/>
                </a:lnTo>
                <a:lnTo>
                  <a:pt x="7" y="220"/>
                </a:lnTo>
                <a:lnTo>
                  <a:pt x="9" y="217"/>
                </a:lnTo>
                <a:lnTo>
                  <a:pt x="12" y="212"/>
                </a:lnTo>
                <a:lnTo>
                  <a:pt x="15" y="207"/>
                </a:lnTo>
                <a:lnTo>
                  <a:pt x="17" y="204"/>
                </a:lnTo>
                <a:lnTo>
                  <a:pt x="18" y="203"/>
                </a:lnTo>
                <a:lnTo>
                  <a:pt x="18" y="201"/>
                </a:lnTo>
                <a:lnTo>
                  <a:pt x="21" y="197"/>
                </a:lnTo>
                <a:lnTo>
                  <a:pt x="26" y="191"/>
                </a:lnTo>
                <a:lnTo>
                  <a:pt x="29" y="185"/>
                </a:lnTo>
                <a:lnTo>
                  <a:pt x="34" y="177"/>
                </a:lnTo>
                <a:lnTo>
                  <a:pt x="39" y="170"/>
                </a:lnTo>
                <a:lnTo>
                  <a:pt x="40" y="168"/>
                </a:lnTo>
                <a:lnTo>
                  <a:pt x="41" y="166"/>
                </a:lnTo>
                <a:lnTo>
                  <a:pt x="42" y="162"/>
                </a:lnTo>
                <a:lnTo>
                  <a:pt x="46" y="158"/>
                </a:lnTo>
                <a:lnTo>
                  <a:pt x="50" y="152"/>
                </a:lnTo>
                <a:lnTo>
                  <a:pt x="51" y="150"/>
                </a:lnTo>
                <a:lnTo>
                  <a:pt x="49" y="144"/>
                </a:lnTo>
                <a:lnTo>
                  <a:pt x="47" y="139"/>
                </a:lnTo>
                <a:lnTo>
                  <a:pt x="46" y="138"/>
                </a:lnTo>
                <a:lnTo>
                  <a:pt x="46" y="137"/>
                </a:lnTo>
                <a:lnTo>
                  <a:pt x="46" y="136"/>
                </a:lnTo>
                <a:lnTo>
                  <a:pt x="45" y="136"/>
                </a:lnTo>
                <a:lnTo>
                  <a:pt x="45" y="135"/>
                </a:lnTo>
                <a:lnTo>
                  <a:pt x="45" y="134"/>
                </a:lnTo>
                <a:lnTo>
                  <a:pt x="44" y="133"/>
                </a:lnTo>
                <a:lnTo>
                  <a:pt x="44" y="132"/>
                </a:lnTo>
                <a:lnTo>
                  <a:pt x="44" y="131"/>
                </a:lnTo>
                <a:lnTo>
                  <a:pt x="44" y="130"/>
                </a:lnTo>
                <a:lnTo>
                  <a:pt x="44" y="129"/>
                </a:lnTo>
                <a:lnTo>
                  <a:pt x="44" y="128"/>
                </a:lnTo>
                <a:lnTo>
                  <a:pt x="44" y="127"/>
                </a:lnTo>
                <a:lnTo>
                  <a:pt x="44" y="126"/>
                </a:lnTo>
                <a:lnTo>
                  <a:pt x="44" y="125"/>
                </a:lnTo>
                <a:lnTo>
                  <a:pt x="44" y="123"/>
                </a:lnTo>
                <a:lnTo>
                  <a:pt x="44" y="122"/>
                </a:lnTo>
                <a:lnTo>
                  <a:pt x="44" y="121"/>
                </a:lnTo>
                <a:lnTo>
                  <a:pt x="45" y="120"/>
                </a:lnTo>
                <a:lnTo>
                  <a:pt x="45" y="119"/>
                </a:lnTo>
                <a:lnTo>
                  <a:pt x="45" y="118"/>
                </a:lnTo>
                <a:lnTo>
                  <a:pt x="45" y="117"/>
                </a:lnTo>
                <a:lnTo>
                  <a:pt x="46" y="116"/>
                </a:lnTo>
                <a:lnTo>
                  <a:pt x="46" y="115"/>
                </a:lnTo>
                <a:lnTo>
                  <a:pt x="46" y="114"/>
                </a:lnTo>
                <a:lnTo>
                  <a:pt x="46" y="113"/>
                </a:lnTo>
                <a:lnTo>
                  <a:pt x="46" y="112"/>
                </a:lnTo>
                <a:lnTo>
                  <a:pt x="47" y="112"/>
                </a:lnTo>
                <a:lnTo>
                  <a:pt x="47" y="111"/>
                </a:lnTo>
                <a:lnTo>
                  <a:pt x="47" y="110"/>
                </a:lnTo>
                <a:lnTo>
                  <a:pt x="47" y="109"/>
                </a:lnTo>
                <a:lnTo>
                  <a:pt x="47" y="108"/>
                </a:lnTo>
                <a:lnTo>
                  <a:pt x="47" y="107"/>
                </a:lnTo>
                <a:lnTo>
                  <a:pt x="47" y="106"/>
                </a:lnTo>
                <a:lnTo>
                  <a:pt x="46" y="104"/>
                </a:lnTo>
                <a:lnTo>
                  <a:pt x="46" y="103"/>
                </a:lnTo>
                <a:lnTo>
                  <a:pt x="45" y="103"/>
                </a:lnTo>
                <a:lnTo>
                  <a:pt x="45" y="102"/>
                </a:lnTo>
                <a:lnTo>
                  <a:pt x="44" y="102"/>
                </a:lnTo>
                <a:lnTo>
                  <a:pt x="42" y="101"/>
                </a:lnTo>
                <a:lnTo>
                  <a:pt x="41" y="101"/>
                </a:lnTo>
                <a:lnTo>
                  <a:pt x="40" y="101"/>
                </a:lnTo>
                <a:lnTo>
                  <a:pt x="39" y="101"/>
                </a:lnTo>
                <a:lnTo>
                  <a:pt x="38" y="101"/>
                </a:lnTo>
                <a:lnTo>
                  <a:pt x="37" y="101"/>
                </a:lnTo>
                <a:lnTo>
                  <a:pt x="36" y="101"/>
                </a:lnTo>
                <a:lnTo>
                  <a:pt x="35" y="101"/>
                </a:lnTo>
                <a:lnTo>
                  <a:pt x="34" y="101"/>
                </a:lnTo>
                <a:lnTo>
                  <a:pt x="33" y="101"/>
                </a:lnTo>
                <a:lnTo>
                  <a:pt x="32" y="101"/>
                </a:lnTo>
                <a:lnTo>
                  <a:pt x="31" y="101"/>
                </a:lnTo>
                <a:lnTo>
                  <a:pt x="30" y="101"/>
                </a:lnTo>
                <a:lnTo>
                  <a:pt x="30" y="102"/>
                </a:lnTo>
                <a:lnTo>
                  <a:pt x="29" y="102"/>
                </a:lnTo>
                <a:lnTo>
                  <a:pt x="28" y="102"/>
                </a:lnTo>
                <a:lnTo>
                  <a:pt x="27" y="102"/>
                </a:lnTo>
                <a:lnTo>
                  <a:pt x="26" y="102"/>
                </a:lnTo>
                <a:lnTo>
                  <a:pt x="26" y="103"/>
                </a:lnTo>
                <a:lnTo>
                  <a:pt x="25" y="103"/>
                </a:lnTo>
                <a:lnTo>
                  <a:pt x="25" y="104"/>
                </a:lnTo>
                <a:lnTo>
                  <a:pt x="23" y="104"/>
                </a:lnTo>
                <a:lnTo>
                  <a:pt x="23" y="106"/>
                </a:lnTo>
                <a:lnTo>
                  <a:pt x="22" y="106"/>
                </a:lnTo>
                <a:lnTo>
                  <a:pt x="22" y="107"/>
                </a:lnTo>
                <a:lnTo>
                  <a:pt x="21" y="107"/>
                </a:lnTo>
                <a:lnTo>
                  <a:pt x="21" y="108"/>
                </a:lnTo>
                <a:lnTo>
                  <a:pt x="21" y="109"/>
                </a:lnTo>
                <a:lnTo>
                  <a:pt x="20" y="109"/>
                </a:lnTo>
                <a:lnTo>
                  <a:pt x="20" y="110"/>
                </a:lnTo>
                <a:lnTo>
                  <a:pt x="19" y="110"/>
                </a:lnTo>
                <a:lnTo>
                  <a:pt x="19" y="111"/>
                </a:lnTo>
                <a:lnTo>
                  <a:pt x="18" y="111"/>
                </a:lnTo>
                <a:lnTo>
                  <a:pt x="17" y="112"/>
                </a:lnTo>
                <a:lnTo>
                  <a:pt x="16" y="112"/>
                </a:lnTo>
                <a:lnTo>
                  <a:pt x="15" y="112"/>
                </a:lnTo>
                <a:lnTo>
                  <a:pt x="14" y="112"/>
                </a:lnTo>
                <a:lnTo>
                  <a:pt x="13" y="112"/>
                </a:lnTo>
                <a:lnTo>
                  <a:pt x="12" y="112"/>
                </a:lnTo>
                <a:lnTo>
                  <a:pt x="11" y="112"/>
                </a:lnTo>
                <a:lnTo>
                  <a:pt x="10" y="112"/>
                </a:lnTo>
                <a:lnTo>
                  <a:pt x="9" y="112"/>
                </a:lnTo>
                <a:lnTo>
                  <a:pt x="8" y="112"/>
                </a:lnTo>
                <a:lnTo>
                  <a:pt x="8" y="111"/>
                </a:lnTo>
                <a:lnTo>
                  <a:pt x="7" y="111"/>
                </a:lnTo>
                <a:lnTo>
                  <a:pt x="6" y="111"/>
                </a:lnTo>
                <a:lnTo>
                  <a:pt x="6" y="110"/>
                </a:lnTo>
                <a:lnTo>
                  <a:pt x="4" y="109"/>
                </a:lnTo>
                <a:lnTo>
                  <a:pt x="4" y="108"/>
                </a:lnTo>
                <a:lnTo>
                  <a:pt x="3" y="108"/>
                </a:lnTo>
                <a:lnTo>
                  <a:pt x="3" y="107"/>
                </a:lnTo>
                <a:lnTo>
                  <a:pt x="3" y="106"/>
                </a:lnTo>
                <a:lnTo>
                  <a:pt x="3" y="104"/>
                </a:lnTo>
                <a:lnTo>
                  <a:pt x="2" y="104"/>
                </a:lnTo>
                <a:lnTo>
                  <a:pt x="2" y="103"/>
                </a:lnTo>
                <a:lnTo>
                  <a:pt x="2" y="102"/>
                </a:lnTo>
                <a:lnTo>
                  <a:pt x="2" y="101"/>
                </a:lnTo>
                <a:lnTo>
                  <a:pt x="1" y="101"/>
                </a:lnTo>
                <a:lnTo>
                  <a:pt x="1" y="100"/>
                </a:lnTo>
                <a:lnTo>
                  <a:pt x="1" y="99"/>
                </a:lnTo>
                <a:lnTo>
                  <a:pt x="1" y="98"/>
                </a:lnTo>
                <a:lnTo>
                  <a:pt x="0" y="97"/>
                </a:lnTo>
                <a:lnTo>
                  <a:pt x="0" y="96"/>
                </a:lnTo>
                <a:lnTo>
                  <a:pt x="0" y="95"/>
                </a:lnTo>
                <a:lnTo>
                  <a:pt x="1" y="95"/>
                </a:lnTo>
                <a:lnTo>
                  <a:pt x="1" y="94"/>
                </a:lnTo>
                <a:lnTo>
                  <a:pt x="1" y="93"/>
                </a:lnTo>
                <a:lnTo>
                  <a:pt x="1" y="92"/>
                </a:lnTo>
                <a:lnTo>
                  <a:pt x="1" y="91"/>
                </a:lnTo>
                <a:lnTo>
                  <a:pt x="1" y="90"/>
                </a:lnTo>
                <a:lnTo>
                  <a:pt x="1" y="89"/>
                </a:lnTo>
                <a:lnTo>
                  <a:pt x="1" y="88"/>
                </a:lnTo>
                <a:lnTo>
                  <a:pt x="1" y="87"/>
                </a:lnTo>
                <a:lnTo>
                  <a:pt x="1" y="86"/>
                </a:lnTo>
                <a:lnTo>
                  <a:pt x="2" y="84"/>
                </a:lnTo>
                <a:lnTo>
                  <a:pt x="2" y="83"/>
                </a:lnTo>
                <a:lnTo>
                  <a:pt x="2" y="82"/>
                </a:lnTo>
                <a:lnTo>
                  <a:pt x="2" y="81"/>
                </a:lnTo>
                <a:lnTo>
                  <a:pt x="2" y="80"/>
                </a:lnTo>
                <a:lnTo>
                  <a:pt x="3" y="79"/>
                </a:lnTo>
                <a:lnTo>
                  <a:pt x="3" y="78"/>
                </a:lnTo>
                <a:lnTo>
                  <a:pt x="4" y="78"/>
                </a:lnTo>
                <a:lnTo>
                  <a:pt x="4" y="77"/>
                </a:lnTo>
                <a:lnTo>
                  <a:pt x="6" y="76"/>
                </a:lnTo>
                <a:lnTo>
                  <a:pt x="6" y="75"/>
                </a:lnTo>
                <a:lnTo>
                  <a:pt x="7" y="75"/>
                </a:lnTo>
                <a:lnTo>
                  <a:pt x="8" y="74"/>
                </a:lnTo>
                <a:lnTo>
                  <a:pt x="8" y="73"/>
                </a:lnTo>
                <a:lnTo>
                  <a:pt x="9" y="72"/>
                </a:lnTo>
                <a:lnTo>
                  <a:pt x="9" y="71"/>
                </a:lnTo>
                <a:lnTo>
                  <a:pt x="9" y="70"/>
                </a:lnTo>
                <a:lnTo>
                  <a:pt x="9" y="69"/>
                </a:lnTo>
                <a:lnTo>
                  <a:pt x="10" y="68"/>
                </a:lnTo>
                <a:lnTo>
                  <a:pt x="10" y="67"/>
                </a:lnTo>
                <a:lnTo>
                  <a:pt x="10" y="65"/>
                </a:lnTo>
                <a:lnTo>
                  <a:pt x="11" y="64"/>
                </a:lnTo>
                <a:lnTo>
                  <a:pt x="11" y="63"/>
                </a:lnTo>
                <a:lnTo>
                  <a:pt x="12" y="62"/>
                </a:lnTo>
                <a:lnTo>
                  <a:pt x="13" y="62"/>
                </a:lnTo>
                <a:lnTo>
                  <a:pt x="13" y="61"/>
                </a:lnTo>
                <a:lnTo>
                  <a:pt x="14" y="61"/>
                </a:lnTo>
                <a:lnTo>
                  <a:pt x="14" y="60"/>
                </a:lnTo>
                <a:lnTo>
                  <a:pt x="15" y="59"/>
                </a:lnTo>
                <a:lnTo>
                  <a:pt x="16" y="58"/>
                </a:lnTo>
                <a:lnTo>
                  <a:pt x="17" y="57"/>
                </a:lnTo>
                <a:lnTo>
                  <a:pt x="17" y="56"/>
                </a:lnTo>
                <a:lnTo>
                  <a:pt x="17" y="55"/>
                </a:lnTo>
                <a:lnTo>
                  <a:pt x="17" y="54"/>
                </a:lnTo>
                <a:lnTo>
                  <a:pt x="17" y="53"/>
                </a:lnTo>
                <a:lnTo>
                  <a:pt x="17" y="52"/>
                </a:lnTo>
                <a:lnTo>
                  <a:pt x="17" y="51"/>
                </a:lnTo>
                <a:lnTo>
                  <a:pt x="17" y="50"/>
                </a:lnTo>
                <a:lnTo>
                  <a:pt x="17" y="49"/>
                </a:lnTo>
                <a:lnTo>
                  <a:pt x="17" y="48"/>
                </a:lnTo>
                <a:lnTo>
                  <a:pt x="17" y="47"/>
                </a:lnTo>
                <a:lnTo>
                  <a:pt x="18" y="47"/>
                </a:lnTo>
              </a:path>
            </a:pathLst>
          </a:custGeom>
          <a:solidFill>
            <a:schemeClr val="tx2">
              <a:lumMod val="60000"/>
              <a:lumOff val="40000"/>
            </a:schemeClr>
          </a:solidFill>
          <a:ln w="19050" cap="flat">
            <a:solidFill>
              <a:schemeClr val="tx1"/>
            </a:solidFill>
            <a:prstDash val="solid"/>
            <a:miter lim="800000"/>
            <a:headEnd/>
            <a:tailEnd/>
          </a:ln>
        </p:spPr>
        <p:txBody>
          <a:bodyPr lIns="48653" tIns="24326" rIns="48653" bIns="24326"/>
          <a:lstStyle/>
          <a:p>
            <a:endParaRPr lang="en-US" sz="1013" dirty="0"/>
          </a:p>
        </p:txBody>
      </p:sp>
      <p:sp>
        <p:nvSpPr>
          <p:cNvPr id="1128526" name="Freeform 78"/>
          <p:cNvSpPr>
            <a:spLocks/>
          </p:cNvSpPr>
          <p:nvPr/>
        </p:nvSpPr>
        <p:spPr bwMode="auto">
          <a:xfrm>
            <a:off x="6171904" y="2963766"/>
            <a:ext cx="343793" cy="370582"/>
          </a:xfrm>
          <a:custGeom>
            <a:avLst/>
            <a:gdLst>
              <a:gd name="T0" fmla="*/ 269875 w 404"/>
              <a:gd name="T1" fmla="*/ 25400 h 443"/>
              <a:gd name="T2" fmla="*/ 387350 w 404"/>
              <a:gd name="T3" fmla="*/ 11113 h 443"/>
              <a:gd name="T4" fmla="*/ 484188 w 404"/>
              <a:gd name="T5" fmla="*/ 0 h 443"/>
              <a:gd name="T6" fmla="*/ 496888 w 404"/>
              <a:gd name="T7" fmla="*/ 23813 h 443"/>
              <a:gd name="T8" fmla="*/ 563563 w 404"/>
              <a:gd name="T9" fmla="*/ 12700 h 443"/>
              <a:gd name="T10" fmla="*/ 585788 w 404"/>
              <a:gd name="T11" fmla="*/ 15875 h 443"/>
              <a:gd name="T12" fmla="*/ 603250 w 404"/>
              <a:gd name="T13" fmla="*/ 17463 h 443"/>
              <a:gd name="T14" fmla="*/ 625475 w 404"/>
              <a:gd name="T15" fmla="*/ 9525 h 443"/>
              <a:gd name="T16" fmla="*/ 638175 w 404"/>
              <a:gd name="T17" fmla="*/ 33338 h 443"/>
              <a:gd name="T18" fmla="*/ 625475 w 404"/>
              <a:gd name="T19" fmla="*/ 90488 h 443"/>
              <a:gd name="T20" fmla="*/ 571500 w 404"/>
              <a:gd name="T21" fmla="*/ 125413 h 443"/>
              <a:gd name="T22" fmla="*/ 569913 w 404"/>
              <a:gd name="T23" fmla="*/ 177800 h 443"/>
              <a:gd name="T24" fmla="*/ 561975 w 404"/>
              <a:gd name="T25" fmla="*/ 228600 h 443"/>
              <a:gd name="T26" fmla="*/ 606425 w 404"/>
              <a:gd name="T27" fmla="*/ 268288 h 443"/>
              <a:gd name="T28" fmla="*/ 606425 w 404"/>
              <a:gd name="T29" fmla="*/ 320675 h 443"/>
              <a:gd name="T30" fmla="*/ 584200 w 404"/>
              <a:gd name="T31" fmla="*/ 331788 h 443"/>
              <a:gd name="T32" fmla="*/ 573088 w 404"/>
              <a:gd name="T33" fmla="*/ 395288 h 443"/>
              <a:gd name="T34" fmla="*/ 454025 w 404"/>
              <a:gd name="T35" fmla="*/ 520700 h 443"/>
              <a:gd name="T36" fmla="*/ 366713 w 404"/>
              <a:gd name="T37" fmla="*/ 614363 h 443"/>
              <a:gd name="T38" fmla="*/ 355600 w 404"/>
              <a:gd name="T39" fmla="*/ 646113 h 443"/>
              <a:gd name="T40" fmla="*/ 319088 w 404"/>
              <a:gd name="T41" fmla="*/ 665163 h 443"/>
              <a:gd name="T42" fmla="*/ 255588 w 404"/>
              <a:gd name="T43" fmla="*/ 703263 h 443"/>
              <a:gd name="T44" fmla="*/ 219075 w 404"/>
              <a:gd name="T45" fmla="*/ 695325 h 443"/>
              <a:gd name="T46" fmla="*/ 220663 w 404"/>
              <a:gd name="T47" fmla="*/ 655638 h 443"/>
              <a:gd name="T48" fmla="*/ 200025 w 404"/>
              <a:gd name="T49" fmla="*/ 646113 h 443"/>
              <a:gd name="T50" fmla="*/ 182563 w 404"/>
              <a:gd name="T51" fmla="*/ 639763 h 443"/>
              <a:gd name="T52" fmla="*/ 165100 w 404"/>
              <a:gd name="T53" fmla="*/ 631825 h 443"/>
              <a:gd name="T54" fmla="*/ 155575 w 404"/>
              <a:gd name="T55" fmla="*/ 619125 h 443"/>
              <a:gd name="T56" fmla="*/ 138113 w 404"/>
              <a:gd name="T57" fmla="*/ 627063 h 443"/>
              <a:gd name="T58" fmla="*/ 123825 w 404"/>
              <a:gd name="T59" fmla="*/ 623888 h 443"/>
              <a:gd name="T60" fmla="*/ 107950 w 404"/>
              <a:gd name="T61" fmla="*/ 619125 h 443"/>
              <a:gd name="T62" fmla="*/ 90488 w 404"/>
              <a:gd name="T63" fmla="*/ 608013 h 443"/>
              <a:gd name="T64" fmla="*/ 74613 w 404"/>
              <a:gd name="T65" fmla="*/ 596900 h 443"/>
              <a:gd name="T66" fmla="*/ 69850 w 404"/>
              <a:gd name="T67" fmla="*/ 584200 h 443"/>
              <a:gd name="T68" fmla="*/ 49213 w 404"/>
              <a:gd name="T69" fmla="*/ 577850 h 443"/>
              <a:gd name="T70" fmla="*/ 38100 w 404"/>
              <a:gd name="T71" fmla="*/ 563563 h 443"/>
              <a:gd name="T72" fmla="*/ 19050 w 404"/>
              <a:gd name="T73" fmla="*/ 557213 h 443"/>
              <a:gd name="T74" fmla="*/ 11113 w 404"/>
              <a:gd name="T75" fmla="*/ 541338 h 443"/>
              <a:gd name="T76" fmla="*/ 0 w 404"/>
              <a:gd name="T77" fmla="*/ 522288 h 443"/>
              <a:gd name="T78" fmla="*/ 6350 w 404"/>
              <a:gd name="T79" fmla="*/ 493713 h 443"/>
              <a:gd name="T80" fmla="*/ 14288 w 404"/>
              <a:gd name="T81" fmla="*/ 466725 h 443"/>
              <a:gd name="T82" fmla="*/ 34925 w 404"/>
              <a:gd name="T83" fmla="*/ 450850 h 443"/>
              <a:gd name="T84" fmla="*/ 55563 w 404"/>
              <a:gd name="T85" fmla="*/ 428625 h 443"/>
              <a:gd name="T86" fmla="*/ 66675 w 404"/>
              <a:gd name="T87" fmla="*/ 407988 h 443"/>
              <a:gd name="T88" fmla="*/ 66675 w 404"/>
              <a:gd name="T89" fmla="*/ 379413 h 443"/>
              <a:gd name="T90" fmla="*/ 98425 w 404"/>
              <a:gd name="T91" fmla="*/ 357188 h 443"/>
              <a:gd name="T92" fmla="*/ 142875 w 404"/>
              <a:gd name="T93" fmla="*/ 333375 h 443"/>
              <a:gd name="T94" fmla="*/ 163513 w 404"/>
              <a:gd name="T95" fmla="*/ 311150 h 443"/>
              <a:gd name="T96" fmla="*/ 187325 w 404"/>
              <a:gd name="T97" fmla="*/ 287338 h 443"/>
              <a:gd name="T98" fmla="*/ 211138 w 404"/>
              <a:gd name="T99" fmla="*/ 263525 h 443"/>
              <a:gd name="T100" fmla="*/ 228600 w 404"/>
              <a:gd name="T101" fmla="*/ 246063 h 443"/>
              <a:gd name="T102" fmla="*/ 255588 w 404"/>
              <a:gd name="T103" fmla="*/ 231775 h 443"/>
              <a:gd name="T104" fmla="*/ 249238 w 404"/>
              <a:gd name="T105" fmla="*/ 212725 h 443"/>
              <a:gd name="T106" fmla="*/ 233363 w 404"/>
              <a:gd name="T107" fmla="*/ 192088 h 443"/>
              <a:gd name="T108" fmla="*/ 214313 w 404"/>
              <a:gd name="T109" fmla="*/ 176213 h 443"/>
              <a:gd name="T110" fmla="*/ 192088 w 404"/>
              <a:gd name="T111" fmla="*/ 147638 h 443"/>
              <a:gd name="T112" fmla="*/ 168275 w 404"/>
              <a:gd name="T113" fmla="*/ 107950 h 443"/>
              <a:gd name="T114" fmla="*/ 157163 w 404"/>
              <a:gd name="T115" fmla="*/ 84138 h 443"/>
              <a:gd name="T116" fmla="*/ 165100 w 404"/>
              <a:gd name="T117" fmla="*/ 66675 h 443"/>
              <a:gd name="T118" fmla="*/ 176213 w 404"/>
              <a:gd name="T119" fmla="*/ 53975 h 44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04" h="443">
                <a:moveTo>
                  <a:pt x="155" y="12"/>
                </a:moveTo>
                <a:lnTo>
                  <a:pt x="155" y="14"/>
                </a:lnTo>
                <a:lnTo>
                  <a:pt x="156" y="14"/>
                </a:lnTo>
                <a:lnTo>
                  <a:pt x="156" y="12"/>
                </a:lnTo>
                <a:lnTo>
                  <a:pt x="155" y="12"/>
                </a:lnTo>
                <a:lnTo>
                  <a:pt x="156" y="12"/>
                </a:lnTo>
                <a:lnTo>
                  <a:pt x="157" y="12"/>
                </a:lnTo>
                <a:lnTo>
                  <a:pt x="157" y="11"/>
                </a:lnTo>
                <a:lnTo>
                  <a:pt x="158" y="12"/>
                </a:lnTo>
                <a:lnTo>
                  <a:pt x="158" y="11"/>
                </a:lnTo>
                <a:lnTo>
                  <a:pt x="159" y="12"/>
                </a:lnTo>
                <a:lnTo>
                  <a:pt x="162" y="17"/>
                </a:lnTo>
                <a:lnTo>
                  <a:pt x="163" y="17"/>
                </a:lnTo>
                <a:lnTo>
                  <a:pt x="164" y="16"/>
                </a:lnTo>
                <a:lnTo>
                  <a:pt x="165" y="16"/>
                </a:lnTo>
                <a:lnTo>
                  <a:pt x="166" y="16"/>
                </a:lnTo>
                <a:lnTo>
                  <a:pt x="170" y="16"/>
                </a:lnTo>
                <a:lnTo>
                  <a:pt x="176" y="15"/>
                </a:lnTo>
                <a:lnTo>
                  <a:pt x="180" y="15"/>
                </a:lnTo>
                <a:lnTo>
                  <a:pt x="183" y="14"/>
                </a:lnTo>
                <a:lnTo>
                  <a:pt x="184" y="14"/>
                </a:lnTo>
                <a:lnTo>
                  <a:pt x="186" y="14"/>
                </a:lnTo>
                <a:lnTo>
                  <a:pt x="191" y="12"/>
                </a:lnTo>
                <a:lnTo>
                  <a:pt x="195" y="12"/>
                </a:lnTo>
                <a:lnTo>
                  <a:pt x="200" y="11"/>
                </a:lnTo>
                <a:lnTo>
                  <a:pt x="206" y="11"/>
                </a:lnTo>
                <a:lnTo>
                  <a:pt x="213" y="10"/>
                </a:lnTo>
                <a:lnTo>
                  <a:pt x="220" y="9"/>
                </a:lnTo>
                <a:lnTo>
                  <a:pt x="222" y="9"/>
                </a:lnTo>
                <a:lnTo>
                  <a:pt x="224" y="9"/>
                </a:lnTo>
                <a:lnTo>
                  <a:pt x="230" y="8"/>
                </a:lnTo>
                <a:lnTo>
                  <a:pt x="239" y="8"/>
                </a:lnTo>
                <a:lnTo>
                  <a:pt x="241" y="7"/>
                </a:lnTo>
                <a:lnTo>
                  <a:pt x="244" y="7"/>
                </a:lnTo>
                <a:lnTo>
                  <a:pt x="247" y="7"/>
                </a:lnTo>
                <a:lnTo>
                  <a:pt x="253" y="6"/>
                </a:lnTo>
                <a:lnTo>
                  <a:pt x="257" y="6"/>
                </a:lnTo>
                <a:lnTo>
                  <a:pt x="259" y="5"/>
                </a:lnTo>
                <a:lnTo>
                  <a:pt x="263" y="5"/>
                </a:lnTo>
                <a:lnTo>
                  <a:pt x="270" y="4"/>
                </a:lnTo>
                <a:lnTo>
                  <a:pt x="274" y="4"/>
                </a:lnTo>
                <a:lnTo>
                  <a:pt x="276" y="4"/>
                </a:lnTo>
                <a:lnTo>
                  <a:pt x="278" y="3"/>
                </a:lnTo>
                <a:lnTo>
                  <a:pt x="281" y="3"/>
                </a:lnTo>
                <a:lnTo>
                  <a:pt x="286" y="2"/>
                </a:lnTo>
                <a:lnTo>
                  <a:pt x="290" y="2"/>
                </a:lnTo>
                <a:lnTo>
                  <a:pt x="293" y="2"/>
                </a:lnTo>
                <a:lnTo>
                  <a:pt x="295" y="1"/>
                </a:lnTo>
                <a:lnTo>
                  <a:pt x="299" y="1"/>
                </a:lnTo>
                <a:lnTo>
                  <a:pt x="301" y="1"/>
                </a:lnTo>
                <a:lnTo>
                  <a:pt x="305" y="0"/>
                </a:lnTo>
                <a:lnTo>
                  <a:pt x="308" y="0"/>
                </a:lnTo>
                <a:lnTo>
                  <a:pt x="309" y="0"/>
                </a:lnTo>
                <a:lnTo>
                  <a:pt x="309" y="2"/>
                </a:lnTo>
                <a:lnTo>
                  <a:pt x="308" y="2"/>
                </a:lnTo>
                <a:lnTo>
                  <a:pt x="308" y="3"/>
                </a:lnTo>
                <a:lnTo>
                  <a:pt x="309" y="3"/>
                </a:lnTo>
                <a:lnTo>
                  <a:pt x="309" y="4"/>
                </a:lnTo>
                <a:lnTo>
                  <a:pt x="309" y="5"/>
                </a:lnTo>
                <a:lnTo>
                  <a:pt x="308" y="7"/>
                </a:lnTo>
                <a:lnTo>
                  <a:pt x="307" y="9"/>
                </a:lnTo>
                <a:lnTo>
                  <a:pt x="307" y="10"/>
                </a:lnTo>
                <a:lnTo>
                  <a:pt x="309" y="11"/>
                </a:lnTo>
                <a:lnTo>
                  <a:pt x="310" y="12"/>
                </a:lnTo>
                <a:lnTo>
                  <a:pt x="311" y="12"/>
                </a:lnTo>
                <a:lnTo>
                  <a:pt x="312" y="12"/>
                </a:lnTo>
                <a:lnTo>
                  <a:pt x="312" y="14"/>
                </a:lnTo>
                <a:lnTo>
                  <a:pt x="313" y="15"/>
                </a:lnTo>
                <a:lnTo>
                  <a:pt x="316" y="17"/>
                </a:lnTo>
                <a:lnTo>
                  <a:pt x="318" y="19"/>
                </a:lnTo>
                <a:lnTo>
                  <a:pt x="320" y="21"/>
                </a:lnTo>
                <a:lnTo>
                  <a:pt x="323" y="20"/>
                </a:lnTo>
                <a:lnTo>
                  <a:pt x="329" y="19"/>
                </a:lnTo>
                <a:lnTo>
                  <a:pt x="333" y="18"/>
                </a:lnTo>
                <a:lnTo>
                  <a:pt x="338" y="17"/>
                </a:lnTo>
                <a:lnTo>
                  <a:pt x="343" y="16"/>
                </a:lnTo>
                <a:lnTo>
                  <a:pt x="348" y="15"/>
                </a:lnTo>
                <a:lnTo>
                  <a:pt x="350" y="14"/>
                </a:lnTo>
                <a:lnTo>
                  <a:pt x="351" y="10"/>
                </a:lnTo>
                <a:lnTo>
                  <a:pt x="352" y="8"/>
                </a:lnTo>
                <a:lnTo>
                  <a:pt x="352" y="7"/>
                </a:lnTo>
                <a:lnTo>
                  <a:pt x="352" y="8"/>
                </a:lnTo>
                <a:lnTo>
                  <a:pt x="353" y="8"/>
                </a:lnTo>
                <a:lnTo>
                  <a:pt x="354" y="8"/>
                </a:lnTo>
                <a:lnTo>
                  <a:pt x="355" y="8"/>
                </a:lnTo>
                <a:lnTo>
                  <a:pt x="355" y="9"/>
                </a:lnTo>
                <a:lnTo>
                  <a:pt x="356" y="9"/>
                </a:lnTo>
                <a:lnTo>
                  <a:pt x="357" y="9"/>
                </a:lnTo>
                <a:lnTo>
                  <a:pt x="358" y="9"/>
                </a:lnTo>
                <a:lnTo>
                  <a:pt x="359" y="9"/>
                </a:lnTo>
                <a:lnTo>
                  <a:pt x="359" y="10"/>
                </a:lnTo>
                <a:lnTo>
                  <a:pt x="360" y="10"/>
                </a:lnTo>
                <a:lnTo>
                  <a:pt x="361" y="10"/>
                </a:lnTo>
                <a:lnTo>
                  <a:pt x="362" y="10"/>
                </a:lnTo>
                <a:lnTo>
                  <a:pt x="362" y="11"/>
                </a:lnTo>
                <a:lnTo>
                  <a:pt x="363" y="11"/>
                </a:lnTo>
                <a:lnTo>
                  <a:pt x="365" y="11"/>
                </a:lnTo>
                <a:lnTo>
                  <a:pt x="366" y="11"/>
                </a:lnTo>
                <a:lnTo>
                  <a:pt x="367" y="11"/>
                </a:lnTo>
                <a:lnTo>
                  <a:pt x="368" y="11"/>
                </a:lnTo>
                <a:lnTo>
                  <a:pt x="368" y="10"/>
                </a:lnTo>
                <a:lnTo>
                  <a:pt x="369" y="10"/>
                </a:lnTo>
                <a:lnTo>
                  <a:pt x="370" y="9"/>
                </a:lnTo>
                <a:lnTo>
                  <a:pt x="370" y="8"/>
                </a:lnTo>
                <a:lnTo>
                  <a:pt x="371" y="8"/>
                </a:lnTo>
                <a:lnTo>
                  <a:pt x="371" y="7"/>
                </a:lnTo>
                <a:lnTo>
                  <a:pt x="372" y="7"/>
                </a:lnTo>
                <a:lnTo>
                  <a:pt x="373" y="7"/>
                </a:lnTo>
                <a:lnTo>
                  <a:pt x="373" y="8"/>
                </a:lnTo>
                <a:lnTo>
                  <a:pt x="374" y="8"/>
                </a:lnTo>
                <a:lnTo>
                  <a:pt x="374" y="9"/>
                </a:lnTo>
                <a:lnTo>
                  <a:pt x="374" y="10"/>
                </a:lnTo>
                <a:lnTo>
                  <a:pt x="375" y="10"/>
                </a:lnTo>
                <a:lnTo>
                  <a:pt x="375" y="11"/>
                </a:lnTo>
                <a:lnTo>
                  <a:pt x="376" y="11"/>
                </a:lnTo>
                <a:lnTo>
                  <a:pt x="377" y="11"/>
                </a:lnTo>
                <a:lnTo>
                  <a:pt x="378" y="11"/>
                </a:lnTo>
                <a:lnTo>
                  <a:pt x="379" y="11"/>
                </a:lnTo>
                <a:lnTo>
                  <a:pt x="380" y="11"/>
                </a:lnTo>
                <a:lnTo>
                  <a:pt x="381" y="10"/>
                </a:lnTo>
                <a:lnTo>
                  <a:pt x="382" y="10"/>
                </a:lnTo>
                <a:lnTo>
                  <a:pt x="383" y="10"/>
                </a:lnTo>
                <a:lnTo>
                  <a:pt x="385" y="10"/>
                </a:lnTo>
                <a:lnTo>
                  <a:pt x="386" y="10"/>
                </a:lnTo>
                <a:lnTo>
                  <a:pt x="387" y="10"/>
                </a:lnTo>
                <a:lnTo>
                  <a:pt x="388" y="10"/>
                </a:lnTo>
                <a:lnTo>
                  <a:pt x="389" y="9"/>
                </a:lnTo>
                <a:lnTo>
                  <a:pt x="389" y="8"/>
                </a:lnTo>
                <a:lnTo>
                  <a:pt x="390" y="8"/>
                </a:lnTo>
                <a:lnTo>
                  <a:pt x="390" y="7"/>
                </a:lnTo>
                <a:lnTo>
                  <a:pt x="391" y="7"/>
                </a:lnTo>
                <a:lnTo>
                  <a:pt x="391" y="6"/>
                </a:lnTo>
                <a:lnTo>
                  <a:pt x="392" y="5"/>
                </a:lnTo>
                <a:lnTo>
                  <a:pt x="393" y="5"/>
                </a:lnTo>
                <a:lnTo>
                  <a:pt x="393" y="6"/>
                </a:lnTo>
                <a:lnTo>
                  <a:pt x="394" y="6"/>
                </a:lnTo>
                <a:lnTo>
                  <a:pt x="394" y="7"/>
                </a:lnTo>
                <a:lnTo>
                  <a:pt x="395" y="7"/>
                </a:lnTo>
                <a:lnTo>
                  <a:pt x="395" y="8"/>
                </a:lnTo>
                <a:lnTo>
                  <a:pt x="395" y="9"/>
                </a:lnTo>
                <a:lnTo>
                  <a:pt x="395" y="10"/>
                </a:lnTo>
                <a:lnTo>
                  <a:pt x="395" y="11"/>
                </a:lnTo>
                <a:lnTo>
                  <a:pt x="395" y="12"/>
                </a:lnTo>
                <a:lnTo>
                  <a:pt x="396" y="12"/>
                </a:lnTo>
                <a:lnTo>
                  <a:pt x="396" y="14"/>
                </a:lnTo>
                <a:lnTo>
                  <a:pt x="397" y="15"/>
                </a:lnTo>
                <a:lnTo>
                  <a:pt x="398" y="16"/>
                </a:lnTo>
                <a:lnTo>
                  <a:pt x="399" y="17"/>
                </a:lnTo>
                <a:lnTo>
                  <a:pt x="400" y="18"/>
                </a:lnTo>
                <a:lnTo>
                  <a:pt x="401" y="18"/>
                </a:lnTo>
                <a:lnTo>
                  <a:pt x="402" y="19"/>
                </a:lnTo>
                <a:lnTo>
                  <a:pt x="404" y="20"/>
                </a:lnTo>
                <a:lnTo>
                  <a:pt x="402" y="21"/>
                </a:lnTo>
                <a:lnTo>
                  <a:pt x="401" y="22"/>
                </a:lnTo>
                <a:lnTo>
                  <a:pt x="400" y="24"/>
                </a:lnTo>
                <a:lnTo>
                  <a:pt x="400" y="25"/>
                </a:lnTo>
                <a:lnTo>
                  <a:pt x="399" y="25"/>
                </a:lnTo>
                <a:lnTo>
                  <a:pt x="399" y="26"/>
                </a:lnTo>
                <a:lnTo>
                  <a:pt x="399" y="27"/>
                </a:lnTo>
                <a:lnTo>
                  <a:pt x="399" y="29"/>
                </a:lnTo>
                <a:lnTo>
                  <a:pt x="398" y="34"/>
                </a:lnTo>
                <a:lnTo>
                  <a:pt x="397" y="39"/>
                </a:lnTo>
                <a:lnTo>
                  <a:pt x="397" y="40"/>
                </a:lnTo>
                <a:lnTo>
                  <a:pt x="397" y="42"/>
                </a:lnTo>
                <a:lnTo>
                  <a:pt x="396" y="44"/>
                </a:lnTo>
                <a:lnTo>
                  <a:pt x="396" y="47"/>
                </a:lnTo>
                <a:lnTo>
                  <a:pt x="395" y="49"/>
                </a:lnTo>
                <a:lnTo>
                  <a:pt x="395" y="52"/>
                </a:lnTo>
                <a:lnTo>
                  <a:pt x="394" y="54"/>
                </a:lnTo>
                <a:lnTo>
                  <a:pt x="394" y="57"/>
                </a:lnTo>
                <a:lnTo>
                  <a:pt x="393" y="59"/>
                </a:lnTo>
                <a:lnTo>
                  <a:pt x="393" y="60"/>
                </a:lnTo>
                <a:lnTo>
                  <a:pt x="391" y="62"/>
                </a:lnTo>
                <a:lnTo>
                  <a:pt x="390" y="63"/>
                </a:lnTo>
                <a:lnTo>
                  <a:pt x="389" y="63"/>
                </a:lnTo>
                <a:lnTo>
                  <a:pt x="385" y="62"/>
                </a:lnTo>
                <a:lnTo>
                  <a:pt x="382" y="62"/>
                </a:lnTo>
                <a:lnTo>
                  <a:pt x="381" y="62"/>
                </a:lnTo>
                <a:lnTo>
                  <a:pt x="380" y="62"/>
                </a:lnTo>
                <a:lnTo>
                  <a:pt x="377" y="61"/>
                </a:lnTo>
                <a:lnTo>
                  <a:pt x="376" y="61"/>
                </a:lnTo>
                <a:lnTo>
                  <a:pt x="369" y="67"/>
                </a:lnTo>
                <a:lnTo>
                  <a:pt x="362" y="73"/>
                </a:lnTo>
                <a:lnTo>
                  <a:pt x="361" y="73"/>
                </a:lnTo>
                <a:lnTo>
                  <a:pt x="361" y="74"/>
                </a:lnTo>
                <a:lnTo>
                  <a:pt x="360" y="77"/>
                </a:lnTo>
                <a:lnTo>
                  <a:pt x="360" y="79"/>
                </a:lnTo>
                <a:lnTo>
                  <a:pt x="359" y="80"/>
                </a:lnTo>
                <a:lnTo>
                  <a:pt x="359" y="82"/>
                </a:lnTo>
                <a:lnTo>
                  <a:pt x="359" y="83"/>
                </a:lnTo>
                <a:lnTo>
                  <a:pt x="359" y="84"/>
                </a:lnTo>
                <a:lnTo>
                  <a:pt x="359" y="85"/>
                </a:lnTo>
                <a:lnTo>
                  <a:pt x="359" y="86"/>
                </a:lnTo>
                <a:lnTo>
                  <a:pt x="360" y="87"/>
                </a:lnTo>
                <a:lnTo>
                  <a:pt x="360" y="89"/>
                </a:lnTo>
                <a:lnTo>
                  <a:pt x="360" y="92"/>
                </a:lnTo>
                <a:lnTo>
                  <a:pt x="361" y="96"/>
                </a:lnTo>
                <a:lnTo>
                  <a:pt x="361" y="98"/>
                </a:lnTo>
                <a:lnTo>
                  <a:pt x="362" y="101"/>
                </a:lnTo>
                <a:lnTo>
                  <a:pt x="363" y="107"/>
                </a:lnTo>
                <a:lnTo>
                  <a:pt x="363" y="108"/>
                </a:lnTo>
                <a:lnTo>
                  <a:pt x="360" y="111"/>
                </a:lnTo>
                <a:lnTo>
                  <a:pt x="360" y="112"/>
                </a:lnTo>
                <a:lnTo>
                  <a:pt x="359" y="112"/>
                </a:lnTo>
                <a:lnTo>
                  <a:pt x="357" y="114"/>
                </a:lnTo>
                <a:lnTo>
                  <a:pt x="356" y="115"/>
                </a:lnTo>
                <a:lnTo>
                  <a:pt x="355" y="115"/>
                </a:lnTo>
                <a:lnTo>
                  <a:pt x="353" y="121"/>
                </a:lnTo>
                <a:lnTo>
                  <a:pt x="352" y="123"/>
                </a:lnTo>
                <a:lnTo>
                  <a:pt x="352" y="124"/>
                </a:lnTo>
                <a:lnTo>
                  <a:pt x="351" y="128"/>
                </a:lnTo>
                <a:lnTo>
                  <a:pt x="351" y="133"/>
                </a:lnTo>
                <a:lnTo>
                  <a:pt x="351" y="134"/>
                </a:lnTo>
                <a:lnTo>
                  <a:pt x="351" y="135"/>
                </a:lnTo>
                <a:lnTo>
                  <a:pt x="351" y="136"/>
                </a:lnTo>
                <a:lnTo>
                  <a:pt x="351" y="137"/>
                </a:lnTo>
                <a:lnTo>
                  <a:pt x="351" y="138"/>
                </a:lnTo>
                <a:lnTo>
                  <a:pt x="352" y="140"/>
                </a:lnTo>
                <a:lnTo>
                  <a:pt x="353" y="141"/>
                </a:lnTo>
                <a:lnTo>
                  <a:pt x="353" y="143"/>
                </a:lnTo>
                <a:lnTo>
                  <a:pt x="354" y="144"/>
                </a:lnTo>
                <a:lnTo>
                  <a:pt x="355" y="146"/>
                </a:lnTo>
                <a:lnTo>
                  <a:pt x="355" y="147"/>
                </a:lnTo>
                <a:lnTo>
                  <a:pt x="356" y="148"/>
                </a:lnTo>
                <a:lnTo>
                  <a:pt x="357" y="151"/>
                </a:lnTo>
                <a:lnTo>
                  <a:pt x="357" y="152"/>
                </a:lnTo>
                <a:lnTo>
                  <a:pt x="359" y="152"/>
                </a:lnTo>
                <a:lnTo>
                  <a:pt x="360" y="153"/>
                </a:lnTo>
                <a:lnTo>
                  <a:pt x="361" y="153"/>
                </a:lnTo>
                <a:lnTo>
                  <a:pt x="363" y="154"/>
                </a:lnTo>
                <a:lnTo>
                  <a:pt x="366" y="155"/>
                </a:lnTo>
                <a:lnTo>
                  <a:pt x="367" y="156"/>
                </a:lnTo>
                <a:lnTo>
                  <a:pt x="370" y="157"/>
                </a:lnTo>
                <a:lnTo>
                  <a:pt x="374" y="159"/>
                </a:lnTo>
                <a:lnTo>
                  <a:pt x="378" y="161"/>
                </a:lnTo>
                <a:lnTo>
                  <a:pt x="382" y="163"/>
                </a:lnTo>
                <a:lnTo>
                  <a:pt x="382" y="164"/>
                </a:lnTo>
                <a:lnTo>
                  <a:pt x="382" y="169"/>
                </a:lnTo>
                <a:lnTo>
                  <a:pt x="382" y="174"/>
                </a:lnTo>
                <a:lnTo>
                  <a:pt x="382" y="177"/>
                </a:lnTo>
                <a:lnTo>
                  <a:pt x="382" y="181"/>
                </a:lnTo>
                <a:lnTo>
                  <a:pt x="383" y="185"/>
                </a:lnTo>
                <a:lnTo>
                  <a:pt x="383" y="190"/>
                </a:lnTo>
                <a:lnTo>
                  <a:pt x="383" y="193"/>
                </a:lnTo>
                <a:lnTo>
                  <a:pt x="385" y="193"/>
                </a:lnTo>
                <a:lnTo>
                  <a:pt x="385" y="194"/>
                </a:lnTo>
                <a:lnTo>
                  <a:pt x="386" y="194"/>
                </a:lnTo>
                <a:lnTo>
                  <a:pt x="386" y="195"/>
                </a:lnTo>
                <a:lnTo>
                  <a:pt x="386" y="196"/>
                </a:lnTo>
                <a:lnTo>
                  <a:pt x="385" y="197"/>
                </a:lnTo>
                <a:lnTo>
                  <a:pt x="383" y="198"/>
                </a:lnTo>
                <a:lnTo>
                  <a:pt x="382" y="199"/>
                </a:lnTo>
                <a:lnTo>
                  <a:pt x="382" y="200"/>
                </a:lnTo>
                <a:lnTo>
                  <a:pt x="382" y="201"/>
                </a:lnTo>
                <a:lnTo>
                  <a:pt x="382" y="202"/>
                </a:lnTo>
                <a:lnTo>
                  <a:pt x="381" y="203"/>
                </a:lnTo>
                <a:lnTo>
                  <a:pt x="381" y="202"/>
                </a:lnTo>
                <a:lnTo>
                  <a:pt x="380" y="202"/>
                </a:lnTo>
                <a:lnTo>
                  <a:pt x="379" y="202"/>
                </a:lnTo>
                <a:lnTo>
                  <a:pt x="378" y="202"/>
                </a:lnTo>
                <a:lnTo>
                  <a:pt x="377" y="201"/>
                </a:lnTo>
                <a:lnTo>
                  <a:pt x="377" y="202"/>
                </a:lnTo>
                <a:lnTo>
                  <a:pt x="376" y="202"/>
                </a:lnTo>
                <a:lnTo>
                  <a:pt x="376" y="203"/>
                </a:lnTo>
                <a:lnTo>
                  <a:pt x="376" y="204"/>
                </a:lnTo>
                <a:lnTo>
                  <a:pt x="375" y="204"/>
                </a:lnTo>
                <a:lnTo>
                  <a:pt x="374" y="204"/>
                </a:lnTo>
                <a:lnTo>
                  <a:pt x="373" y="204"/>
                </a:lnTo>
                <a:lnTo>
                  <a:pt x="372" y="204"/>
                </a:lnTo>
                <a:lnTo>
                  <a:pt x="371" y="204"/>
                </a:lnTo>
                <a:lnTo>
                  <a:pt x="370" y="206"/>
                </a:lnTo>
                <a:lnTo>
                  <a:pt x="368" y="209"/>
                </a:lnTo>
                <a:lnTo>
                  <a:pt x="367" y="210"/>
                </a:lnTo>
                <a:lnTo>
                  <a:pt x="365" y="212"/>
                </a:lnTo>
                <a:lnTo>
                  <a:pt x="363" y="214"/>
                </a:lnTo>
                <a:lnTo>
                  <a:pt x="362" y="215"/>
                </a:lnTo>
                <a:lnTo>
                  <a:pt x="362" y="216"/>
                </a:lnTo>
                <a:lnTo>
                  <a:pt x="362" y="218"/>
                </a:lnTo>
                <a:lnTo>
                  <a:pt x="362" y="221"/>
                </a:lnTo>
                <a:lnTo>
                  <a:pt x="362" y="223"/>
                </a:lnTo>
                <a:lnTo>
                  <a:pt x="362" y="229"/>
                </a:lnTo>
                <a:lnTo>
                  <a:pt x="361" y="235"/>
                </a:lnTo>
                <a:lnTo>
                  <a:pt x="361" y="241"/>
                </a:lnTo>
                <a:lnTo>
                  <a:pt x="361" y="242"/>
                </a:lnTo>
                <a:lnTo>
                  <a:pt x="361" y="243"/>
                </a:lnTo>
                <a:lnTo>
                  <a:pt x="361" y="245"/>
                </a:lnTo>
                <a:lnTo>
                  <a:pt x="361" y="247"/>
                </a:lnTo>
                <a:lnTo>
                  <a:pt x="361" y="248"/>
                </a:lnTo>
                <a:lnTo>
                  <a:pt x="361" y="249"/>
                </a:lnTo>
                <a:lnTo>
                  <a:pt x="361" y="250"/>
                </a:lnTo>
                <a:lnTo>
                  <a:pt x="361" y="251"/>
                </a:lnTo>
                <a:lnTo>
                  <a:pt x="360" y="251"/>
                </a:lnTo>
                <a:lnTo>
                  <a:pt x="356" y="255"/>
                </a:lnTo>
                <a:lnTo>
                  <a:pt x="352" y="259"/>
                </a:lnTo>
                <a:lnTo>
                  <a:pt x="351" y="260"/>
                </a:lnTo>
                <a:lnTo>
                  <a:pt x="348" y="264"/>
                </a:lnTo>
                <a:lnTo>
                  <a:pt x="340" y="272"/>
                </a:lnTo>
                <a:lnTo>
                  <a:pt x="336" y="276"/>
                </a:lnTo>
                <a:lnTo>
                  <a:pt x="330" y="282"/>
                </a:lnTo>
                <a:lnTo>
                  <a:pt x="325" y="288"/>
                </a:lnTo>
                <a:lnTo>
                  <a:pt x="323" y="289"/>
                </a:lnTo>
                <a:lnTo>
                  <a:pt x="319" y="293"/>
                </a:lnTo>
                <a:lnTo>
                  <a:pt x="311" y="302"/>
                </a:lnTo>
                <a:lnTo>
                  <a:pt x="295" y="318"/>
                </a:lnTo>
                <a:lnTo>
                  <a:pt x="288" y="327"/>
                </a:lnTo>
                <a:lnTo>
                  <a:pt x="286" y="328"/>
                </a:lnTo>
                <a:lnTo>
                  <a:pt x="281" y="332"/>
                </a:lnTo>
                <a:lnTo>
                  <a:pt x="263" y="351"/>
                </a:lnTo>
                <a:lnTo>
                  <a:pt x="255" y="359"/>
                </a:lnTo>
                <a:lnTo>
                  <a:pt x="251" y="364"/>
                </a:lnTo>
                <a:lnTo>
                  <a:pt x="242" y="372"/>
                </a:lnTo>
                <a:lnTo>
                  <a:pt x="242" y="373"/>
                </a:lnTo>
                <a:lnTo>
                  <a:pt x="241" y="373"/>
                </a:lnTo>
                <a:lnTo>
                  <a:pt x="240" y="374"/>
                </a:lnTo>
                <a:lnTo>
                  <a:pt x="239" y="376"/>
                </a:lnTo>
                <a:lnTo>
                  <a:pt x="238" y="377"/>
                </a:lnTo>
                <a:lnTo>
                  <a:pt x="237" y="378"/>
                </a:lnTo>
                <a:lnTo>
                  <a:pt x="236" y="380"/>
                </a:lnTo>
                <a:lnTo>
                  <a:pt x="235" y="381"/>
                </a:lnTo>
                <a:lnTo>
                  <a:pt x="235" y="383"/>
                </a:lnTo>
                <a:lnTo>
                  <a:pt x="233" y="384"/>
                </a:lnTo>
                <a:lnTo>
                  <a:pt x="233" y="385"/>
                </a:lnTo>
                <a:lnTo>
                  <a:pt x="231" y="387"/>
                </a:lnTo>
                <a:lnTo>
                  <a:pt x="230" y="389"/>
                </a:lnTo>
                <a:lnTo>
                  <a:pt x="228" y="390"/>
                </a:lnTo>
                <a:lnTo>
                  <a:pt x="226" y="392"/>
                </a:lnTo>
                <a:lnTo>
                  <a:pt x="225" y="393"/>
                </a:lnTo>
                <a:lnTo>
                  <a:pt x="224" y="395"/>
                </a:lnTo>
                <a:lnTo>
                  <a:pt x="223" y="396"/>
                </a:lnTo>
                <a:lnTo>
                  <a:pt x="223" y="397"/>
                </a:lnTo>
                <a:lnTo>
                  <a:pt x="223" y="398"/>
                </a:lnTo>
                <a:lnTo>
                  <a:pt x="222" y="399"/>
                </a:lnTo>
                <a:lnTo>
                  <a:pt x="222" y="400"/>
                </a:lnTo>
                <a:lnTo>
                  <a:pt x="223" y="400"/>
                </a:lnTo>
                <a:lnTo>
                  <a:pt x="223" y="401"/>
                </a:lnTo>
                <a:lnTo>
                  <a:pt x="223" y="403"/>
                </a:lnTo>
                <a:lnTo>
                  <a:pt x="224" y="404"/>
                </a:lnTo>
                <a:lnTo>
                  <a:pt x="224" y="405"/>
                </a:lnTo>
                <a:lnTo>
                  <a:pt x="224" y="406"/>
                </a:lnTo>
                <a:lnTo>
                  <a:pt x="224" y="407"/>
                </a:lnTo>
                <a:lnTo>
                  <a:pt x="224" y="408"/>
                </a:lnTo>
                <a:lnTo>
                  <a:pt x="223" y="408"/>
                </a:lnTo>
                <a:lnTo>
                  <a:pt x="222" y="409"/>
                </a:lnTo>
                <a:lnTo>
                  <a:pt x="222" y="408"/>
                </a:lnTo>
                <a:lnTo>
                  <a:pt x="221" y="408"/>
                </a:lnTo>
                <a:lnTo>
                  <a:pt x="221" y="409"/>
                </a:lnTo>
                <a:lnTo>
                  <a:pt x="220" y="409"/>
                </a:lnTo>
                <a:lnTo>
                  <a:pt x="219" y="410"/>
                </a:lnTo>
                <a:lnTo>
                  <a:pt x="217" y="411"/>
                </a:lnTo>
                <a:lnTo>
                  <a:pt x="215" y="412"/>
                </a:lnTo>
                <a:lnTo>
                  <a:pt x="213" y="413"/>
                </a:lnTo>
                <a:lnTo>
                  <a:pt x="212" y="414"/>
                </a:lnTo>
                <a:lnTo>
                  <a:pt x="211" y="414"/>
                </a:lnTo>
                <a:lnTo>
                  <a:pt x="208" y="415"/>
                </a:lnTo>
                <a:lnTo>
                  <a:pt x="205" y="417"/>
                </a:lnTo>
                <a:lnTo>
                  <a:pt x="203" y="418"/>
                </a:lnTo>
                <a:lnTo>
                  <a:pt x="201" y="419"/>
                </a:lnTo>
                <a:lnTo>
                  <a:pt x="197" y="422"/>
                </a:lnTo>
                <a:lnTo>
                  <a:pt x="194" y="424"/>
                </a:lnTo>
                <a:lnTo>
                  <a:pt x="189" y="426"/>
                </a:lnTo>
                <a:lnTo>
                  <a:pt x="188" y="427"/>
                </a:lnTo>
                <a:lnTo>
                  <a:pt x="185" y="428"/>
                </a:lnTo>
                <a:lnTo>
                  <a:pt x="183" y="430"/>
                </a:lnTo>
                <a:lnTo>
                  <a:pt x="181" y="431"/>
                </a:lnTo>
                <a:lnTo>
                  <a:pt x="179" y="432"/>
                </a:lnTo>
                <a:lnTo>
                  <a:pt x="176" y="434"/>
                </a:lnTo>
                <a:lnTo>
                  <a:pt x="174" y="435"/>
                </a:lnTo>
                <a:lnTo>
                  <a:pt x="172" y="436"/>
                </a:lnTo>
                <a:lnTo>
                  <a:pt x="169" y="437"/>
                </a:lnTo>
                <a:lnTo>
                  <a:pt x="167" y="438"/>
                </a:lnTo>
                <a:lnTo>
                  <a:pt x="164" y="441"/>
                </a:lnTo>
                <a:lnTo>
                  <a:pt x="163" y="441"/>
                </a:lnTo>
                <a:lnTo>
                  <a:pt x="161" y="442"/>
                </a:lnTo>
                <a:lnTo>
                  <a:pt x="161" y="443"/>
                </a:lnTo>
                <a:lnTo>
                  <a:pt x="160" y="443"/>
                </a:lnTo>
                <a:lnTo>
                  <a:pt x="160" y="442"/>
                </a:lnTo>
                <a:lnTo>
                  <a:pt x="159" y="442"/>
                </a:lnTo>
                <a:lnTo>
                  <a:pt x="158" y="442"/>
                </a:lnTo>
                <a:lnTo>
                  <a:pt x="158" y="441"/>
                </a:lnTo>
                <a:lnTo>
                  <a:pt x="157" y="441"/>
                </a:lnTo>
                <a:lnTo>
                  <a:pt x="155" y="441"/>
                </a:lnTo>
                <a:lnTo>
                  <a:pt x="154" y="441"/>
                </a:lnTo>
                <a:lnTo>
                  <a:pt x="151" y="441"/>
                </a:lnTo>
                <a:lnTo>
                  <a:pt x="149" y="441"/>
                </a:lnTo>
                <a:lnTo>
                  <a:pt x="146" y="441"/>
                </a:lnTo>
                <a:lnTo>
                  <a:pt x="144" y="441"/>
                </a:lnTo>
                <a:lnTo>
                  <a:pt x="143" y="439"/>
                </a:lnTo>
                <a:lnTo>
                  <a:pt x="141" y="439"/>
                </a:lnTo>
                <a:lnTo>
                  <a:pt x="139" y="439"/>
                </a:lnTo>
                <a:lnTo>
                  <a:pt x="138" y="439"/>
                </a:lnTo>
                <a:lnTo>
                  <a:pt x="138" y="438"/>
                </a:lnTo>
                <a:lnTo>
                  <a:pt x="139" y="437"/>
                </a:lnTo>
                <a:lnTo>
                  <a:pt x="139" y="435"/>
                </a:lnTo>
                <a:lnTo>
                  <a:pt x="139" y="434"/>
                </a:lnTo>
                <a:lnTo>
                  <a:pt x="139" y="432"/>
                </a:lnTo>
                <a:lnTo>
                  <a:pt x="139" y="430"/>
                </a:lnTo>
                <a:lnTo>
                  <a:pt x="139" y="428"/>
                </a:lnTo>
                <a:lnTo>
                  <a:pt x="140" y="426"/>
                </a:lnTo>
                <a:lnTo>
                  <a:pt x="140" y="424"/>
                </a:lnTo>
                <a:lnTo>
                  <a:pt x="140" y="422"/>
                </a:lnTo>
                <a:lnTo>
                  <a:pt x="140" y="419"/>
                </a:lnTo>
                <a:lnTo>
                  <a:pt x="140" y="418"/>
                </a:lnTo>
                <a:lnTo>
                  <a:pt x="140" y="417"/>
                </a:lnTo>
                <a:lnTo>
                  <a:pt x="140" y="416"/>
                </a:lnTo>
                <a:lnTo>
                  <a:pt x="140" y="415"/>
                </a:lnTo>
                <a:lnTo>
                  <a:pt x="140" y="414"/>
                </a:lnTo>
                <a:lnTo>
                  <a:pt x="139" y="414"/>
                </a:lnTo>
                <a:lnTo>
                  <a:pt x="139" y="413"/>
                </a:lnTo>
                <a:lnTo>
                  <a:pt x="138" y="413"/>
                </a:lnTo>
                <a:lnTo>
                  <a:pt x="137" y="413"/>
                </a:lnTo>
                <a:lnTo>
                  <a:pt x="136" y="413"/>
                </a:lnTo>
                <a:lnTo>
                  <a:pt x="136" y="412"/>
                </a:lnTo>
                <a:lnTo>
                  <a:pt x="135" y="412"/>
                </a:lnTo>
                <a:lnTo>
                  <a:pt x="135" y="411"/>
                </a:lnTo>
                <a:lnTo>
                  <a:pt x="134" y="411"/>
                </a:lnTo>
                <a:lnTo>
                  <a:pt x="134" y="410"/>
                </a:lnTo>
                <a:lnTo>
                  <a:pt x="133" y="410"/>
                </a:lnTo>
                <a:lnTo>
                  <a:pt x="131" y="410"/>
                </a:lnTo>
                <a:lnTo>
                  <a:pt x="131" y="409"/>
                </a:lnTo>
                <a:lnTo>
                  <a:pt x="130" y="409"/>
                </a:lnTo>
                <a:lnTo>
                  <a:pt x="129" y="409"/>
                </a:lnTo>
                <a:lnTo>
                  <a:pt x="128" y="409"/>
                </a:lnTo>
                <a:lnTo>
                  <a:pt x="127" y="408"/>
                </a:lnTo>
                <a:lnTo>
                  <a:pt x="126" y="408"/>
                </a:lnTo>
                <a:lnTo>
                  <a:pt x="126" y="407"/>
                </a:lnTo>
                <a:lnTo>
                  <a:pt x="125" y="407"/>
                </a:lnTo>
                <a:lnTo>
                  <a:pt x="125" y="406"/>
                </a:lnTo>
                <a:lnTo>
                  <a:pt x="124" y="407"/>
                </a:lnTo>
                <a:lnTo>
                  <a:pt x="123" y="407"/>
                </a:lnTo>
                <a:lnTo>
                  <a:pt x="122" y="407"/>
                </a:lnTo>
                <a:lnTo>
                  <a:pt x="122" y="408"/>
                </a:lnTo>
                <a:lnTo>
                  <a:pt x="121" y="408"/>
                </a:lnTo>
                <a:lnTo>
                  <a:pt x="121" y="407"/>
                </a:lnTo>
                <a:lnTo>
                  <a:pt x="120" y="407"/>
                </a:lnTo>
                <a:lnTo>
                  <a:pt x="120" y="406"/>
                </a:lnTo>
                <a:lnTo>
                  <a:pt x="119" y="406"/>
                </a:lnTo>
                <a:lnTo>
                  <a:pt x="118" y="406"/>
                </a:lnTo>
                <a:lnTo>
                  <a:pt x="117" y="406"/>
                </a:lnTo>
                <a:lnTo>
                  <a:pt x="117" y="405"/>
                </a:lnTo>
                <a:lnTo>
                  <a:pt x="116" y="405"/>
                </a:lnTo>
                <a:lnTo>
                  <a:pt x="115" y="404"/>
                </a:lnTo>
                <a:lnTo>
                  <a:pt x="115" y="403"/>
                </a:lnTo>
                <a:lnTo>
                  <a:pt x="114" y="403"/>
                </a:lnTo>
                <a:lnTo>
                  <a:pt x="114" y="404"/>
                </a:lnTo>
                <a:lnTo>
                  <a:pt x="112" y="404"/>
                </a:lnTo>
                <a:lnTo>
                  <a:pt x="112" y="403"/>
                </a:lnTo>
                <a:lnTo>
                  <a:pt x="112" y="401"/>
                </a:lnTo>
                <a:lnTo>
                  <a:pt x="111" y="400"/>
                </a:lnTo>
                <a:lnTo>
                  <a:pt x="111" y="399"/>
                </a:lnTo>
                <a:lnTo>
                  <a:pt x="110" y="399"/>
                </a:lnTo>
                <a:lnTo>
                  <a:pt x="110" y="398"/>
                </a:lnTo>
                <a:lnTo>
                  <a:pt x="109" y="398"/>
                </a:lnTo>
                <a:lnTo>
                  <a:pt x="108" y="398"/>
                </a:lnTo>
                <a:lnTo>
                  <a:pt x="108" y="399"/>
                </a:lnTo>
                <a:lnTo>
                  <a:pt x="107" y="399"/>
                </a:lnTo>
                <a:lnTo>
                  <a:pt x="106" y="399"/>
                </a:lnTo>
                <a:lnTo>
                  <a:pt x="106" y="398"/>
                </a:lnTo>
                <a:lnTo>
                  <a:pt x="105" y="398"/>
                </a:lnTo>
                <a:lnTo>
                  <a:pt x="104" y="398"/>
                </a:lnTo>
                <a:lnTo>
                  <a:pt x="103" y="398"/>
                </a:lnTo>
                <a:lnTo>
                  <a:pt x="103" y="399"/>
                </a:lnTo>
                <a:lnTo>
                  <a:pt x="102" y="399"/>
                </a:lnTo>
                <a:lnTo>
                  <a:pt x="102" y="398"/>
                </a:lnTo>
                <a:lnTo>
                  <a:pt x="102" y="397"/>
                </a:lnTo>
                <a:lnTo>
                  <a:pt x="102" y="396"/>
                </a:lnTo>
                <a:lnTo>
                  <a:pt x="103" y="396"/>
                </a:lnTo>
                <a:lnTo>
                  <a:pt x="103" y="395"/>
                </a:lnTo>
                <a:lnTo>
                  <a:pt x="103" y="394"/>
                </a:lnTo>
                <a:lnTo>
                  <a:pt x="102" y="394"/>
                </a:lnTo>
                <a:lnTo>
                  <a:pt x="101" y="394"/>
                </a:lnTo>
                <a:lnTo>
                  <a:pt x="101" y="393"/>
                </a:lnTo>
                <a:lnTo>
                  <a:pt x="100" y="392"/>
                </a:lnTo>
                <a:lnTo>
                  <a:pt x="100" y="391"/>
                </a:lnTo>
                <a:lnTo>
                  <a:pt x="99" y="391"/>
                </a:lnTo>
                <a:lnTo>
                  <a:pt x="98" y="391"/>
                </a:lnTo>
                <a:lnTo>
                  <a:pt x="98" y="390"/>
                </a:lnTo>
                <a:lnTo>
                  <a:pt x="97" y="390"/>
                </a:lnTo>
                <a:lnTo>
                  <a:pt x="97" y="389"/>
                </a:lnTo>
                <a:lnTo>
                  <a:pt x="96" y="389"/>
                </a:lnTo>
                <a:lnTo>
                  <a:pt x="95" y="390"/>
                </a:lnTo>
                <a:lnTo>
                  <a:pt x="93" y="390"/>
                </a:lnTo>
                <a:lnTo>
                  <a:pt x="92" y="390"/>
                </a:lnTo>
                <a:lnTo>
                  <a:pt x="93" y="391"/>
                </a:lnTo>
                <a:lnTo>
                  <a:pt x="92" y="391"/>
                </a:lnTo>
                <a:lnTo>
                  <a:pt x="91" y="391"/>
                </a:lnTo>
                <a:lnTo>
                  <a:pt x="90" y="391"/>
                </a:lnTo>
                <a:lnTo>
                  <a:pt x="91" y="392"/>
                </a:lnTo>
                <a:lnTo>
                  <a:pt x="90" y="393"/>
                </a:lnTo>
                <a:lnTo>
                  <a:pt x="89" y="393"/>
                </a:lnTo>
                <a:lnTo>
                  <a:pt x="89" y="394"/>
                </a:lnTo>
                <a:lnTo>
                  <a:pt x="89" y="395"/>
                </a:lnTo>
                <a:lnTo>
                  <a:pt x="88" y="395"/>
                </a:lnTo>
                <a:lnTo>
                  <a:pt x="87" y="395"/>
                </a:lnTo>
                <a:lnTo>
                  <a:pt x="87" y="396"/>
                </a:lnTo>
                <a:lnTo>
                  <a:pt x="86" y="396"/>
                </a:lnTo>
                <a:lnTo>
                  <a:pt x="85" y="396"/>
                </a:lnTo>
                <a:lnTo>
                  <a:pt x="85" y="395"/>
                </a:lnTo>
                <a:lnTo>
                  <a:pt x="85" y="394"/>
                </a:lnTo>
                <a:lnTo>
                  <a:pt x="84" y="394"/>
                </a:lnTo>
                <a:lnTo>
                  <a:pt x="84" y="393"/>
                </a:lnTo>
                <a:lnTo>
                  <a:pt x="83" y="393"/>
                </a:lnTo>
                <a:lnTo>
                  <a:pt x="83" y="392"/>
                </a:lnTo>
                <a:lnTo>
                  <a:pt x="82" y="392"/>
                </a:lnTo>
                <a:lnTo>
                  <a:pt x="81" y="392"/>
                </a:lnTo>
                <a:lnTo>
                  <a:pt x="81" y="391"/>
                </a:lnTo>
                <a:lnTo>
                  <a:pt x="81" y="392"/>
                </a:lnTo>
                <a:lnTo>
                  <a:pt x="80" y="392"/>
                </a:lnTo>
                <a:lnTo>
                  <a:pt x="80" y="393"/>
                </a:lnTo>
                <a:lnTo>
                  <a:pt x="79" y="393"/>
                </a:lnTo>
                <a:lnTo>
                  <a:pt x="78" y="393"/>
                </a:lnTo>
                <a:lnTo>
                  <a:pt x="77" y="393"/>
                </a:lnTo>
                <a:lnTo>
                  <a:pt x="76" y="393"/>
                </a:lnTo>
                <a:lnTo>
                  <a:pt x="75" y="393"/>
                </a:lnTo>
                <a:lnTo>
                  <a:pt x="75" y="394"/>
                </a:lnTo>
                <a:lnTo>
                  <a:pt x="73" y="393"/>
                </a:lnTo>
                <a:lnTo>
                  <a:pt x="72" y="393"/>
                </a:lnTo>
                <a:lnTo>
                  <a:pt x="71" y="393"/>
                </a:lnTo>
                <a:lnTo>
                  <a:pt x="71" y="392"/>
                </a:lnTo>
                <a:lnTo>
                  <a:pt x="70" y="392"/>
                </a:lnTo>
                <a:lnTo>
                  <a:pt x="70" y="391"/>
                </a:lnTo>
                <a:lnTo>
                  <a:pt x="69" y="391"/>
                </a:lnTo>
                <a:lnTo>
                  <a:pt x="69" y="392"/>
                </a:lnTo>
                <a:lnTo>
                  <a:pt x="70" y="392"/>
                </a:lnTo>
                <a:lnTo>
                  <a:pt x="69" y="392"/>
                </a:lnTo>
                <a:lnTo>
                  <a:pt x="68" y="392"/>
                </a:lnTo>
                <a:lnTo>
                  <a:pt x="68" y="391"/>
                </a:lnTo>
                <a:lnTo>
                  <a:pt x="68" y="390"/>
                </a:lnTo>
                <a:lnTo>
                  <a:pt x="67" y="389"/>
                </a:lnTo>
                <a:lnTo>
                  <a:pt x="68" y="389"/>
                </a:lnTo>
                <a:lnTo>
                  <a:pt x="67" y="388"/>
                </a:lnTo>
                <a:lnTo>
                  <a:pt x="67" y="387"/>
                </a:lnTo>
                <a:lnTo>
                  <a:pt x="66" y="387"/>
                </a:lnTo>
                <a:lnTo>
                  <a:pt x="65" y="387"/>
                </a:lnTo>
                <a:lnTo>
                  <a:pt x="64" y="387"/>
                </a:lnTo>
                <a:lnTo>
                  <a:pt x="64" y="386"/>
                </a:lnTo>
                <a:lnTo>
                  <a:pt x="63" y="386"/>
                </a:lnTo>
                <a:lnTo>
                  <a:pt x="62" y="386"/>
                </a:lnTo>
                <a:lnTo>
                  <a:pt x="61" y="385"/>
                </a:lnTo>
                <a:lnTo>
                  <a:pt x="61" y="384"/>
                </a:lnTo>
                <a:lnTo>
                  <a:pt x="60" y="384"/>
                </a:lnTo>
                <a:lnTo>
                  <a:pt x="60" y="383"/>
                </a:lnTo>
                <a:lnTo>
                  <a:pt x="59" y="383"/>
                </a:lnTo>
                <a:lnTo>
                  <a:pt x="58" y="383"/>
                </a:lnTo>
                <a:lnTo>
                  <a:pt x="57" y="383"/>
                </a:lnTo>
                <a:lnTo>
                  <a:pt x="57" y="381"/>
                </a:lnTo>
                <a:lnTo>
                  <a:pt x="56" y="381"/>
                </a:lnTo>
                <a:lnTo>
                  <a:pt x="54" y="380"/>
                </a:lnTo>
                <a:lnTo>
                  <a:pt x="53" y="381"/>
                </a:lnTo>
                <a:lnTo>
                  <a:pt x="53" y="380"/>
                </a:lnTo>
                <a:lnTo>
                  <a:pt x="53" y="379"/>
                </a:lnTo>
                <a:lnTo>
                  <a:pt x="52" y="379"/>
                </a:lnTo>
                <a:lnTo>
                  <a:pt x="52" y="378"/>
                </a:lnTo>
                <a:lnTo>
                  <a:pt x="51" y="378"/>
                </a:lnTo>
                <a:lnTo>
                  <a:pt x="52" y="378"/>
                </a:lnTo>
                <a:lnTo>
                  <a:pt x="52" y="377"/>
                </a:lnTo>
                <a:lnTo>
                  <a:pt x="51" y="377"/>
                </a:lnTo>
                <a:lnTo>
                  <a:pt x="50" y="377"/>
                </a:lnTo>
                <a:lnTo>
                  <a:pt x="49" y="377"/>
                </a:lnTo>
                <a:lnTo>
                  <a:pt x="48" y="377"/>
                </a:lnTo>
                <a:lnTo>
                  <a:pt x="47" y="377"/>
                </a:lnTo>
                <a:lnTo>
                  <a:pt x="47" y="376"/>
                </a:lnTo>
                <a:lnTo>
                  <a:pt x="47" y="375"/>
                </a:lnTo>
                <a:lnTo>
                  <a:pt x="46" y="375"/>
                </a:lnTo>
                <a:lnTo>
                  <a:pt x="45" y="375"/>
                </a:lnTo>
                <a:lnTo>
                  <a:pt x="45" y="374"/>
                </a:lnTo>
                <a:lnTo>
                  <a:pt x="45" y="373"/>
                </a:lnTo>
                <a:lnTo>
                  <a:pt x="45" y="374"/>
                </a:lnTo>
                <a:lnTo>
                  <a:pt x="44" y="374"/>
                </a:lnTo>
                <a:lnTo>
                  <a:pt x="44" y="373"/>
                </a:lnTo>
                <a:lnTo>
                  <a:pt x="44" y="372"/>
                </a:lnTo>
                <a:lnTo>
                  <a:pt x="44" y="371"/>
                </a:lnTo>
                <a:lnTo>
                  <a:pt x="43" y="371"/>
                </a:lnTo>
                <a:lnTo>
                  <a:pt x="44" y="371"/>
                </a:lnTo>
                <a:lnTo>
                  <a:pt x="44" y="370"/>
                </a:lnTo>
                <a:lnTo>
                  <a:pt x="43" y="370"/>
                </a:lnTo>
                <a:lnTo>
                  <a:pt x="43" y="369"/>
                </a:lnTo>
                <a:lnTo>
                  <a:pt x="44" y="369"/>
                </a:lnTo>
                <a:lnTo>
                  <a:pt x="44" y="368"/>
                </a:lnTo>
                <a:lnTo>
                  <a:pt x="43" y="368"/>
                </a:lnTo>
                <a:lnTo>
                  <a:pt x="43" y="367"/>
                </a:lnTo>
                <a:lnTo>
                  <a:pt x="42" y="367"/>
                </a:lnTo>
                <a:lnTo>
                  <a:pt x="42" y="366"/>
                </a:lnTo>
                <a:lnTo>
                  <a:pt x="41" y="366"/>
                </a:lnTo>
                <a:lnTo>
                  <a:pt x="40" y="366"/>
                </a:lnTo>
                <a:lnTo>
                  <a:pt x="39" y="366"/>
                </a:lnTo>
                <a:lnTo>
                  <a:pt x="39" y="365"/>
                </a:lnTo>
                <a:lnTo>
                  <a:pt x="38" y="364"/>
                </a:lnTo>
                <a:lnTo>
                  <a:pt x="37" y="364"/>
                </a:lnTo>
                <a:lnTo>
                  <a:pt x="35" y="364"/>
                </a:lnTo>
                <a:lnTo>
                  <a:pt x="34" y="364"/>
                </a:lnTo>
                <a:lnTo>
                  <a:pt x="34" y="362"/>
                </a:lnTo>
                <a:lnTo>
                  <a:pt x="33" y="362"/>
                </a:lnTo>
                <a:lnTo>
                  <a:pt x="32" y="362"/>
                </a:lnTo>
                <a:lnTo>
                  <a:pt x="32" y="364"/>
                </a:lnTo>
                <a:lnTo>
                  <a:pt x="31" y="364"/>
                </a:lnTo>
                <a:lnTo>
                  <a:pt x="30" y="364"/>
                </a:lnTo>
                <a:lnTo>
                  <a:pt x="29" y="364"/>
                </a:lnTo>
                <a:lnTo>
                  <a:pt x="28" y="364"/>
                </a:lnTo>
                <a:lnTo>
                  <a:pt x="28" y="362"/>
                </a:lnTo>
                <a:lnTo>
                  <a:pt x="28" y="361"/>
                </a:lnTo>
                <a:lnTo>
                  <a:pt x="27" y="361"/>
                </a:lnTo>
                <a:lnTo>
                  <a:pt x="28" y="361"/>
                </a:lnTo>
                <a:lnTo>
                  <a:pt x="27" y="360"/>
                </a:lnTo>
                <a:lnTo>
                  <a:pt x="26" y="359"/>
                </a:lnTo>
                <a:lnTo>
                  <a:pt x="25" y="358"/>
                </a:lnTo>
                <a:lnTo>
                  <a:pt x="26" y="358"/>
                </a:lnTo>
                <a:lnTo>
                  <a:pt x="26" y="357"/>
                </a:lnTo>
                <a:lnTo>
                  <a:pt x="26" y="356"/>
                </a:lnTo>
                <a:lnTo>
                  <a:pt x="25" y="356"/>
                </a:lnTo>
                <a:lnTo>
                  <a:pt x="26" y="356"/>
                </a:lnTo>
                <a:lnTo>
                  <a:pt x="25" y="355"/>
                </a:lnTo>
                <a:lnTo>
                  <a:pt x="24" y="355"/>
                </a:lnTo>
                <a:lnTo>
                  <a:pt x="23" y="355"/>
                </a:lnTo>
                <a:lnTo>
                  <a:pt x="23" y="356"/>
                </a:lnTo>
                <a:lnTo>
                  <a:pt x="22" y="356"/>
                </a:lnTo>
                <a:lnTo>
                  <a:pt x="22" y="355"/>
                </a:lnTo>
                <a:lnTo>
                  <a:pt x="21" y="355"/>
                </a:lnTo>
                <a:lnTo>
                  <a:pt x="20" y="354"/>
                </a:lnTo>
                <a:lnTo>
                  <a:pt x="19" y="353"/>
                </a:lnTo>
                <a:lnTo>
                  <a:pt x="19" y="354"/>
                </a:lnTo>
                <a:lnTo>
                  <a:pt x="18" y="354"/>
                </a:lnTo>
                <a:lnTo>
                  <a:pt x="18" y="353"/>
                </a:lnTo>
                <a:lnTo>
                  <a:pt x="17" y="353"/>
                </a:lnTo>
                <a:lnTo>
                  <a:pt x="17" y="352"/>
                </a:lnTo>
                <a:lnTo>
                  <a:pt x="15" y="352"/>
                </a:lnTo>
                <a:lnTo>
                  <a:pt x="14" y="352"/>
                </a:lnTo>
                <a:lnTo>
                  <a:pt x="14" y="351"/>
                </a:lnTo>
                <a:lnTo>
                  <a:pt x="13" y="351"/>
                </a:lnTo>
                <a:lnTo>
                  <a:pt x="12" y="351"/>
                </a:lnTo>
                <a:lnTo>
                  <a:pt x="11" y="351"/>
                </a:lnTo>
                <a:lnTo>
                  <a:pt x="10" y="352"/>
                </a:lnTo>
                <a:lnTo>
                  <a:pt x="9" y="352"/>
                </a:lnTo>
                <a:lnTo>
                  <a:pt x="8" y="352"/>
                </a:lnTo>
                <a:lnTo>
                  <a:pt x="7" y="351"/>
                </a:lnTo>
                <a:lnTo>
                  <a:pt x="7" y="350"/>
                </a:lnTo>
                <a:lnTo>
                  <a:pt x="7" y="349"/>
                </a:lnTo>
                <a:lnTo>
                  <a:pt x="7" y="348"/>
                </a:lnTo>
                <a:lnTo>
                  <a:pt x="7" y="347"/>
                </a:lnTo>
                <a:lnTo>
                  <a:pt x="6" y="347"/>
                </a:lnTo>
                <a:lnTo>
                  <a:pt x="6" y="346"/>
                </a:lnTo>
                <a:lnTo>
                  <a:pt x="6" y="347"/>
                </a:lnTo>
                <a:lnTo>
                  <a:pt x="6" y="346"/>
                </a:lnTo>
                <a:lnTo>
                  <a:pt x="6" y="345"/>
                </a:lnTo>
                <a:lnTo>
                  <a:pt x="6" y="344"/>
                </a:lnTo>
                <a:lnTo>
                  <a:pt x="7" y="342"/>
                </a:lnTo>
                <a:lnTo>
                  <a:pt x="7" y="341"/>
                </a:lnTo>
                <a:lnTo>
                  <a:pt x="7" y="340"/>
                </a:lnTo>
                <a:lnTo>
                  <a:pt x="7" y="339"/>
                </a:lnTo>
                <a:lnTo>
                  <a:pt x="6" y="339"/>
                </a:lnTo>
                <a:lnTo>
                  <a:pt x="6" y="338"/>
                </a:lnTo>
                <a:lnTo>
                  <a:pt x="5" y="338"/>
                </a:lnTo>
                <a:lnTo>
                  <a:pt x="5" y="337"/>
                </a:lnTo>
                <a:lnTo>
                  <a:pt x="4" y="337"/>
                </a:lnTo>
                <a:lnTo>
                  <a:pt x="4" y="336"/>
                </a:lnTo>
                <a:lnTo>
                  <a:pt x="3" y="336"/>
                </a:lnTo>
                <a:lnTo>
                  <a:pt x="2" y="336"/>
                </a:lnTo>
                <a:lnTo>
                  <a:pt x="2" y="335"/>
                </a:lnTo>
                <a:lnTo>
                  <a:pt x="1" y="334"/>
                </a:lnTo>
                <a:lnTo>
                  <a:pt x="0" y="333"/>
                </a:lnTo>
                <a:lnTo>
                  <a:pt x="0" y="332"/>
                </a:lnTo>
                <a:lnTo>
                  <a:pt x="0" y="331"/>
                </a:lnTo>
                <a:lnTo>
                  <a:pt x="0" y="330"/>
                </a:lnTo>
                <a:lnTo>
                  <a:pt x="0" y="329"/>
                </a:lnTo>
                <a:lnTo>
                  <a:pt x="0" y="328"/>
                </a:lnTo>
                <a:lnTo>
                  <a:pt x="0" y="327"/>
                </a:lnTo>
                <a:lnTo>
                  <a:pt x="0" y="326"/>
                </a:lnTo>
                <a:lnTo>
                  <a:pt x="1" y="325"/>
                </a:lnTo>
                <a:lnTo>
                  <a:pt x="1" y="323"/>
                </a:lnTo>
                <a:lnTo>
                  <a:pt x="1" y="322"/>
                </a:lnTo>
                <a:lnTo>
                  <a:pt x="2" y="321"/>
                </a:lnTo>
                <a:lnTo>
                  <a:pt x="2" y="320"/>
                </a:lnTo>
                <a:lnTo>
                  <a:pt x="2" y="319"/>
                </a:lnTo>
                <a:lnTo>
                  <a:pt x="2" y="318"/>
                </a:lnTo>
                <a:lnTo>
                  <a:pt x="3" y="317"/>
                </a:lnTo>
                <a:lnTo>
                  <a:pt x="3" y="316"/>
                </a:lnTo>
                <a:lnTo>
                  <a:pt x="3" y="315"/>
                </a:lnTo>
                <a:lnTo>
                  <a:pt x="3" y="314"/>
                </a:lnTo>
                <a:lnTo>
                  <a:pt x="3" y="313"/>
                </a:lnTo>
                <a:lnTo>
                  <a:pt x="3" y="312"/>
                </a:lnTo>
                <a:lnTo>
                  <a:pt x="4" y="311"/>
                </a:lnTo>
                <a:lnTo>
                  <a:pt x="4" y="310"/>
                </a:lnTo>
                <a:lnTo>
                  <a:pt x="4" y="309"/>
                </a:lnTo>
                <a:lnTo>
                  <a:pt x="4" y="308"/>
                </a:lnTo>
                <a:lnTo>
                  <a:pt x="4" y="307"/>
                </a:lnTo>
                <a:lnTo>
                  <a:pt x="4" y="306"/>
                </a:lnTo>
                <a:lnTo>
                  <a:pt x="4" y="305"/>
                </a:lnTo>
                <a:lnTo>
                  <a:pt x="4" y="303"/>
                </a:lnTo>
                <a:lnTo>
                  <a:pt x="5" y="303"/>
                </a:lnTo>
                <a:lnTo>
                  <a:pt x="5" y="301"/>
                </a:lnTo>
                <a:lnTo>
                  <a:pt x="5" y="300"/>
                </a:lnTo>
                <a:lnTo>
                  <a:pt x="6" y="299"/>
                </a:lnTo>
                <a:lnTo>
                  <a:pt x="7" y="299"/>
                </a:lnTo>
                <a:lnTo>
                  <a:pt x="8" y="298"/>
                </a:lnTo>
                <a:lnTo>
                  <a:pt x="8" y="297"/>
                </a:lnTo>
                <a:lnTo>
                  <a:pt x="9" y="296"/>
                </a:lnTo>
                <a:lnTo>
                  <a:pt x="9" y="295"/>
                </a:lnTo>
                <a:lnTo>
                  <a:pt x="9" y="294"/>
                </a:lnTo>
                <a:lnTo>
                  <a:pt x="9" y="293"/>
                </a:lnTo>
                <a:lnTo>
                  <a:pt x="9" y="292"/>
                </a:lnTo>
                <a:lnTo>
                  <a:pt x="9" y="291"/>
                </a:lnTo>
                <a:lnTo>
                  <a:pt x="10" y="291"/>
                </a:lnTo>
                <a:lnTo>
                  <a:pt x="11" y="291"/>
                </a:lnTo>
                <a:lnTo>
                  <a:pt x="12" y="290"/>
                </a:lnTo>
                <a:lnTo>
                  <a:pt x="13" y="290"/>
                </a:lnTo>
                <a:lnTo>
                  <a:pt x="14" y="290"/>
                </a:lnTo>
                <a:lnTo>
                  <a:pt x="14" y="289"/>
                </a:lnTo>
                <a:lnTo>
                  <a:pt x="15" y="289"/>
                </a:lnTo>
                <a:lnTo>
                  <a:pt x="17" y="289"/>
                </a:lnTo>
                <a:lnTo>
                  <a:pt x="17" y="288"/>
                </a:lnTo>
                <a:lnTo>
                  <a:pt x="18" y="288"/>
                </a:lnTo>
                <a:lnTo>
                  <a:pt x="19" y="287"/>
                </a:lnTo>
                <a:lnTo>
                  <a:pt x="20" y="286"/>
                </a:lnTo>
                <a:lnTo>
                  <a:pt x="21" y="286"/>
                </a:lnTo>
                <a:lnTo>
                  <a:pt x="22" y="284"/>
                </a:lnTo>
                <a:lnTo>
                  <a:pt x="23" y="284"/>
                </a:lnTo>
                <a:lnTo>
                  <a:pt x="24" y="283"/>
                </a:lnTo>
                <a:lnTo>
                  <a:pt x="25" y="282"/>
                </a:lnTo>
                <a:lnTo>
                  <a:pt x="26" y="281"/>
                </a:lnTo>
                <a:lnTo>
                  <a:pt x="27" y="281"/>
                </a:lnTo>
                <a:lnTo>
                  <a:pt x="28" y="280"/>
                </a:lnTo>
                <a:lnTo>
                  <a:pt x="29" y="279"/>
                </a:lnTo>
                <a:lnTo>
                  <a:pt x="30" y="278"/>
                </a:lnTo>
                <a:lnTo>
                  <a:pt x="31" y="277"/>
                </a:lnTo>
                <a:lnTo>
                  <a:pt x="32" y="276"/>
                </a:lnTo>
                <a:lnTo>
                  <a:pt x="33" y="275"/>
                </a:lnTo>
                <a:lnTo>
                  <a:pt x="33" y="274"/>
                </a:lnTo>
                <a:lnTo>
                  <a:pt x="33" y="273"/>
                </a:lnTo>
                <a:lnTo>
                  <a:pt x="34" y="273"/>
                </a:lnTo>
                <a:lnTo>
                  <a:pt x="34" y="272"/>
                </a:lnTo>
                <a:lnTo>
                  <a:pt x="35" y="271"/>
                </a:lnTo>
                <a:lnTo>
                  <a:pt x="35" y="270"/>
                </a:lnTo>
                <a:lnTo>
                  <a:pt x="35" y="269"/>
                </a:lnTo>
                <a:lnTo>
                  <a:pt x="37" y="269"/>
                </a:lnTo>
                <a:lnTo>
                  <a:pt x="37" y="268"/>
                </a:lnTo>
                <a:lnTo>
                  <a:pt x="38" y="268"/>
                </a:lnTo>
                <a:lnTo>
                  <a:pt x="39" y="268"/>
                </a:lnTo>
                <a:lnTo>
                  <a:pt x="39" y="267"/>
                </a:lnTo>
                <a:lnTo>
                  <a:pt x="40" y="267"/>
                </a:lnTo>
                <a:lnTo>
                  <a:pt x="40" y="266"/>
                </a:lnTo>
                <a:lnTo>
                  <a:pt x="41" y="264"/>
                </a:lnTo>
                <a:lnTo>
                  <a:pt x="41" y="263"/>
                </a:lnTo>
                <a:lnTo>
                  <a:pt x="41" y="262"/>
                </a:lnTo>
                <a:lnTo>
                  <a:pt x="40" y="261"/>
                </a:lnTo>
                <a:lnTo>
                  <a:pt x="41" y="261"/>
                </a:lnTo>
                <a:lnTo>
                  <a:pt x="41" y="260"/>
                </a:lnTo>
                <a:lnTo>
                  <a:pt x="41" y="259"/>
                </a:lnTo>
                <a:lnTo>
                  <a:pt x="41" y="258"/>
                </a:lnTo>
                <a:lnTo>
                  <a:pt x="42" y="257"/>
                </a:lnTo>
                <a:lnTo>
                  <a:pt x="42" y="256"/>
                </a:lnTo>
                <a:lnTo>
                  <a:pt x="42" y="255"/>
                </a:lnTo>
                <a:lnTo>
                  <a:pt x="42" y="254"/>
                </a:lnTo>
                <a:lnTo>
                  <a:pt x="42" y="253"/>
                </a:lnTo>
                <a:lnTo>
                  <a:pt x="42" y="252"/>
                </a:lnTo>
                <a:lnTo>
                  <a:pt x="42" y="251"/>
                </a:lnTo>
                <a:lnTo>
                  <a:pt x="42" y="250"/>
                </a:lnTo>
                <a:lnTo>
                  <a:pt x="42" y="249"/>
                </a:lnTo>
                <a:lnTo>
                  <a:pt x="42" y="248"/>
                </a:lnTo>
                <a:lnTo>
                  <a:pt x="43" y="247"/>
                </a:lnTo>
                <a:lnTo>
                  <a:pt x="43" y="245"/>
                </a:lnTo>
                <a:lnTo>
                  <a:pt x="43" y="244"/>
                </a:lnTo>
                <a:lnTo>
                  <a:pt x="43" y="243"/>
                </a:lnTo>
                <a:lnTo>
                  <a:pt x="42" y="242"/>
                </a:lnTo>
                <a:lnTo>
                  <a:pt x="42" y="241"/>
                </a:lnTo>
                <a:lnTo>
                  <a:pt x="42" y="240"/>
                </a:lnTo>
                <a:lnTo>
                  <a:pt x="42" y="239"/>
                </a:lnTo>
                <a:lnTo>
                  <a:pt x="42" y="238"/>
                </a:lnTo>
                <a:lnTo>
                  <a:pt x="42" y="237"/>
                </a:lnTo>
                <a:lnTo>
                  <a:pt x="43" y="236"/>
                </a:lnTo>
                <a:lnTo>
                  <a:pt x="43" y="235"/>
                </a:lnTo>
                <a:lnTo>
                  <a:pt x="44" y="235"/>
                </a:lnTo>
                <a:lnTo>
                  <a:pt x="45" y="235"/>
                </a:lnTo>
                <a:lnTo>
                  <a:pt x="46" y="234"/>
                </a:lnTo>
                <a:lnTo>
                  <a:pt x="48" y="233"/>
                </a:lnTo>
                <a:lnTo>
                  <a:pt x="49" y="232"/>
                </a:lnTo>
                <a:lnTo>
                  <a:pt x="50" y="231"/>
                </a:lnTo>
                <a:lnTo>
                  <a:pt x="51" y="231"/>
                </a:lnTo>
                <a:lnTo>
                  <a:pt x="53" y="230"/>
                </a:lnTo>
                <a:lnTo>
                  <a:pt x="56" y="229"/>
                </a:lnTo>
                <a:lnTo>
                  <a:pt x="57" y="229"/>
                </a:lnTo>
                <a:lnTo>
                  <a:pt x="59" y="228"/>
                </a:lnTo>
                <a:lnTo>
                  <a:pt x="60" y="226"/>
                </a:lnTo>
                <a:lnTo>
                  <a:pt x="62" y="225"/>
                </a:lnTo>
                <a:lnTo>
                  <a:pt x="65" y="224"/>
                </a:lnTo>
                <a:lnTo>
                  <a:pt x="67" y="223"/>
                </a:lnTo>
                <a:lnTo>
                  <a:pt x="68" y="222"/>
                </a:lnTo>
                <a:lnTo>
                  <a:pt x="69" y="222"/>
                </a:lnTo>
                <a:lnTo>
                  <a:pt x="71" y="221"/>
                </a:lnTo>
                <a:lnTo>
                  <a:pt x="73" y="220"/>
                </a:lnTo>
                <a:lnTo>
                  <a:pt x="76" y="219"/>
                </a:lnTo>
                <a:lnTo>
                  <a:pt x="77" y="218"/>
                </a:lnTo>
                <a:lnTo>
                  <a:pt x="79" y="217"/>
                </a:lnTo>
                <a:lnTo>
                  <a:pt x="80" y="216"/>
                </a:lnTo>
                <a:lnTo>
                  <a:pt x="82" y="216"/>
                </a:lnTo>
                <a:lnTo>
                  <a:pt x="83" y="215"/>
                </a:lnTo>
                <a:lnTo>
                  <a:pt x="85" y="213"/>
                </a:lnTo>
                <a:lnTo>
                  <a:pt x="87" y="212"/>
                </a:lnTo>
                <a:lnTo>
                  <a:pt x="88" y="212"/>
                </a:lnTo>
                <a:lnTo>
                  <a:pt x="89" y="211"/>
                </a:lnTo>
                <a:lnTo>
                  <a:pt x="90" y="210"/>
                </a:lnTo>
                <a:lnTo>
                  <a:pt x="92" y="209"/>
                </a:lnTo>
                <a:lnTo>
                  <a:pt x="92" y="208"/>
                </a:lnTo>
                <a:lnTo>
                  <a:pt x="93" y="208"/>
                </a:lnTo>
                <a:lnTo>
                  <a:pt x="93" y="206"/>
                </a:lnTo>
                <a:lnTo>
                  <a:pt x="95" y="206"/>
                </a:lnTo>
                <a:lnTo>
                  <a:pt x="96" y="205"/>
                </a:lnTo>
                <a:lnTo>
                  <a:pt x="97" y="204"/>
                </a:lnTo>
                <a:lnTo>
                  <a:pt x="98" y="203"/>
                </a:lnTo>
                <a:lnTo>
                  <a:pt x="98" y="202"/>
                </a:lnTo>
                <a:lnTo>
                  <a:pt x="99" y="202"/>
                </a:lnTo>
                <a:lnTo>
                  <a:pt x="100" y="201"/>
                </a:lnTo>
                <a:lnTo>
                  <a:pt x="100" y="200"/>
                </a:lnTo>
                <a:lnTo>
                  <a:pt x="101" y="199"/>
                </a:lnTo>
                <a:lnTo>
                  <a:pt x="101" y="198"/>
                </a:lnTo>
                <a:lnTo>
                  <a:pt x="102" y="198"/>
                </a:lnTo>
                <a:lnTo>
                  <a:pt x="103" y="197"/>
                </a:lnTo>
                <a:lnTo>
                  <a:pt x="103" y="196"/>
                </a:lnTo>
                <a:lnTo>
                  <a:pt x="104" y="195"/>
                </a:lnTo>
                <a:lnTo>
                  <a:pt x="105" y="194"/>
                </a:lnTo>
                <a:lnTo>
                  <a:pt x="106" y="193"/>
                </a:lnTo>
                <a:lnTo>
                  <a:pt x="107" y="192"/>
                </a:lnTo>
                <a:lnTo>
                  <a:pt x="108" y="191"/>
                </a:lnTo>
                <a:lnTo>
                  <a:pt x="109" y="191"/>
                </a:lnTo>
                <a:lnTo>
                  <a:pt x="110" y="190"/>
                </a:lnTo>
                <a:lnTo>
                  <a:pt x="111" y="189"/>
                </a:lnTo>
                <a:lnTo>
                  <a:pt x="112" y="187"/>
                </a:lnTo>
                <a:lnTo>
                  <a:pt x="112" y="186"/>
                </a:lnTo>
                <a:lnTo>
                  <a:pt x="114" y="186"/>
                </a:lnTo>
                <a:lnTo>
                  <a:pt x="114" y="185"/>
                </a:lnTo>
                <a:lnTo>
                  <a:pt x="115" y="184"/>
                </a:lnTo>
                <a:lnTo>
                  <a:pt x="116" y="183"/>
                </a:lnTo>
                <a:lnTo>
                  <a:pt x="117" y="182"/>
                </a:lnTo>
                <a:lnTo>
                  <a:pt x="118" y="182"/>
                </a:lnTo>
                <a:lnTo>
                  <a:pt x="118" y="181"/>
                </a:lnTo>
                <a:lnTo>
                  <a:pt x="119" y="180"/>
                </a:lnTo>
                <a:lnTo>
                  <a:pt x="120" y="179"/>
                </a:lnTo>
                <a:lnTo>
                  <a:pt x="122" y="178"/>
                </a:lnTo>
                <a:lnTo>
                  <a:pt x="123" y="177"/>
                </a:lnTo>
                <a:lnTo>
                  <a:pt x="124" y="177"/>
                </a:lnTo>
                <a:lnTo>
                  <a:pt x="124" y="176"/>
                </a:lnTo>
                <a:lnTo>
                  <a:pt x="126" y="175"/>
                </a:lnTo>
                <a:lnTo>
                  <a:pt x="126" y="174"/>
                </a:lnTo>
                <a:lnTo>
                  <a:pt x="127" y="174"/>
                </a:lnTo>
                <a:lnTo>
                  <a:pt x="127" y="173"/>
                </a:lnTo>
                <a:lnTo>
                  <a:pt x="128" y="173"/>
                </a:lnTo>
                <a:lnTo>
                  <a:pt x="129" y="172"/>
                </a:lnTo>
                <a:lnTo>
                  <a:pt x="129" y="171"/>
                </a:lnTo>
                <a:lnTo>
                  <a:pt x="130" y="170"/>
                </a:lnTo>
                <a:lnTo>
                  <a:pt x="131" y="169"/>
                </a:lnTo>
                <a:lnTo>
                  <a:pt x="133" y="167"/>
                </a:lnTo>
                <a:lnTo>
                  <a:pt x="133" y="166"/>
                </a:lnTo>
                <a:lnTo>
                  <a:pt x="134" y="166"/>
                </a:lnTo>
                <a:lnTo>
                  <a:pt x="134" y="165"/>
                </a:lnTo>
                <a:lnTo>
                  <a:pt x="135" y="164"/>
                </a:lnTo>
                <a:lnTo>
                  <a:pt x="135" y="163"/>
                </a:lnTo>
                <a:lnTo>
                  <a:pt x="136" y="162"/>
                </a:lnTo>
                <a:lnTo>
                  <a:pt x="137" y="161"/>
                </a:lnTo>
                <a:lnTo>
                  <a:pt x="137" y="160"/>
                </a:lnTo>
                <a:lnTo>
                  <a:pt x="138" y="160"/>
                </a:lnTo>
                <a:lnTo>
                  <a:pt x="138" y="159"/>
                </a:lnTo>
                <a:lnTo>
                  <a:pt x="139" y="159"/>
                </a:lnTo>
                <a:lnTo>
                  <a:pt x="139" y="158"/>
                </a:lnTo>
                <a:lnTo>
                  <a:pt x="140" y="157"/>
                </a:lnTo>
                <a:lnTo>
                  <a:pt x="141" y="156"/>
                </a:lnTo>
                <a:lnTo>
                  <a:pt x="142" y="156"/>
                </a:lnTo>
                <a:lnTo>
                  <a:pt x="142" y="155"/>
                </a:lnTo>
                <a:lnTo>
                  <a:pt x="143" y="155"/>
                </a:lnTo>
                <a:lnTo>
                  <a:pt x="144" y="155"/>
                </a:lnTo>
                <a:lnTo>
                  <a:pt x="145" y="154"/>
                </a:lnTo>
                <a:lnTo>
                  <a:pt x="146" y="154"/>
                </a:lnTo>
                <a:lnTo>
                  <a:pt x="147" y="153"/>
                </a:lnTo>
                <a:lnTo>
                  <a:pt x="148" y="153"/>
                </a:lnTo>
                <a:lnTo>
                  <a:pt x="149" y="153"/>
                </a:lnTo>
                <a:lnTo>
                  <a:pt x="150" y="152"/>
                </a:lnTo>
                <a:lnTo>
                  <a:pt x="151" y="152"/>
                </a:lnTo>
                <a:lnTo>
                  <a:pt x="153" y="152"/>
                </a:lnTo>
                <a:lnTo>
                  <a:pt x="154" y="151"/>
                </a:lnTo>
                <a:lnTo>
                  <a:pt x="155" y="150"/>
                </a:lnTo>
                <a:lnTo>
                  <a:pt x="156" y="150"/>
                </a:lnTo>
                <a:lnTo>
                  <a:pt x="157" y="148"/>
                </a:lnTo>
                <a:lnTo>
                  <a:pt x="158" y="148"/>
                </a:lnTo>
                <a:lnTo>
                  <a:pt x="159" y="147"/>
                </a:lnTo>
                <a:lnTo>
                  <a:pt x="160" y="147"/>
                </a:lnTo>
                <a:lnTo>
                  <a:pt x="160" y="146"/>
                </a:lnTo>
                <a:lnTo>
                  <a:pt x="161" y="146"/>
                </a:lnTo>
                <a:lnTo>
                  <a:pt x="161" y="145"/>
                </a:lnTo>
                <a:lnTo>
                  <a:pt x="161" y="144"/>
                </a:lnTo>
                <a:lnTo>
                  <a:pt x="161" y="143"/>
                </a:lnTo>
                <a:lnTo>
                  <a:pt x="161" y="142"/>
                </a:lnTo>
                <a:lnTo>
                  <a:pt x="161" y="141"/>
                </a:lnTo>
                <a:lnTo>
                  <a:pt x="162" y="141"/>
                </a:lnTo>
                <a:lnTo>
                  <a:pt x="162" y="140"/>
                </a:lnTo>
                <a:lnTo>
                  <a:pt x="162" y="139"/>
                </a:lnTo>
                <a:lnTo>
                  <a:pt x="162" y="138"/>
                </a:lnTo>
                <a:lnTo>
                  <a:pt x="161" y="138"/>
                </a:lnTo>
                <a:lnTo>
                  <a:pt x="161" y="137"/>
                </a:lnTo>
                <a:lnTo>
                  <a:pt x="160" y="137"/>
                </a:lnTo>
                <a:lnTo>
                  <a:pt x="160" y="136"/>
                </a:lnTo>
                <a:lnTo>
                  <a:pt x="159" y="135"/>
                </a:lnTo>
                <a:lnTo>
                  <a:pt x="159" y="134"/>
                </a:lnTo>
                <a:lnTo>
                  <a:pt x="158" y="134"/>
                </a:lnTo>
                <a:lnTo>
                  <a:pt x="157" y="134"/>
                </a:lnTo>
                <a:lnTo>
                  <a:pt x="157" y="133"/>
                </a:lnTo>
                <a:lnTo>
                  <a:pt x="156" y="133"/>
                </a:lnTo>
                <a:lnTo>
                  <a:pt x="155" y="132"/>
                </a:lnTo>
                <a:lnTo>
                  <a:pt x="155" y="131"/>
                </a:lnTo>
                <a:lnTo>
                  <a:pt x="155" y="130"/>
                </a:lnTo>
                <a:lnTo>
                  <a:pt x="155" y="128"/>
                </a:lnTo>
                <a:lnTo>
                  <a:pt x="155" y="127"/>
                </a:lnTo>
                <a:lnTo>
                  <a:pt x="155" y="126"/>
                </a:lnTo>
                <a:lnTo>
                  <a:pt x="155" y="125"/>
                </a:lnTo>
                <a:lnTo>
                  <a:pt x="154" y="125"/>
                </a:lnTo>
                <a:lnTo>
                  <a:pt x="155" y="124"/>
                </a:lnTo>
                <a:lnTo>
                  <a:pt x="154" y="123"/>
                </a:lnTo>
                <a:lnTo>
                  <a:pt x="153" y="123"/>
                </a:lnTo>
                <a:lnTo>
                  <a:pt x="151" y="122"/>
                </a:lnTo>
                <a:lnTo>
                  <a:pt x="150" y="122"/>
                </a:lnTo>
                <a:lnTo>
                  <a:pt x="149" y="122"/>
                </a:lnTo>
                <a:lnTo>
                  <a:pt x="147" y="121"/>
                </a:lnTo>
                <a:lnTo>
                  <a:pt x="146" y="121"/>
                </a:lnTo>
                <a:lnTo>
                  <a:pt x="145" y="121"/>
                </a:lnTo>
                <a:lnTo>
                  <a:pt x="144" y="121"/>
                </a:lnTo>
                <a:lnTo>
                  <a:pt x="143" y="121"/>
                </a:lnTo>
                <a:lnTo>
                  <a:pt x="142" y="121"/>
                </a:lnTo>
                <a:lnTo>
                  <a:pt x="141" y="120"/>
                </a:lnTo>
                <a:lnTo>
                  <a:pt x="140" y="120"/>
                </a:lnTo>
                <a:lnTo>
                  <a:pt x="140" y="119"/>
                </a:lnTo>
                <a:lnTo>
                  <a:pt x="139" y="118"/>
                </a:lnTo>
                <a:lnTo>
                  <a:pt x="138" y="117"/>
                </a:lnTo>
                <a:lnTo>
                  <a:pt x="138" y="116"/>
                </a:lnTo>
                <a:lnTo>
                  <a:pt x="137" y="116"/>
                </a:lnTo>
                <a:lnTo>
                  <a:pt x="137" y="115"/>
                </a:lnTo>
                <a:lnTo>
                  <a:pt x="136" y="114"/>
                </a:lnTo>
                <a:lnTo>
                  <a:pt x="136" y="113"/>
                </a:lnTo>
                <a:lnTo>
                  <a:pt x="136" y="112"/>
                </a:lnTo>
                <a:lnTo>
                  <a:pt x="135" y="111"/>
                </a:lnTo>
                <a:lnTo>
                  <a:pt x="135" y="109"/>
                </a:lnTo>
                <a:lnTo>
                  <a:pt x="134" y="108"/>
                </a:lnTo>
                <a:lnTo>
                  <a:pt x="133" y="107"/>
                </a:lnTo>
                <a:lnTo>
                  <a:pt x="133" y="106"/>
                </a:lnTo>
                <a:lnTo>
                  <a:pt x="131" y="105"/>
                </a:lnTo>
                <a:lnTo>
                  <a:pt x="131" y="104"/>
                </a:lnTo>
                <a:lnTo>
                  <a:pt x="130" y="103"/>
                </a:lnTo>
                <a:lnTo>
                  <a:pt x="130" y="102"/>
                </a:lnTo>
                <a:lnTo>
                  <a:pt x="129" y="101"/>
                </a:lnTo>
                <a:lnTo>
                  <a:pt x="128" y="100"/>
                </a:lnTo>
                <a:lnTo>
                  <a:pt x="128" y="99"/>
                </a:lnTo>
                <a:lnTo>
                  <a:pt x="127" y="98"/>
                </a:lnTo>
                <a:lnTo>
                  <a:pt x="126" y="97"/>
                </a:lnTo>
                <a:lnTo>
                  <a:pt x="125" y="96"/>
                </a:lnTo>
                <a:lnTo>
                  <a:pt x="124" y="95"/>
                </a:lnTo>
                <a:lnTo>
                  <a:pt x="123" y="94"/>
                </a:lnTo>
                <a:lnTo>
                  <a:pt x="121" y="93"/>
                </a:lnTo>
                <a:lnTo>
                  <a:pt x="119" y="91"/>
                </a:lnTo>
                <a:lnTo>
                  <a:pt x="116" y="88"/>
                </a:lnTo>
                <a:lnTo>
                  <a:pt x="114" y="86"/>
                </a:lnTo>
                <a:lnTo>
                  <a:pt x="112" y="85"/>
                </a:lnTo>
                <a:lnTo>
                  <a:pt x="111" y="85"/>
                </a:lnTo>
                <a:lnTo>
                  <a:pt x="111" y="84"/>
                </a:lnTo>
                <a:lnTo>
                  <a:pt x="110" y="83"/>
                </a:lnTo>
                <a:lnTo>
                  <a:pt x="109" y="82"/>
                </a:lnTo>
                <a:lnTo>
                  <a:pt x="108" y="80"/>
                </a:lnTo>
                <a:lnTo>
                  <a:pt x="108" y="79"/>
                </a:lnTo>
                <a:lnTo>
                  <a:pt x="108" y="78"/>
                </a:lnTo>
                <a:lnTo>
                  <a:pt x="107" y="76"/>
                </a:lnTo>
                <a:lnTo>
                  <a:pt x="107" y="73"/>
                </a:lnTo>
                <a:lnTo>
                  <a:pt x="107" y="72"/>
                </a:lnTo>
                <a:lnTo>
                  <a:pt x="107" y="70"/>
                </a:lnTo>
                <a:lnTo>
                  <a:pt x="107" y="69"/>
                </a:lnTo>
                <a:lnTo>
                  <a:pt x="106" y="68"/>
                </a:lnTo>
                <a:lnTo>
                  <a:pt x="106" y="67"/>
                </a:lnTo>
                <a:lnTo>
                  <a:pt x="105" y="66"/>
                </a:lnTo>
                <a:lnTo>
                  <a:pt x="104" y="64"/>
                </a:lnTo>
                <a:lnTo>
                  <a:pt x="103" y="63"/>
                </a:lnTo>
                <a:lnTo>
                  <a:pt x="102" y="63"/>
                </a:lnTo>
                <a:lnTo>
                  <a:pt x="101" y="62"/>
                </a:lnTo>
                <a:lnTo>
                  <a:pt x="100" y="62"/>
                </a:lnTo>
                <a:lnTo>
                  <a:pt x="100" y="61"/>
                </a:lnTo>
                <a:lnTo>
                  <a:pt x="100" y="60"/>
                </a:lnTo>
                <a:lnTo>
                  <a:pt x="100" y="59"/>
                </a:lnTo>
                <a:lnTo>
                  <a:pt x="100" y="58"/>
                </a:lnTo>
                <a:lnTo>
                  <a:pt x="100" y="57"/>
                </a:lnTo>
                <a:lnTo>
                  <a:pt x="100" y="56"/>
                </a:lnTo>
                <a:lnTo>
                  <a:pt x="100" y="55"/>
                </a:lnTo>
                <a:lnTo>
                  <a:pt x="100" y="54"/>
                </a:lnTo>
                <a:lnTo>
                  <a:pt x="100" y="53"/>
                </a:lnTo>
                <a:lnTo>
                  <a:pt x="99" y="53"/>
                </a:lnTo>
                <a:lnTo>
                  <a:pt x="99" y="52"/>
                </a:lnTo>
                <a:lnTo>
                  <a:pt x="99" y="50"/>
                </a:lnTo>
                <a:lnTo>
                  <a:pt x="99" y="49"/>
                </a:lnTo>
                <a:lnTo>
                  <a:pt x="100" y="49"/>
                </a:lnTo>
                <a:lnTo>
                  <a:pt x="101" y="49"/>
                </a:lnTo>
                <a:lnTo>
                  <a:pt x="101" y="48"/>
                </a:lnTo>
                <a:lnTo>
                  <a:pt x="102" y="47"/>
                </a:lnTo>
                <a:lnTo>
                  <a:pt x="101" y="47"/>
                </a:lnTo>
                <a:lnTo>
                  <a:pt x="101" y="46"/>
                </a:lnTo>
                <a:lnTo>
                  <a:pt x="102" y="46"/>
                </a:lnTo>
                <a:lnTo>
                  <a:pt x="102" y="45"/>
                </a:lnTo>
                <a:lnTo>
                  <a:pt x="103" y="45"/>
                </a:lnTo>
                <a:lnTo>
                  <a:pt x="102" y="44"/>
                </a:lnTo>
                <a:lnTo>
                  <a:pt x="102" y="43"/>
                </a:lnTo>
                <a:lnTo>
                  <a:pt x="103" y="43"/>
                </a:lnTo>
                <a:lnTo>
                  <a:pt x="104" y="43"/>
                </a:lnTo>
                <a:lnTo>
                  <a:pt x="104" y="42"/>
                </a:lnTo>
                <a:lnTo>
                  <a:pt x="105" y="41"/>
                </a:lnTo>
                <a:lnTo>
                  <a:pt x="106" y="40"/>
                </a:lnTo>
                <a:lnTo>
                  <a:pt x="107" y="39"/>
                </a:lnTo>
                <a:lnTo>
                  <a:pt x="107" y="38"/>
                </a:lnTo>
                <a:lnTo>
                  <a:pt x="108" y="38"/>
                </a:lnTo>
                <a:lnTo>
                  <a:pt x="108" y="37"/>
                </a:lnTo>
                <a:lnTo>
                  <a:pt x="109" y="36"/>
                </a:lnTo>
                <a:lnTo>
                  <a:pt x="108" y="36"/>
                </a:lnTo>
                <a:lnTo>
                  <a:pt x="108" y="35"/>
                </a:lnTo>
                <a:lnTo>
                  <a:pt x="107" y="35"/>
                </a:lnTo>
                <a:lnTo>
                  <a:pt x="108" y="35"/>
                </a:lnTo>
                <a:lnTo>
                  <a:pt x="108" y="34"/>
                </a:lnTo>
                <a:lnTo>
                  <a:pt x="109" y="34"/>
                </a:lnTo>
                <a:lnTo>
                  <a:pt x="109" y="35"/>
                </a:lnTo>
                <a:lnTo>
                  <a:pt x="110" y="35"/>
                </a:lnTo>
                <a:lnTo>
                  <a:pt x="110" y="34"/>
                </a:lnTo>
                <a:lnTo>
                  <a:pt x="111" y="34"/>
                </a:lnTo>
                <a:lnTo>
                  <a:pt x="112" y="33"/>
                </a:lnTo>
                <a:lnTo>
                  <a:pt x="114" y="33"/>
                </a:lnTo>
                <a:lnTo>
                  <a:pt x="114" y="31"/>
                </a:lnTo>
                <a:lnTo>
                  <a:pt x="114" y="30"/>
                </a:lnTo>
              </a:path>
            </a:pathLst>
          </a:custGeom>
          <a:solidFill>
            <a:srgbClr val="206E89"/>
          </a:solidFill>
          <a:ln w="19050" cap="flat">
            <a:solidFill>
              <a:schemeClr val="tx1"/>
            </a:solidFill>
            <a:prstDash val="solid"/>
            <a:miter lim="800000"/>
            <a:headEnd/>
            <a:tailEnd/>
          </a:ln>
        </p:spPr>
        <p:txBody>
          <a:bodyPr lIns="48653" tIns="24326" rIns="48653" bIns="24326"/>
          <a:lstStyle/>
          <a:p>
            <a:pPr eaLnBrk="1" hangingPunct="1">
              <a:defRPr/>
            </a:pPr>
            <a:endParaRPr lang="en-US" sz="1013" dirty="0">
              <a:latin typeface="Arial" charset="0"/>
            </a:endParaRPr>
          </a:p>
        </p:txBody>
      </p:sp>
      <p:grpSp>
        <p:nvGrpSpPr>
          <p:cNvPr id="3" name="Group 2"/>
          <p:cNvGrpSpPr>
            <a:grpSpLocks/>
          </p:cNvGrpSpPr>
          <p:nvPr/>
        </p:nvGrpSpPr>
        <p:grpSpPr bwMode="auto">
          <a:xfrm>
            <a:off x="5766495" y="3596882"/>
            <a:ext cx="320576" cy="400943"/>
            <a:chOff x="3986894" y="3728145"/>
            <a:chExt cx="569988" cy="712886"/>
          </a:xfrm>
          <a:solidFill>
            <a:schemeClr val="bg2">
              <a:lumMod val="90000"/>
            </a:schemeClr>
          </a:solidFill>
        </p:grpSpPr>
        <p:sp>
          <p:nvSpPr>
            <p:cNvPr id="19489" name="Freeform 80"/>
            <p:cNvSpPr>
              <a:spLocks/>
            </p:cNvSpPr>
            <p:nvPr/>
          </p:nvSpPr>
          <p:spPr bwMode="auto">
            <a:xfrm>
              <a:off x="4044346" y="3728145"/>
              <a:ext cx="512536" cy="712886"/>
            </a:xfrm>
            <a:custGeom>
              <a:avLst/>
              <a:gdLst>
                <a:gd name="T0" fmla="*/ 2147483646 w 339"/>
                <a:gd name="T1" fmla="*/ 2147483646 h 479"/>
                <a:gd name="T2" fmla="*/ 2147483646 w 339"/>
                <a:gd name="T3" fmla="*/ 2147483646 h 479"/>
                <a:gd name="T4" fmla="*/ 2147483646 w 339"/>
                <a:gd name="T5" fmla="*/ 2147483646 h 479"/>
                <a:gd name="T6" fmla="*/ 2147483646 w 339"/>
                <a:gd name="T7" fmla="*/ 2147483646 h 479"/>
                <a:gd name="T8" fmla="*/ 2147483646 w 339"/>
                <a:gd name="T9" fmla="*/ 2147483646 h 479"/>
                <a:gd name="T10" fmla="*/ 2147483646 w 339"/>
                <a:gd name="T11" fmla="*/ 2147483646 h 479"/>
                <a:gd name="T12" fmla="*/ 2147483646 w 339"/>
                <a:gd name="T13" fmla="*/ 2147483646 h 479"/>
                <a:gd name="T14" fmla="*/ 2147483646 w 339"/>
                <a:gd name="T15" fmla="*/ 2147483646 h 479"/>
                <a:gd name="T16" fmla="*/ 2147483646 w 339"/>
                <a:gd name="T17" fmla="*/ 2147483646 h 479"/>
                <a:gd name="T18" fmla="*/ 2147483646 w 339"/>
                <a:gd name="T19" fmla="*/ 2147483646 h 479"/>
                <a:gd name="T20" fmla="*/ 2147483646 w 339"/>
                <a:gd name="T21" fmla="*/ 2147483646 h 479"/>
                <a:gd name="T22" fmla="*/ 2147483646 w 339"/>
                <a:gd name="T23" fmla="*/ 2147483646 h 479"/>
                <a:gd name="T24" fmla="*/ 2147483646 w 339"/>
                <a:gd name="T25" fmla="*/ 2147483646 h 479"/>
                <a:gd name="T26" fmla="*/ 2147483646 w 339"/>
                <a:gd name="T27" fmla="*/ 2147483646 h 479"/>
                <a:gd name="T28" fmla="*/ 2147483646 w 339"/>
                <a:gd name="T29" fmla="*/ 2147483646 h 479"/>
                <a:gd name="T30" fmla="*/ 2147483646 w 339"/>
                <a:gd name="T31" fmla="*/ 2147483646 h 479"/>
                <a:gd name="T32" fmla="*/ 2147483646 w 339"/>
                <a:gd name="T33" fmla="*/ 2147483646 h 479"/>
                <a:gd name="T34" fmla="*/ 2147483646 w 339"/>
                <a:gd name="T35" fmla="*/ 2147483646 h 479"/>
                <a:gd name="T36" fmla="*/ 2147483646 w 339"/>
                <a:gd name="T37" fmla="*/ 2147483646 h 479"/>
                <a:gd name="T38" fmla="*/ 2147483646 w 339"/>
                <a:gd name="T39" fmla="*/ 2147483646 h 479"/>
                <a:gd name="T40" fmla="*/ 2147483646 w 339"/>
                <a:gd name="T41" fmla="*/ 2147483646 h 479"/>
                <a:gd name="T42" fmla="*/ 2147483646 w 339"/>
                <a:gd name="T43" fmla="*/ 2147483646 h 479"/>
                <a:gd name="T44" fmla="*/ 2147483646 w 339"/>
                <a:gd name="T45" fmla="*/ 2147483646 h 479"/>
                <a:gd name="T46" fmla="*/ 2147483646 w 339"/>
                <a:gd name="T47" fmla="*/ 2147483646 h 479"/>
                <a:gd name="T48" fmla="*/ 2147483646 w 339"/>
                <a:gd name="T49" fmla="*/ 2147483646 h 479"/>
                <a:gd name="T50" fmla="*/ 2147483646 w 339"/>
                <a:gd name="T51" fmla="*/ 2147483646 h 479"/>
                <a:gd name="T52" fmla="*/ 2147483646 w 339"/>
                <a:gd name="T53" fmla="*/ 2147483646 h 479"/>
                <a:gd name="T54" fmla="*/ 2147483646 w 339"/>
                <a:gd name="T55" fmla="*/ 2147483646 h 479"/>
                <a:gd name="T56" fmla="*/ 2147483646 w 339"/>
                <a:gd name="T57" fmla="*/ 2147483646 h 479"/>
                <a:gd name="T58" fmla="*/ 2147483646 w 339"/>
                <a:gd name="T59" fmla="*/ 2147483646 h 479"/>
                <a:gd name="T60" fmla="*/ 2147483646 w 339"/>
                <a:gd name="T61" fmla="*/ 2147483646 h 479"/>
                <a:gd name="T62" fmla="*/ 2147483646 w 339"/>
                <a:gd name="T63" fmla="*/ 2147483646 h 479"/>
                <a:gd name="T64" fmla="*/ 2147483646 w 339"/>
                <a:gd name="T65" fmla="*/ 2147483646 h 479"/>
                <a:gd name="T66" fmla="*/ 2147483646 w 339"/>
                <a:gd name="T67" fmla="*/ 2147483646 h 479"/>
                <a:gd name="T68" fmla="*/ 2147483646 w 339"/>
                <a:gd name="T69" fmla="*/ 2147483646 h 479"/>
                <a:gd name="T70" fmla="*/ 2147483646 w 339"/>
                <a:gd name="T71" fmla="*/ 2147483646 h 479"/>
                <a:gd name="T72" fmla="*/ 2147483646 w 339"/>
                <a:gd name="T73" fmla="*/ 2147483646 h 479"/>
                <a:gd name="T74" fmla="*/ 2147483646 w 339"/>
                <a:gd name="T75" fmla="*/ 2147483646 h 479"/>
                <a:gd name="T76" fmla="*/ 2147483646 w 339"/>
                <a:gd name="T77" fmla="*/ 2147483646 h 479"/>
                <a:gd name="T78" fmla="*/ 2147483646 w 339"/>
                <a:gd name="T79" fmla="*/ 2147483646 h 479"/>
                <a:gd name="T80" fmla="*/ 2147483646 w 339"/>
                <a:gd name="T81" fmla="*/ 2147483646 h 479"/>
                <a:gd name="T82" fmla="*/ 2147483646 w 339"/>
                <a:gd name="T83" fmla="*/ 2147483646 h 479"/>
                <a:gd name="T84" fmla="*/ 2147483646 w 339"/>
                <a:gd name="T85" fmla="*/ 2147483646 h 479"/>
                <a:gd name="T86" fmla="*/ 2147483646 w 339"/>
                <a:gd name="T87" fmla="*/ 2147483646 h 479"/>
                <a:gd name="T88" fmla="*/ 2147483646 w 339"/>
                <a:gd name="T89" fmla="*/ 2147483646 h 479"/>
                <a:gd name="T90" fmla="*/ 2147483646 w 339"/>
                <a:gd name="T91" fmla="*/ 2147483646 h 479"/>
                <a:gd name="T92" fmla="*/ 2147483646 w 339"/>
                <a:gd name="T93" fmla="*/ 2147483646 h 479"/>
                <a:gd name="T94" fmla="*/ 2147483646 w 339"/>
                <a:gd name="T95" fmla="*/ 2147483646 h 479"/>
                <a:gd name="T96" fmla="*/ 2147483646 w 339"/>
                <a:gd name="T97" fmla="*/ 2147483646 h 479"/>
                <a:gd name="T98" fmla="*/ 2147483646 w 339"/>
                <a:gd name="T99" fmla="*/ 2147483646 h 479"/>
                <a:gd name="T100" fmla="*/ 2147483646 w 339"/>
                <a:gd name="T101" fmla="*/ 2147483646 h 479"/>
                <a:gd name="T102" fmla="*/ 2147483646 w 339"/>
                <a:gd name="T103" fmla="*/ 2147483646 h 479"/>
                <a:gd name="T104" fmla="*/ 2147483646 w 339"/>
                <a:gd name="T105" fmla="*/ 2147483646 h 479"/>
                <a:gd name="T106" fmla="*/ 2147483646 w 339"/>
                <a:gd name="T107" fmla="*/ 2147483646 h 479"/>
                <a:gd name="T108" fmla="*/ 2147483646 w 339"/>
                <a:gd name="T109" fmla="*/ 2147483646 h 479"/>
                <a:gd name="T110" fmla="*/ 2147483646 w 339"/>
                <a:gd name="T111" fmla="*/ 2147483646 h 479"/>
                <a:gd name="T112" fmla="*/ 2147483646 w 339"/>
                <a:gd name="T113" fmla="*/ 2147483646 h 479"/>
                <a:gd name="T114" fmla="*/ 2147483646 w 339"/>
                <a:gd name="T115" fmla="*/ 2147483646 h 479"/>
                <a:gd name="T116" fmla="*/ 2147483646 w 339"/>
                <a:gd name="T117" fmla="*/ 2147483646 h 479"/>
                <a:gd name="T118" fmla="*/ 2147483646 w 339"/>
                <a:gd name="T119" fmla="*/ 2147483646 h 47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39" h="479">
                  <a:moveTo>
                    <a:pt x="32" y="4"/>
                  </a:moveTo>
                  <a:lnTo>
                    <a:pt x="34" y="4"/>
                  </a:lnTo>
                  <a:lnTo>
                    <a:pt x="35" y="4"/>
                  </a:lnTo>
                  <a:lnTo>
                    <a:pt x="36" y="4"/>
                  </a:lnTo>
                  <a:lnTo>
                    <a:pt x="37" y="4"/>
                  </a:lnTo>
                  <a:lnTo>
                    <a:pt x="38" y="4"/>
                  </a:lnTo>
                  <a:lnTo>
                    <a:pt x="39" y="5"/>
                  </a:lnTo>
                  <a:lnTo>
                    <a:pt x="40" y="5"/>
                  </a:lnTo>
                  <a:lnTo>
                    <a:pt x="41" y="5"/>
                  </a:lnTo>
                  <a:lnTo>
                    <a:pt x="42" y="5"/>
                  </a:lnTo>
                  <a:lnTo>
                    <a:pt x="43" y="5"/>
                  </a:lnTo>
                  <a:lnTo>
                    <a:pt x="43" y="4"/>
                  </a:lnTo>
                  <a:lnTo>
                    <a:pt x="43" y="3"/>
                  </a:lnTo>
                  <a:lnTo>
                    <a:pt x="43" y="2"/>
                  </a:lnTo>
                  <a:lnTo>
                    <a:pt x="44" y="2"/>
                  </a:lnTo>
                  <a:lnTo>
                    <a:pt x="45" y="1"/>
                  </a:lnTo>
                  <a:lnTo>
                    <a:pt x="46" y="1"/>
                  </a:lnTo>
                  <a:lnTo>
                    <a:pt x="47" y="1"/>
                  </a:lnTo>
                  <a:lnTo>
                    <a:pt x="47" y="2"/>
                  </a:lnTo>
                  <a:lnTo>
                    <a:pt x="47" y="3"/>
                  </a:lnTo>
                  <a:lnTo>
                    <a:pt x="48" y="3"/>
                  </a:lnTo>
                  <a:lnTo>
                    <a:pt x="49" y="2"/>
                  </a:lnTo>
                  <a:lnTo>
                    <a:pt x="49" y="1"/>
                  </a:lnTo>
                  <a:lnTo>
                    <a:pt x="50" y="1"/>
                  </a:lnTo>
                  <a:lnTo>
                    <a:pt x="51" y="1"/>
                  </a:lnTo>
                  <a:lnTo>
                    <a:pt x="53" y="1"/>
                  </a:lnTo>
                  <a:lnTo>
                    <a:pt x="54" y="1"/>
                  </a:lnTo>
                  <a:lnTo>
                    <a:pt x="54" y="0"/>
                  </a:lnTo>
                  <a:lnTo>
                    <a:pt x="55" y="0"/>
                  </a:lnTo>
                  <a:lnTo>
                    <a:pt x="56" y="0"/>
                  </a:lnTo>
                  <a:lnTo>
                    <a:pt x="57" y="0"/>
                  </a:lnTo>
                  <a:lnTo>
                    <a:pt x="58" y="1"/>
                  </a:lnTo>
                  <a:lnTo>
                    <a:pt x="58" y="2"/>
                  </a:lnTo>
                  <a:lnTo>
                    <a:pt x="59" y="2"/>
                  </a:lnTo>
                  <a:lnTo>
                    <a:pt x="59" y="3"/>
                  </a:lnTo>
                  <a:lnTo>
                    <a:pt x="58" y="4"/>
                  </a:lnTo>
                  <a:lnTo>
                    <a:pt x="58" y="5"/>
                  </a:lnTo>
                  <a:lnTo>
                    <a:pt x="59" y="5"/>
                  </a:lnTo>
                  <a:lnTo>
                    <a:pt x="59" y="4"/>
                  </a:lnTo>
                  <a:lnTo>
                    <a:pt x="60" y="3"/>
                  </a:lnTo>
                  <a:lnTo>
                    <a:pt x="60" y="4"/>
                  </a:lnTo>
                  <a:lnTo>
                    <a:pt x="60" y="5"/>
                  </a:lnTo>
                  <a:lnTo>
                    <a:pt x="61" y="5"/>
                  </a:lnTo>
                  <a:lnTo>
                    <a:pt x="62" y="5"/>
                  </a:lnTo>
                  <a:lnTo>
                    <a:pt x="63" y="4"/>
                  </a:lnTo>
                  <a:lnTo>
                    <a:pt x="63" y="3"/>
                  </a:lnTo>
                  <a:lnTo>
                    <a:pt x="64" y="3"/>
                  </a:lnTo>
                  <a:lnTo>
                    <a:pt x="64" y="4"/>
                  </a:lnTo>
                  <a:lnTo>
                    <a:pt x="65" y="4"/>
                  </a:lnTo>
                  <a:lnTo>
                    <a:pt x="65" y="5"/>
                  </a:lnTo>
                  <a:lnTo>
                    <a:pt x="65" y="6"/>
                  </a:lnTo>
                  <a:lnTo>
                    <a:pt x="66" y="6"/>
                  </a:lnTo>
                  <a:lnTo>
                    <a:pt x="67" y="6"/>
                  </a:lnTo>
                  <a:lnTo>
                    <a:pt x="68" y="7"/>
                  </a:lnTo>
                  <a:lnTo>
                    <a:pt x="69" y="8"/>
                  </a:lnTo>
                  <a:lnTo>
                    <a:pt x="69" y="7"/>
                  </a:lnTo>
                  <a:lnTo>
                    <a:pt x="70" y="7"/>
                  </a:lnTo>
                  <a:lnTo>
                    <a:pt x="72" y="8"/>
                  </a:lnTo>
                  <a:lnTo>
                    <a:pt x="72" y="9"/>
                  </a:lnTo>
                  <a:lnTo>
                    <a:pt x="73" y="9"/>
                  </a:lnTo>
                  <a:lnTo>
                    <a:pt x="72" y="10"/>
                  </a:lnTo>
                  <a:lnTo>
                    <a:pt x="72" y="11"/>
                  </a:lnTo>
                  <a:lnTo>
                    <a:pt x="72" y="12"/>
                  </a:lnTo>
                  <a:lnTo>
                    <a:pt x="73" y="13"/>
                  </a:lnTo>
                  <a:lnTo>
                    <a:pt x="74" y="13"/>
                  </a:lnTo>
                  <a:lnTo>
                    <a:pt x="74" y="12"/>
                  </a:lnTo>
                  <a:lnTo>
                    <a:pt x="75" y="12"/>
                  </a:lnTo>
                  <a:lnTo>
                    <a:pt x="75" y="13"/>
                  </a:lnTo>
                  <a:lnTo>
                    <a:pt x="76" y="13"/>
                  </a:lnTo>
                  <a:lnTo>
                    <a:pt x="76" y="15"/>
                  </a:lnTo>
                  <a:lnTo>
                    <a:pt x="75" y="15"/>
                  </a:lnTo>
                  <a:lnTo>
                    <a:pt x="74" y="15"/>
                  </a:lnTo>
                  <a:lnTo>
                    <a:pt x="74" y="16"/>
                  </a:lnTo>
                  <a:lnTo>
                    <a:pt x="75" y="16"/>
                  </a:lnTo>
                  <a:lnTo>
                    <a:pt x="75" y="17"/>
                  </a:lnTo>
                  <a:lnTo>
                    <a:pt x="76" y="17"/>
                  </a:lnTo>
                  <a:lnTo>
                    <a:pt x="76" y="18"/>
                  </a:lnTo>
                  <a:lnTo>
                    <a:pt x="76" y="19"/>
                  </a:lnTo>
                  <a:lnTo>
                    <a:pt x="77" y="20"/>
                  </a:lnTo>
                  <a:lnTo>
                    <a:pt x="78" y="20"/>
                  </a:lnTo>
                  <a:lnTo>
                    <a:pt x="79" y="20"/>
                  </a:lnTo>
                  <a:lnTo>
                    <a:pt x="80" y="20"/>
                  </a:lnTo>
                  <a:lnTo>
                    <a:pt x="79" y="20"/>
                  </a:lnTo>
                  <a:lnTo>
                    <a:pt x="79" y="21"/>
                  </a:lnTo>
                  <a:lnTo>
                    <a:pt x="78" y="21"/>
                  </a:lnTo>
                  <a:lnTo>
                    <a:pt x="78" y="22"/>
                  </a:lnTo>
                  <a:lnTo>
                    <a:pt x="77" y="22"/>
                  </a:lnTo>
                  <a:lnTo>
                    <a:pt x="77" y="23"/>
                  </a:lnTo>
                  <a:lnTo>
                    <a:pt x="76" y="24"/>
                  </a:lnTo>
                  <a:lnTo>
                    <a:pt x="75" y="24"/>
                  </a:lnTo>
                  <a:lnTo>
                    <a:pt x="75" y="25"/>
                  </a:lnTo>
                  <a:lnTo>
                    <a:pt x="75" y="26"/>
                  </a:lnTo>
                  <a:lnTo>
                    <a:pt x="75" y="27"/>
                  </a:lnTo>
                  <a:lnTo>
                    <a:pt x="74" y="27"/>
                  </a:lnTo>
                  <a:lnTo>
                    <a:pt x="74" y="26"/>
                  </a:lnTo>
                  <a:lnTo>
                    <a:pt x="73" y="26"/>
                  </a:lnTo>
                  <a:lnTo>
                    <a:pt x="73" y="27"/>
                  </a:lnTo>
                  <a:lnTo>
                    <a:pt x="73" y="28"/>
                  </a:lnTo>
                  <a:lnTo>
                    <a:pt x="74" y="28"/>
                  </a:lnTo>
                  <a:lnTo>
                    <a:pt x="74" y="29"/>
                  </a:lnTo>
                  <a:lnTo>
                    <a:pt x="74" y="30"/>
                  </a:lnTo>
                  <a:lnTo>
                    <a:pt x="74" y="31"/>
                  </a:lnTo>
                  <a:lnTo>
                    <a:pt x="74" y="32"/>
                  </a:lnTo>
                  <a:lnTo>
                    <a:pt x="73" y="32"/>
                  </a:lnTo>
                  <a:lnTo>
                    <a:pt x="72" y="32"/>
                  </a:lnTo>
                  <a:lnTo>
                    <a:pt x="70" y="32"/>
                  </a:lnTo>
                  <a:lnTo>
                    <a:pt x="70" y="33"/>
                  </a:lnTo>
                  <a:lnTo>
                    <a:pt x="70" y="35"/>
                  </a:lnTo>
                  <a:lnTo>
                    <a:pt x="72" y="35"/>
                  </a:lnTo>
                  <a:lnTo>
                    <a:pt x="72" y="36"/>
                  </a:lnTo>
                  <a:lnTo>
                    <a:pt x="72" y="37"/>
                  </a:lnTo>
                  <a:lnTo>
                    <a:pt x="72" y="38"/>
                  </a:lnTo>
                  <a:lnTo>
                    <a:pt x="72" y="39"/>
                  </a:lnTo>
                  <a:lnTo>
                    <a:pt x="72" y="40"/>
                  </a:lnTo>
                  <a:lnTo>
                    <a:pt x="73" y="40"/>
                  </a:lnTo>
                  <a:lnTo>
                    <a:pt x="73" y="41"/>
                  </a:lnTo>
                  <a:lnTo>
                    <a:pt x="74" y="41"/>
                  </a:lnTo>
                  <a:lnTo>
                    <a:pt x="74" y="42"/>
                  </a:lnTo>
                  <a:lnTo>
                    <a:pt x="73" y="42"/>
                  </a:lnTo>
                  <a:lnTo>
                    <a:pt x="73" y="43"/>
                  </a:lnTo>
                  <a:lnTo>
                    <a:pt x="74" y="43"/>
                  </a:lnTo>
                  <a:lnTo>
                    <a:pt x="74" y="44"/>
                  </a:lnTo>
                  <a:lnTo>
                    <a:pt x="73" y="44"/>
                  </a:lnTo>
                  <a:lnTo>
                    <a:pt x="73" y="45"/>
                  </a:lnTo>
                  <a:lnTo>
                    <a:pt x="74" y="45"/>
                  </a:lnTo>
                  <a:lnTo>
                    <a:pt x="74" y="46"/>
                  </a:lnTo>
                  <a:lnTo>
                    <a:pt x="75" y="47"/>
                  </a:lnTo>
                  <a:lnTo>
                    <a:pt x="76" y="47"/>
                  </a:lnTo>
                  <a:lnTo>
                    <a:pt x="76" y="48"/>
                  </a:lnTo>
                  <a:lnTo>
                    <a:pt x="77" y="48"/>
                  </a:lnTo>
                  <a:lnTo>
                    <a:pt x="77" y="49"/>
                  </a:lnTo>
                  <a:lnTo>
                    <a:pt x="77" y="50"/>
                  </a:lnTo>
                  <a:lnTo>
                    <a:pt x="77" y="51"/>
                  </a:lnTo>
                  <a:lnTo>
                    <a:pt x="76" y="51"/>
                  </a:lnTo>
                  <a:lnTo>
                    <a:pt x="76" y="52"/>
                  </a:lnTo>
                  <a:lnTo>
                    <a:pt x="75" y="54"/>
                  </a:lnTo>
                  <a:lnTo>
                    <a:pt x="75" y="55"/>
                  </a:lnTo>
                  <a:lnTo>
                    <a:pt x="74" y="56"/>
                  </a:lnTo>
                  <a:lnTo>
                    <a:pt x="74" y="57"/>
                  </a:lnTo>
                  <a:lnTo>
                    <a:pt x="74" y="58"/>
                  </a:lnTo>
                  <a:lnTo>
                    <a:pt x="75" y="59"/>
                  </a:lnTo>
                  <a:lnTo>
                    <a:pt x="75" y="60"/>
                  </a:lnTo>
                  <a:lnTo>
                    <a:pt x="75" y="61"/>
                  </a:lnTo>
                  <a:lnTo>
                    <a:pt x="76" y="62"/>
                  </a:lnTo>
                  <a:lnTo>
                    <a:pt x="77" y="62"/>
                  </a:lnTo>
                  <a:lnTo>
                    <a:pt x="77" y="63"/>
                  </a:lnTo>
                  <a:lnTo>
                    <a:pt x="78" y="63"/>
                  </a:lnTo>
                  <a:lnTo>
                    <a:pt x="79" y="63"/>
                  </a:lnTo>
                  <a:lnTo>
                    <a:pt x="80" y="63"/>
                  </a:lnTo>
                  <a:lnTo>
                    <a:pt x="81" y="63"/>
                  </a:lnTo>
                  <a:lnTo>
                    <a:pt x="81" y="64"/>
                  </a:lnTo>
                  <a:lnTo>
                    <a:pt x="82" y="64"/>
                  </a:lnTo>
                  <a:lnTo>
                    <a:pt x="82" y="65"/>
                  </a:lnTo>
                  <a:lnTo>
                    <a:pt x="83" y="65"/>
                  </a:lnTo>
                  <a:lnTo>
                    <a:pt x="83" y="66"/>
                  </a:lnTo>
                  <a:lnTo>
                    <a:pt x="84" y="66"/>
                  </a:lnTo>
                  <a:lnTo>
                    <a:pt x="85" y="67"/>
                  </a:lnTo>
                  <a:lnTo>
                    <a:pt x="86" y="67"/>
                  </a:lnTo>
                  <a:lnTo>
                    <a:pt x="87" y="67"/>
                  </a:lnTo>
                  <a:lnTo>
                    <a:pt x="88" y="67"/>
                  </a:lnTo>
                  <a:lnTo>
                    <a:pt x="89" y="67"/>
                  </a:lnTo>
                  <a:lnTo>
                    <a:pt x="89" y="68"/>
                  </a:lnTo>
                  <a:lnTo>
                    <a:pt x="90" y="68"/>
                  </a:lnTo>
                  <a:lnTo>
                    <a:pt x="90" y="69"/>
                  </a:lnTo>
                  <a:lnTo>
                    <a:pt x="92" y="68"/>
                  </a:lnTo>
                  <a:lnTo>
                    <a:pt x="93" y="68"/>
                  </a:lnTo>
                  <a:lnTo>
                    <a:pt x="93" y="69"/>
                  </a:lnTo>
                  <a:lnTo>
                    <a:pt x="94" y="69"/>
                  </a:lnTo>
                  <a:lnTo>
                    <a:pt x="95" y="70"/>
                  </a:lnTo>
                  <a:lnTo>
                    <a:pt x="95" y="69"/>
                  </a:lnTo>
                  <a:lnTo>
                    <a:pt x="96" y="69"/>
                  </a:lnTo>
                  <a:lnTo>
                    <a:pt x="97" y="69"/>
                  </a:lnTo>
                  <a:lnTo>
                    <a:pt x="97" y="68"/>
                  </a:lnTo>
                  <a:lnTo>
                    <a:pt x="98" y="68"/>
                  </a:lnTo>
                  <a:lnTo>
                    <a:pt x="99" y="68"/>
                  </a:lnTo>
                  <a:lnTo>
                    <a:pt x="100" y="68"/>
                  </a:lnTo>
                  <a:lnTo>
                    <a:pt x="101" y="68"/>
                  </a:lnTo>
                  <a:lnTo>
                    <a:pt x="101" y="69"/>
                  </a:lnTo>
                  <a:lnTo>
                    <a:pt x="102" y="69"/>
                  </a:lnTo>
                  <a:lnTo>
                    <a:pt x="103" y="69"/>
                  </a:lnTo>
                  <a:lnTo>
                    <a:pt x="104" y="69"/>
                  </a:lnTo>
                  <a:lnTo>
                    <a:pt x="105" y="68"/>
                  </a:lnTo>
                  <a:lnTo>
                    <a:pt x="106" y="68"/>
                  </a:lnTo>
                  <a:lnTo>
                    <a:pt x="107" y="68"/>
                  </a:lnTo>
                  <a:lnTo>
                    <a:pt x="108" y="68"/>
                  </a:lnTo>
                  <a:lnTo>
                    <a:pt x="109" y="68"/>
                  </a:lnTo>
                  <a:lnTo>
                    <a:pt x="109" y="69"/>
                  </a:lnTo>
                  <a:lnTo>
                    <a:pt x="111" y="69"/>
                  </a:lnTo>
                  <a:lnTo>
                    <a:pt x="112" y="69"/>
                  </a:lnTo>
                  <a:lnTo>
                    <a:pt x="112" y="70"/>
                  </a:lnTo>
                  <a:lnTo>
                    <a:pt x="113" y="70"/>
                  </a:lnTo>
                  <a:lnTo>
                    <a:pt x="113" y="71"/>
                  </a:lnTo>
                  <a:lnTo>
                    <a:pt x="113" y="73"/>
                  </a:lnTo>
                  <a:lnTo>
                    <a:pt x="112" y="74"/>
                  </a:lnTo>
                  <a:lnTo>
                    <a:pt x="112" y="75"/>
                  </a:lnTo>
                  <a:lnTo>
                    <a:pt x="111" y="75"/>
                  </a:lnTo>
                  <a:lnTo>
                    <a:pt x="111" y="76"/>
                  </a:lnTo>
                  <a:lnTo>
                    <a:pt x="109" y="76"/>
                  </a:lnTo>
                  <a:lnTo>
                    <a:pt x="109" y="77"/>
                  </a:lnTo>
                  <a:lnTo>
                    <a:pt x="108" y="77"/>
                  </a:lnTo>
                  <a:lnTo>
                    <a:pt x="107" y="77"/>
                  </a:lnTo>
                  <a:lnTo>
                    <a:pt x="106" y="77"/>
                  </a:lnTo>
                  <a:lnTo>
                    <a:pt x="106" y="78"/>
                  </a:lnTo>
                  <a:lnTo>
                    <a:pt x="107" y="78"/>
                  </a:lnTo>
                  <a:lnTo>
                    <a:pt x="107" y="79"/>
                  </a:lnTo>
                  <a:lnTo>
                    <a:pt x="107" y="80"/>
                  </a:lnTo>
                  <a:lnTo>
                    <a:pt x="106" y="80"/>
                  </a:lnTo>
                  <a:lnTo>
                    <a:pt x="105" y="80"/>
                  </a:lnTo>
                  <a:lnTo>
                    <a:pt x="104" y="80"/>
                  </a:lnTo>
                  <a:lnTo>
                    <a:pt x="103" y="80"/>
                  </a:lnTo>
                  <a:lnTo>
                    <a:pt x="103" y="81"/>
                  </a:lnTo>
                  <a:lnTo>
                    <a:pt x="103" y="82"/>
                  </a:lnTo>
                  <a:lnTo>
                    <a:pt x="103" y="83"/>
                  </a:lnTo>
                  <a:lnTo>
                    <a:pt x="104" y="84"/>
                  </a:lnTo>
                  <a:lnTo>
                    <a:pt x="104" y="85"/>
                  </a:lnTo>
                  <a:lnTo>
                    <a:pt x="105" y="86"/>
                  </a:lnTo>
                  <a:lnTo>
                    <a:pt x="106" y="86"/>
                  </a:lnTo>
                  <a:lnTo>
                    <a:pt x="107" y="86"/>
                  </a:lnTo>
                  <a:lnTo>
                    <a:pt x="107" y="87"/>
                  </a:lnTo>
                  <a:lnTo>
                    <a:pt x="107" y="88"/>
                  </a:lnTo>
                  <a:lnTo>
                    <a:pt x="108" y="88"/>
                  </a:lnTo>
                  <a:lnTo>
                    <a:pt x="108" y="89"/>
                  </a:lnTo>
                  <a:lnTo>
                    <a:pt x="109" y="89"/>
                  </a:lnTo>
                  <a:lnTo>
                    <a:pt x="111" y="89"/>
                  </a:lnTo>
                  <a:lnTo>
                    <a:pt x="111" y="90"/>
                  </a:lnTo>
                  <a:lnTo>
                    <a:pt x="112" y="90"/>
                  </a:lnTo>
                  <a:lnTo>
                    <a:pt x="112" y="91"/>
                  </a:lnTo>
                  <a:lnTo>
                    <a:pt x="113" y="91"/>
                  </a:lnTo>
                  <a:lnTo>
                    <a:pt x="113" y="93"/>
                  </a:lnTo>
                  <a:lnTo>
                    <a:pt x="114" y="93"/>
                  </a:lnTo>
                  <a:lnTo>
                    <a:pt x="115" y="93"/>
                  </a:lnTo>
                  <a:lnTo>
                    <a:pt x="116" y="91"/>
                  </a:lnTo>
                  <a:lnTo>
                    <a:pt x="117" y="91"/>
                  </a:lnTo>
                  <a:lnTo>
                    <a:pt x="118" y="93"/>
                  </a:lnTo>
                  <a:lnTo>
                    <a:pt x="118" y="91"/>
                  </a:lnTo>
                  <a:lnTo>
                    <a:pt x="118" y="93"/>
                  </a:lnTo>
                  <a:lnTo>
                    <a:pt x="119" y="93"/>
                  </a:lnTo>
                  <a:lnTo>
                    <a:pt x="120" y="93"/>
                  </a:lnTo>
                  <a:lnTo>
                    <a:pt x="120" y="94"/>
                  </a:lnTo>
                  <a:lnTo>
                    <a:pt x="121" y="94"/>
                  </a:lnTo>
                  <a:lnTo>
                    <a:pt x="122" y="94"/>
                  </a:lnTo>
                  <a:lnTo>
                    <a:pt x="123" y="94"/>
                  </a:lnTo>
                  <a:lnTo>
                    <a:pt x="124" y="94"/>
                  </a:lnTo>
                  <a:lnTo>
                    <a:pt x="124" y="95"/>
                  </a:lnTo>
                  <a:lnTo>
                    <a:pt x="125" y="95"/>
                  </a:lnTo>
                  <a:lnTo>
                    <a:pt x="125" y="96"/>
                  </a:lnTo>
                  <a:lnTo>
                    <a:pt x="126" y="96"/>
                  </a:lnTo>
                  <a:lnTo>
                    <a:pt x="126" y="97"/>
                  </a:lnTo>
                  <a:lnTo>
                    <a:pt x="126" y="98"/>
                  </a:lnTo>
                  <a:lnTo>
                    <a:pt x="127" y="98"/>
                  </a:lnTo>
                  <a:lnTo>
                    <a:pt x="128" y="99"/>
                  </a:lnTo>
                  <a:lnTo>
                    <a:pt x="128" y="100"/>
                  </a:lnTo>
                  <a:lnTo>
                    <a:pt x="130" y="100"/>
                  </a:lnTo>
                  <a:lnTo>
                    <a:pt x="130" y="101"/>
                  </a:lnTo>
                  <a:lnTo>
                    <a:pt x="130" y="102"/>
                  </a:lnTo>
                  <a:lnTo>
                    <a:pt x="131" y="102"/>
                  </a:lnTo>
                  <a:lnTo>
                    <a:pt x="132" y="103"/>
                  </a:lnTo>
                  <a:lnTo>
                    <a:pt x="132" y="104"/>
                  </a:lnTo>
                  <a:lnTo>
                    <a:pt x="132" y="105"/>
                  </a:lnTo>
                  <a:lnTo>
                    <a:pt x="133" y="106"/>
                  </a:lnTo>
                  <a:lnTo>
                    <a:pt x="133" y="107"/>
                  </a:lnTo>
                  <a:lnTo>
                    <a:pt x="133" y="108"/>
                  </a:lnTo>
                  <a:lnTo>
                    <a:pt x="134" y="108"/>
                  </a:lnTo>
                  <a:lnTo>
                    <a:pt x="134" y="109"/>
                  </a:lnTo>
                  <a:lnTo>
                    <a:pt x="135" y="110"/>
                  </a:lnTo>
                  <a:lnTo>
                    <a:pt x="134" y="110"/>
                  </a:lnTo>
                  <a:lnTo>
                    <a:pt x="134" y="112"/>
                  </a:lnTo>
                  <a:lnTo>
                    <a:pt x="134" y="113"/>
                  </a:lnTo>
                  <a:lnTo>
                    <a:pt x="135" y="113"/>
                  </a:lnTo>
                  <a:lnTo>
                    <a:pt x="135" y="114"/>
                  </a:lnTo>
                  <a:lnTo>
                    <a:pt x="135" y="115"/>
                  </a:lnTo>
                  <a:lnTo>
                    <a:pt x="135" y="116"/>
                  </a:lnTo>
                  <a:lnTo>
                    <a:pt x="135" y="117"/>
                  </a:lnTo>
                  <a:lnTo>
                    <a:pt x="135" y="118"/>
                  </a:lnTo>
                  <a:lnTo>
                    <a:pt x="136" y="118"/>
                  </a:lnTo>
                  <a:lnTo>
                    <a:pt x="136" y="119"/>
                  </a:lnTo>
                  <a:lnTo>
                    <a:pt x="136" y="120"/>
                  </a:lnTo>
                  <a:lnTo>
                    <a:pt x="137" y="120"/>
                  </a:lnTo>
                  <a:lnTo>
                    <a:pt x="137" y="121"/>
                  </a:lnTo>
                  <a:lnTo>
                    <a:pt x="138" y="121"/>
                  </a:lnTo>
                  <a:lnTo>
                    <a:pt x="139" y="122"/>
                  </a:lnTo>
                  <a:lnTo>
                    <a:pt x="140" y="122"/>
                  </a:lnTo>
                  <a:lnTo>
                    <a:pt x="140" y="123"/>
                  </a:lnTo>
                  <a:lnTo>
                    <a:pt x="141" y="123"/>
                  </a:lnTo>
                  <a:lnTo>
                    <a:pt x="141" y="124"/>
                  </a:lnTo>
                  <a:lnTo>
                    <a:pt x="141" y="125"/>
                  </a:lnTo>
                  <a:lnTo>
                    <a:pt x="141" y="126"/>
                  </a:lnTo>
                  <a:lnTo>
                    <a:pt x="142" y="126"/>
                  </a:lnTo>
                  <a:lnTo>
                    <a:pt x="142" y="127"/>
                  </a:lnTo>
                  <a:lnTo>
                    <a:pt x="143" y="127"/>
                  </a:lnTo>
                  <a:lnTo>
                    <a:pt x="143" y="128"/>
                  </a:lnTo>
                  <a:lnTo>
                    <a:pt x="144" y="128"/>
                  </a:lnTo>
                  <a:lnTo>
                    <a:pt x="145" y="128"/>
                  </a:lnTo>
                  <a:lnTo>
                    <a:pt x="146" y="129"/>
                  </a:lnTo>
                  <a:lnTo>
                    <a:pt x="147" y="130"/>
                  </a:lnTo>
                  <a:lnTo>
                    <a:pt x="148" y="130"/>
                  </a:lnTo>
                  <a:lnTo>
                    <a:pt x="148" y="132"/>
                  </a:lnTo>
                  <a:lnTo>
                    <a:pt x="150" y="132"/>
                  </a:lnTo>
                  <a:lnTo>
                    <a:pt x="151" y="132"/>
                  </a:lnTo>
                  <a:lnTo>
                    <a:pt x="151" y="133"/>
                  </a:lnTo>
                  <a:lnTo>
                    <a:pt x="152" y="133"/>
                  </a:lnTo>
                  <a:lnTo>
                    <a:pt x="153" y="134"/>
                  </a:lnTo>
                  <a:lnTo>
                    <a:pt x="154" y="135"/>
                  </a:lnTo>
                  <a:lnTo>
                    <a:pt x="155" y="140"/>
                  </a:lnTo>
                  <a:lnTo>
                    <a:pt x="157" y="145"/>
                  </a:lnTo>
                  <a:lnTo>
                    <a:pt x="158" y="148"/>
                  </a:lnTo>
                  <a:lnTo>
                    <a:pt x="158" y="149"/>
                  </a:lnTo>
                  <a:lnTo>
                    <a:pt x="158" y="152"/>
                  </a:lnTo>
                  <a:lnTo>
                    <a:pt x="161" y="163"/>
                  </a:lnTo>
                  <a:lnTo>
                    <a:pt x="165" y="183"/>
                  </a:lnTo>
                  <a:lnTo>
                    <a:pt x="169" y="200"/>
                  </a:lnTo>
                  <a:lnTo>
                    <a:pt x="171" y="211"/>
                  </a:lnTo>
                  <a:lnTo>
                    <a:pt x="173" y="221"/>
                  </a:lnTo>
                  <a:lnTo>
                    <a:pt x="175" y="230"/>
                  </a:lnTo>
                  <a:lnTo>
                    <a:pt x="175" y="231"/>
                  </a:lnTo>
                  <a:lnTo>
                    <a:pt x="178" y="245"/>
                  </a:lnTo>
                  <a:lnTo>
                    <a:pt x="180" y="254"/>
                  </a:lnTo>
                  <a:lnTo>
                    <a:pt x="181" y="254"/>
                  </a:lnTo>
                  <a:lnTo>
                    <a:pt x="182" y="255"/>
                  </a:lnTo>
                  <a:lnTo>
                    <a:pt x="183" y="255"/>
                  </a:lnTo>
                  <a:lnTo>
                    <a:pt x="184" y="255"/>
                  </a:lnTo>
                  <a:lnTo>
                    <a:pt x="184" y="256"/>
                  </a:lnTo>
                  <a:lnTo>
                    <a:pt x="185" y="256"/>
                  </a:lnTo>
                  <a:lnTo>
                    <a:pt x="185" y="257"/>
                  </a:lnTo>
                  <a:lnTo>
                    <a:pt x="185" y="258"/>
                  </a:lnTo>
                  <a:lnTo>
                    <a:pt x="185" y="259"/>
                  </a:lnTo>
                  <a:lnTo>
                    <a:pt x="186" y="259"/>
                  </a:lnTo>
                  <a:lnTo>
                    <a:pt x="186" y="260"/>
                  </a:lnTo>
                  <a:lnTo>
                    <a:pt x="187" y="261"/>
                  </a:lnTo>
                  <a:lnTo>
                    <a:pt x="187" y="262"/>
                  </a:lnTo>
                  <a:lnTo>
                    <a:pt x="189" y="263"/>
                  </a:lnTo>
                  <a:lnTo>
                    <a:pt x="190" y="263"/>
                  </a:lnTo>
                  <a:lnTo>
                    <a:pt x="191" y="263"/>
                  </a:lnTo>
                  <a:lnTo>
                    <a:pt x="191" y="264"/>
                  </a:lnTo>
                  <a:lnTo>
                    <a:pt x="192" y="264"/>
                  </a:lnTo>
                  <a:lnTo>
                    <a:pt x="193" y="265"/>
                  </a:lnTo>
                  <a:lnTo>
                    <a:pt x="194" y="265"/>
                  </a:lnTo>
                  <a:lnTo>
                    <a:pt x="195" y="265"/>
                  </a:lnTo>
                  <a:lnTo>
                    <a:pt x="196" y="265"/>
                  </a:lnTo>
                  <a:lnTo>
                    <a:pt x="197" y="265"/>
                  </a:lnTo>
                  <a:lnTo>
                    <a:pt x="198" y="265"/>
                  </a:lnTo>
                  <a:lnTo>
                    <a:pt x="199" y="264"/>
                  </a:lnTo>
                  <a:lnTo>
                    <a:pt x="199" y="265"/>
                  </a:lnTo>
                  <a:lnTo>
                    <a:pt x="200" y="265"/>
                  </a:lnTo>
                  <a:lnTo>
                    <a:pt x="201" y="265"/>
                  </a:lnTo>
                  <a:lnTo>
                    <a:pt x="201" y="264"/>
                  </a:lnTo>
                  <a:lnTo>
                    <a:pt x="202" y="264"/>
                  </a:lnTo>
                  <a:lnTo>
                    <a:pt x="203" y="265"/>
                  </a:lnTo>
                  <a:lnTo>
                    <a:pt x="204" y="265"/>
                  </a:lnTo>
                  <a:lnTo>
                    <a:pt x="205" y="265"/>
                  </a:lnTo>
                  <a:lnTo>
                    <a:pt x="206" y="265"/>
                  </a:lnTo>
                  <a:lnTo>
                    <a:pt x="208" y="265"/>
                  </a:lnTo>
                  <a:lnTo>
                    <a:pt x="208" y="264"/>
                  </a:lnTo>
                  <a:lnTo>
                    <a:pt x="209" y="264"/>
                  </a:lnTo>
                  <a:lnTo>
                    <a:pt x="210" y="264"/>
                  </a:lnTo>
                  <a:lnTo>
                    <a:pt x="211" y="263"/>
                  </a:lnTo>
                  <a:lnTo>
                    <a:pt x="212" y="263"/>
                  </a:lnTo>
                  <a:lnTo>
                    <a:pt x="212" y="262"/>
                  </a:lnTo>
                  <a:lnTo>
                    <a:pt x="213" y="262"/>
                  </a:lnTo>
                  <a:lnTo>
                    <a:pt x="214" y="262"/>
                  </a:lnTo>
                  <a:lnTo>
                    <a:pt x="214" y="261"/>
                  </a:lnTo>
                  <a:lnTo>
                    <a:pt x="215" y="261"/>
                  </a:lnTo>
                  <a:lnTo>
                    <a:pt x="215" y="262"/>
                  </a:lnTo>
                  <a:lnTo>
                    <a:pt x="216" y="261"/>
                  </a:lnTo>
                  <a:lnTo>
                    <a:pt x="217" y="261"/>
                  </a:lnTo>
                  <a:lnTo>
                    <a:pt x="218" y="261"/>
                  </a:lnTo>
                  <a:lnTo>
                    <a:pt x="219" y="261"/>
                  </a:lnTo>
                  <a:lnTo>
                    <a:pt x="220" y="261"/>
                  </a:lnTo>
                  <a:lnTo>
                    <a:pt x="221" y="260"/>
                  </a:lnTo>
                  <a:lnTo>
                    <a:pt x="222" y="260"/>
                  </a:lnTo>
                  <a:lnTo>
                    <a:pt x="223" y="260"/>
                  </a:lnTo>
                  <a:lnTo>
                    <a:pt x="223" y="259"/>
                  </a:lnTo>
                  <a:lnTo>
                    <a:pt x="224" y="259"/>
                  </a:lnTo>
                  <a:lnTo>
                    <a:pt x="225" y="259"/>
                  </a:lnTo>
                  <a:lnTo>
                    <a:pt x="227" y="259"/>
                  </a:lnTo>
                  <a:lnTo>
                    <a:pt x="228" y="259"/>
                  </a:lnTo>
                  <a:lnTo>
                    <a:pt x="229" y="258"/>
                  </a:lnTo>
                  <a:lnTo>
                    <a:pt x="230" y="258"/>
                  </a:lnTo>
                  <a:lnTo>
                    <a:pt x="230" y="257"/>
                  </a:lnTo>
                  <a:lnTo>
                    <a:pt x="231" y="257"/>
                  </a:lnTo>
                  <a:lnTo>
                    <a:pt x="232" y="257"/>
                  </a:lnTo>
                  <a:lnTo>
                    <a:pt x="233" y="257"/>
                  </a:lnTo>
                  <a:lnTo>
                    <a:pt x="234" y="257"/>
                  </a:lnTo>
                  <a:lnTo>
                    <a:pt x="234" y="256"/>
                  </a:lnTo>
                  <a:lnTo>
                    <a:pt x="235" y="256"/>
                  </a:lnTo>
                  <a:lnTo>
                    <a:pt x="236" y="256"/>
                  </a:lnTo>
                  <a:lnTo>
                    <a:pt x="237" y="256"/>
                  </a:lnTo>
                  <a:lnTo>
                    <a:pt x="238" y="256"/>
                  </a:lnTo>
                  <a:lnTo>
                    <a:pt x="239" y="256"/>
                  </a:lnTo>
                  <a:lnTo>
                    <a:pt x="240" y="256"/>
                  </a:lnTo>
                  <a:lnTo>
                    <a:pt x="241" y="256"/>
                  </a:lnTo>
                  <a:lnTo>
                    <a:pt x="242" y="256"/>
                  </a:lnTo>
                  <a:lnTo>
                    <a:pt x="243" y="256"/>
                  </a:lnTo>
                  <a:lnTo>
                    <a:pt x="244" y="256"/>
                  </a:lnTo>
                  <a:lnTo>
                    <a:pt x="245" y="257"/>
                  </a:lnTo>
                  <a:lnTo>
                    <a:pt x="247" y="257"/>
                  </a:lnTo>
                  <a:lnTo>
                    <a:pt x="248" y="256"/>
                  </a:lnTo>
                  <a:lnTo>
                    <a:pt x="249" y="257"/>
                  </a:lnTo>
                  <a:lnTo>
                    <a:pt x="250" y="257"/>
                  </a:lnTo>
                  <a:lnTo>
                    <a:pt x="251" y="257"/>
                  </a:lnTo>
                  <a:lnTo>
                    <a:pt x="252" y="257"/>
                  </a:lnTo>
                  <a:lnTo>
                    <a:pt x="253" y="257"/>
                  </a:lnTo>
                  <a:lnTo>
                    <a:pt x="254" y="257"/>
                  </a:lnTo>
                  <a:lnTo>
                    <a:pt x="254" y="258"/>
                  </a:lnTo>
                  <a:lnTo>
                    <a:pt x="255" y="258"/>
                  </a:lnTo>
                  <a:lnTo>
                    <a:pt x="256" y="258"/>
                  </a:lnTo>
                  <a:lnTo>
                    <a:pt x="257" y="258"/>
                  </a:lnTo>
                  <a:lnTo>
                    <a:pt x="258" y="258"/>
                  </a:lnTo>
                  <a:lnTo>
                    <a:pt x="258" y="259"/>
                  </a:lnTo>
                  <a:lnTo>
                    <a:pt x="259" y="259"/>
                  </a:lnTo>
                  <a:lnTo>
                    <a:pt x="260" y="259"/>
                  </a:lnTo>
                  <a:lnTo>
                    <a:pt x="261" y="259"/>
                  </a:lnTo>
                  <a:lnTo>
                    <a:pt x="261" y="260"/>
                  </a:lnTo>
                  <a:lnTo>
                    <a:pt x="262" y="260"/>
                  </a:lnTo>
                  <a:lnTo>
                    <a:pt x="263" y="261"/>
                  </a:lnTo>
                  <a:lnTo>
                    <a:pt x="264" y="261"/>
                  </a:lnTo>
                  <a:lnTo>
                    <a:pt x="266" y="261"/>
                  </a:lnTo>
                  <a:lnTo>
                    <a:pt x="267" y="261"/>
                  </a:lnTo>
                  <a:lnTo>
                    <a:pt x="268" y="261"/>
                  </a:lnTo>
                  <a:lnTo>
                    <a:pt x="269" y="261"/>
                  </a:lnTo>
                  <a:lnTo>
                    <a:pt x="269" y="262"/>
                  </a:lnTo>
                  <a:lnTo>
                    <a:pt x="270" y="262"/>
                  </a:lnTo>
                  <a:lnTo>
                    <a:pt x="271" y="263"/>
                  </a:lnTo>
                  <a:lnTo>
                    <a:pt x="272" y="263"/>
                  </a:lnTo>
                  <a:lnTo>
                    <a:pt x="273" y="263"/>
                  </a:lnTo>
                  <a:lnTo>
                    <a:pt x="273" y="264"/>
                  </a:lnTo>
                  <a:lnTo>
                    <a:pt x="274" y="265"/>
                  </a:lnTo>
                  <a:lnTo>
                    <a:pt x="275" y="265"/>
                  </a:lnTo>
                  <a:lnTo>
                    <a:pt x="275" y="266"/>
                  </a:lnTo>
                  <a:lnTo>
                    <a:pt x="276" y="266"/>
                  </a:lnTo>
                  <a:lnTo>
                    <a:pt x="276" y="268"/>
                  </a:lnTo>
                  <a:lnTo>
                    <a:pt x="277" y="269"/>
                  </a:lnTo>
                  <a:lnTo>
                    <a:pt x="278" y="270"/>
                  </a:lnTo>
                  <a:lnTo>
                    <a:pt x="279" y="271"/>
                  </a:lnTo>
                  <a:lnTo>
                    <a:pt x="280" y="271"/>
                  </a:lnTo>
                  <a:lnTo>
                    <a:pt x="280" y="272"/>
                  </a:lnTo>
                  <a:lnTo>
                    <a:pt x="280" y="273"/>
                  </a:lnTo>
                  <a:lnTo>
                    <a:pt x="281" y="273"/>
                  </a:lnTo>
                  <a:lnTo>
                    <a:pt x="282" y="274"/>
                  </a:lnTo>
                  <a:lnTo>
                    <a:pt x="283" y="275"/>
                  </a:lnTo>
                  <a:lnTo>
                    <a:pt x="283" y="276"/>
                  </a:lnTo>
                  <a:lnTo>
                    <a:pt x="285" y="276"/>
                  </a:lnTo>
                  <a:lnTo>
                    <a:pt x="285" y="277"/>
                  </a:lnTo>
                  <a:lnTo>
                    <a:pt x="286" y="277"/>
                  </a:lnTo>
                  <a:lnTo>
                    <a:pt x="287" y="278"/>
                  </a:lnTo>
                  <a:lnTo>
                    <a:pt x="288" y="278"/>
                  </a:lnTo>
                  <a:lnTo>
                    <a:pt x="288" y="279"/>
                  </a:lnTo>
                  <a:lnTo>
                    <a:pt x="289" y="280"/>
                  </a:lnTo>
                  <a:lnTo>
                    <a:pt x="289" y="281"/>
                  </a:lnTo>
                  <a:lnTo>
                    <a:pt x="290" y="281"/>
                  </a:lnTo>
                  <a:lnTo>
                    <a:pt x="290" y="282"/>
                  </a:lnTo>
                  <a:lnTo>
                    <a:pt x="290" y="283"/>
                  </a:lnTo>
                  <a:lnTo>
                    <a:pt x="291" y="283"/>
                  </a:lnTo>
                  <a:lnTo>
                    <a:pt x="291" y="284"/>
                  </a:lnTo>
                  <a:lnTo>
                    <a:pt x="292" y="285"/>
                  </a:lnTo>
                  <a:lnTo>
                    <a:pt x="293" y="285"/>
                  </a:lnTo>
                  <a:lnTo>
                    <a:pt x="293" y="287"/>
                  </a:lnTo>
                  <a:lnTo>
                    <a:pt x="294" y="288"/>
                  </a:lnTo>
                  <a:lnTo>
                    <a:pt x="295" y="289"/>
                  </a:lnTo>
                  <a:lnTo>
                    <a:pt x="294" y="289"/>
                  </a:lnTo>
                  <a:lnTo>
                    <a:pt x="294" y="290"/>
                  </a:lnTo>
                  <a:lnTo>
                    <a:pt x="295" y="290"/>
                  </a:lnTo>
                  <a:lnTo>
                    <a:pt x="295" y="291"/>
                  </a:lnTo>
                  <a:lnTo>
                    <a:pt x="295" y="292"/>
                  </a:lnTo>
                  <a:lnTo>
                    <a:pt x="296" y="293"/>
                  </a:lnTo>
                  <a:lnTo>
                    <a:pt x="296" y="294"/>
                  </a:lnTo>
                  <a:lnTo>
                    <a:pt x="297" y="294"/>
                  </a:lnTo>
                  <a:lnTo>
                    <a:pt x="297" y="295"/>
                  </a:lnTo>
                  <a:lnTo>
                    <a:pt x="298" y="295"/>
                  </a:lnTo>
                  <a:lnTo>
                    <a:pt x="299" y="295"/>
                  </a:lnTo>
                  <a:lnTo>
                    <a:pt x="300" y="295"/>
                  </a:lnTo>
                  <a:lnTo>
                    <a:pt x="301" y="296"/>
                  </a:lnTo>
                  <a:lnTo>
                    <a:pt x="302" y="296"/>
                  </a:lnTo>
                  <a:lnTo>
                    <a:pt x="302" y="297"/>
                  </a:lnTo>
                  <a:lnTo>
                    <a:pt x="302" y="298"/>
                  </a:lnTo>
                  <a:lnTo>
                    <a:pt x="302" y="299"/>
                  </a:lnTo>
                  <a:lnTo>
                    <a:pt x="302" y="300"/>
                  </a:lnTo>
                  <a:lnTo>
                    <a:pt x="303" y="300"/>
                  </a:lnTo>
                  <a:lnTo>
                    <a:pt x="305" y="301"/>
                  </a:lnTo>
                  <a:lnTo>
                    <a:pt x="303" y="302"/>
                  </a:lnTo>
                  <a:lnTo>
                    <a:pt x="305" y="302"/>
                  </a:lnTo>
                  <a:lnTo>
                    <a:pt x="305" y="303"/>
                  </a:lnTo>
                  <a:lnTo>
                    <a:pt x="305" y="304"/>
                  </a:lnTo>
                  <a:lnTo>
                    <a:pt x="306" y="304"/>
                  </a:lnTo>
                  <a:lnTo>
                    <a:pt x="307" y="304"/>
                  </a:lnTo>
                  <a:lnTo>
                    <a:pt x="308" y="305"/>
                  </a:lnTo>
                  <a:lnTo>
                    <a:pt x="309" y="305"/>
                  </a:lnTo>
                  <a:lnTo>
                    <a:pt x="309" y="307"/>
                  </a:lnTo>
                  <a:lnTo>
                    <a:pt x="310" y="308"/>
                  </a:lnTo>
                  <a:lnTo>
                    <a:pt x="310" y="309"/>
                  </a:lnTo>
                  <a:lnTo>
                    <a:pt x="311" y="309"/>
                  </a:lnTo>
                  <a:lnTo>
                    <a:pt x="311" y="310"/>
                  </a:lnTo>
                  <a:lnTo>
                    <a:pt x="312" y="310"/>
                  </a:lnTo>
                  <a:lnTo>
                    <a:pt x="313" y="310"/>
                  </a:lnTo>
                  <a:lnTo>
                    <a:pt x="313" y="311"/>
                  </a:lnTo>
                  <a:lnTo>
                    <a:pt x="314" y="311"/>
                  </a:lnTo>
                  <a:lnTo>
                    <a:pt x="315" y="312"/>
                  </a:lnTo>
                  <a:lnTo>
                    <a:pt x="316" y="312"/>
                  </a:lnTo>
                  <a:lnTo>
                    <a:pt x="316" y="313"/>
                  </a:lnTo>
                  <a:lnTo>
                    <a:pt x="317" y="313"/>
                  </a:lnTo>
                  <a:lnTo>
                    <a:pt x="317" y="314"/>
                  </a:lnTo>
                  <a:lnTo>
                    <a:pt x="317" y="315"/>
                  </a:lnTo>
                  <a:lnTo>
                    <a:pt x="318" y="315"/>
                  </a:lnTo>
                  <a:lnTo>
                    <a:pt x="318" y="314"/>
                  </a:lnTo>
                  <a:lnTo>
                    <a:pt x="318" y="313"/>
                  </a:lnTo>
                  <a:lnTo>
                    <a:pt x="319" y="313"/>
                  </a:lnTo>
                  <a:lnTo>
                    <a:pt x="320" y="314"/>
                  </a:lnTo>
                  <a:lnTo>
                    <a:pt x="324" y="316"/>
                  </a:lnTo>
                  <a:lnTo>
                    <a:pt x="327" y="319"/>
                  </a:lnTo>
                  <a:lnTo>
                    <a:pt x="331" y="323"/>
                  </a:lnTo>
                  <a:lnTo>
                    <a:pt x="333" y="324"/>
                  </a:lnTo>
                  <a:lnTo>
                    <a:pt x="336" y="327"/>
                  </a:lnTo>
                  <a:lnTo>
                    <a:pt x="338" y="329"/>
                  </a:lnTo>
                  <a:lnTo>
                    <a:pt x="339" y="330"/>
                  </a:lnTo>
                  <a:lnTo>
                    <a:pt x="337" y="333"/>
                  </a:lnTo>
                  <a:lnTo>
                    <a:pt x="334" y="337"/>
                  </a:lnTo>
                  <a:lnTo>
                    <a:pt x="330" y="340"/>
                  </a:lnTo>
                  <a:lnTo>
                    <a:pt x="328" y="343"/>
                  </a:lnTo>
                  <a:lnTo>
                    <a:pt x="327" y="344"/>
                  </a:lnTo>
                  <a:lnTo>
                    <a:pt x="305" y="369"/>
                  </a:lnTo>
                  <a:lnTo>
                    <a:pt x="287" y="389"/>
                  </a:lnTo>
                  <a:lnTo>
                    <a:pt x="282" y="393"/>
                  </a:lnTo>
                  <a:lnTo>
                    <a:pt x="278" y="398"/>
                  </a:lnTo>
                  <a:lnTo>
                    <a:pt x="269" y="409"/>
                  </a:lnTo>
                  <a:lnTo>
                    <a:pt x="253" y="426"/>
                  </a:lnTo>
                  <a:lnTo>
                    <a:pt x="244" y="435"/>
                  </a:lnTo>
                  <a:lnTo>
                    <a:pt x="233" y="448"/>
                  </a:lnTo>
                  <a:lnTo>
                    <a:pt x="225" y="456"/>
                  </a:lnTo>
                  <a:lnTo>
                    <a:pt x="222" y="459"/>
                  </a:lnTo>
                  <a:lnTo>
                    <a:pt x="221" y="460"/>
                  </a:lnTo>
                  <a:lnTo>
                    <a:pt x="218" y="465"/>
                  </a:lnTo>
                  <a:lnTo>
                    <a:pt x="214" y="470"/>
                  </a:lnTo>
                  <a:lnTo>
                    <a:pt x="210" y="474"/>
                  </a:lnTo>
                  <a:lnTo>
                    <a:pt x="208" y="476"/>
                  </a:lnTo>
                  <a:lnTo>
                    <a:pt x="206" y="477"/>
                  </a:lnTo>
                  <a:lnTo>
                    <a:pt x="204" y="479"/>
                  </a:lnTo>
                  <a:lnTo>
                    <a:pt x="203" y="479"/>
                  </a:lnTo>
                  <a:lnTo>
                    <a:pt x="202" y="479"/>
                  </a:lnTo>
                  <a:lnTo>
                    <a:pt x="203" y="478"/>
                  </a:lnTo>
                  <a:lnTo>
                    <a:pt x="202" y="478"/>
                  </a:lnTo>
                  <a:lnTo>
                    <a:pt x="202" y="477"/>
                  </a:lnTo>
                  <a:lnTo>
                    <a:pt x="201" y="477"/>
                  </a:lnTo>
                  <a:lnTo>
                    <a:pt x="200" y="477"/>
                  </a:lnTo>
                  <a:lnTo>
                    <a:pt x="199" y="477"/>
                  </a:lnTo>
                  <a:lnTo>
                    <a:pt x="199" y="476"/>
                  </a:lnTo>
                  <a:lnTo>
                    <a:pt x="199" y="475"/>
                  </a:lnTo>
                  <a:lnTo>
                    <a:pt x="199" y="474"/>
                  </a:lnTo>
                  <a:lnTo>
                    <a:pt x="199" y="473"/>
                  </a:lnTo>
                  <a:lnTo>
                    <a:pt x="198" y="473"/>
                  </a:lnTo>
                  <a:lnTo>
                    <a:pt x="197" y="473"/>
                  </a:lnTo>
                  <a:lnTo>
                    <a:pt x="197" y="472"/>
                  </a:lnTo>
                  <a:lnTo>
                    <a:pt x="196" y="472"/>
                  </a:lnTo>
                  <a:lnTo>
                    <a:pt x="196" y="471"/>
                  </a:lnTo>
                  <a:lnTo>
                    <a:pt x="195" y="471"/>
                  </a:lnTo>
                  <a:lnTo>
                    <a:pt x="194" y="471"/>
                  </a:lnTo>
                  <a:lnTo>
                    <a:pt x="194" y="470"/>
                  </a:lnTo>
                  <a:lnTo>
                    <a:pt x="193" y="470"/>
                  </a:lnTo>
                  <a:lnTo>
                    <a:pt x="192" y="470"/>
                  </a:lnTo>
                  <a:lnTo>
                    <a:pt x="192" y="469"/>
                  </a:lnTo>
                  <a:lnTo>
                    <a:pt x="191" y="469"/>
                  </a:lnTo>
                  <a:lnTo>
                    <a:pt x="191" y="468"/>
                  </a:lnTo>
                  <a:lnTo>
                    <a:pt x="191" y="467"/>
                  </a:lnTo>
                  <a:lnTo>
                    <a:pt x="191" y="466"/>
                  </a:lnTo>
                  <a:lnTo>
                    <a:pt x="190" y="465"/>
                  </a:lnTo>
                  <a:lnTo>
                    <a:pt x="190" y="464"/>
                  </a:lnTo>
                  <a:lnTo>
                    <a:pt x="190" y="463"/>
                  </a:lnTo>
                  <a:lnTo>
                    <a:pt x="190" y="462"/>
                  </a:lnTo>
                  <a:lnTo>
                    <a:pt x="191" y="462"/>
                  </a:lnTo>
                  <a:lnTo>
                    <a:pt x="191" y="460"/>
                  </a:lnTo>
                  <a:lnTo>
                    <a:pt x="190" y="460"/>
                  </a:lnTo>
                  <a:lnTo>
                    <a:pt x="190" y="459"/>
                  </a:lnTo>
                  <a:lnTo>
                    <a:pt x="189" y="458"/>
                  </a:lnTo>
                  <a:lnTo>
                    <a:pt x="187" y="458"/>
                  </a:lnTo>
                  <a:lnTo>
                    <a:pt x="187" y="457"/>
                  </a:lnTo>
                  <a:lnTo>
                    <a:pt x="186" y="457"/>
                  </a:lnTo>
                  <a:lnTo>
                    <a:pt x="186" y="456"/>
                  </a:lnTo>
                  <a:lnTo>
                    <a:pt x="185" y="456"/>
                  </a:lnTo>
                  <a:lnTo>
                    <a:pt x="185" y="455"/>
                  </a:lnTo>
                  <a:lnTo>
                    <a:pt x="184" y="454"/>
                  </a:lnTo>
                  <a:lnTo>
                    <a:pt x="184" y="455"/>
                  </a:lnTo>
                  <a:lnTo>
                    <a:pt x="184" y="454"/>
                  </a:lnTo>
                  <a:lnTo>
                    <a:pt x="183" y="454"/>
                  </a:lnTo>
                  <a:lnTo>
                    <a:pt x="182" y="454"/>
                  </a:lnTo>
                  <a:lnTo>
                    <a:pt x="182" y="453"/>
                  </a:lnTo>
                  <a:lnTo>
                    <a:pt x="182" y="452"/>
                  </a:lnTo>
                  <a:lnTo>
                    <a:pt x="181" y="452"/>
                  </a:lnTo>
                  <a:lnTo>
                    <a:pt x="180" y="451"/>
                  </a:lnTo>
                  <a:lnTo>
                    <a:pt x="180" y="450"/>
                  </a:lnTo>
                  <a:lnTo>
                    <a:pt x="180" y="449"/>
                  </a:lnTo>
                  <a:lnTo>
                    <a:pt x="180" y="448"/>
                  </a:lnTo>
                  <a:lnTo>
                    <a:pt x="179" y="448"/>
                  </a:lnTo>
                  <a:lnTo>
                    <a:pt x="178" y="447"/>
                  </a:lnTo>
                  <a:lnTo>
                    <a:pt x="178" y="446"/>
                  </a:lnTo>
                  <a:lnTo>
                    <a:pt x="178" y="445"/>
                  </a:lnTo>
                  <a:lnTo>
                    <a:pt x="177" y="444"/>
                  </a:lnTo>
                  <a:lnTo>
                    <a:pt x="177" y="443"/>
                  </a:lnTo>
                  <a:lnTo>
                    <a:pt x="177" y="441"/>
                  </a:lnTo>
                  <a:lnTo>
                    <a:pt x="176" y="441"/>
                  </a:lnTo>
                  <a:lnTo>
                    <a:pt x="177" y="440"/>
                  </a:lnTo>
                  <a:lnTo>
                    <a:pt x="176" y="440"/>
                  </a:lnTo>
                  <a:lnTo>
                    <a:pt x="176" y="439"/>
                  </a:lnTo>
                  <a:lnTo>
                    <a:pt x="176" y="438"/>
                  </a:lnTo>
                  <a:lnTo>
                    <a:pt x="176" y="437"/>
                  </a:lnTo>
                  <a:lnTo>
                    <a:pt x="176" y="436"/>
                  </a:lnTo>
                  <a:lnTo>
                    <a:pt x="176" y="435"/>
                  </a:lnTo>
                  <a:lnTo>
                    <a:pt x="176" y="434"/>
                  </a:lnTo>
                  <a:lnTo>
                    <a:pt x="176" y="433"/>
                  </a:lnTo>
                  <a:lnTo>
                    <a:pt x="175" y="433"/>
                  </a:lnTo>
                  <a:lnTo>
                    <a:pt x="175" y="432"/>
                  </a:lnTo>
                  <a:lnTo>
                    <a:pt x="175" y="431"/>
                  </a:lnTo>
                  <a:lnTo>
                    <a:pt x="174" y="431"/>
                  </a:lnTo>
                  <a:lnTo>
                    <a:pt x="174" y="430"/>
                  </a:lnTo>
                  <a:lnTo>
                    <a:pt x="175" y="430"/>
                  </a:lnTo>
                  <a:lnTo>
                    <a:pt x="175" y="429"/>
                  </a:lnTo>
                  <a:lnTo>
                    <a:pt x="175" y="428"/>
                  </a:lnTo>
                  <a:lnTo>
                    <a:pt x="174" y="428"/>
                  </a:lnTo>
                  <a:lnTo>
                    <a:pt x="175" y="428"/>
                  </a:lnTo>
                  <a:lnTo>
                    <a:pt x="174" y="427"/>
                  </a:lnTo>
                  <a:lnTo>
                    <a:pt x="174" y="426"/>
                  </a:lnTo>
                  <a:lnTo>
                    <a:pt x="173" y="426"/>
                  </a:lnTo>
                  <a:lnTo>
                    <a:pt x="173" y="425"/>
                  </a:lnTo>
                  <a:lnTo>
                    <a:pt x="173" y="424"/>
                  </a:lnTo>
                  <a:lnTo>
                    <a:pt x="174" y="424"/>
                  </a:lnTo>
                  <a:lnTo>
                    <a:pt x="174" y="423"/>
                  </a:lnTo>
                  <a:lnTo>
                    <a:pt x="174" y="421"/>
                  </a:lnTo>
                  <a:lnTo>
                    <a:pt x="175" y="421"/>
                  </a:lnTo>
                  <a:lnTo>
                    <a:pt x="175" y="420"/>
                  </a:lnTo>
                  <a:lnTo>
                    <a:pt x="174" y="420"/>
                  </a:lnTo>
                  <a:lnTo>
                    <a:pt x="175" y="420"/>
                  </a:lnTo>
                  <a:lnTo>
                    <a:pt x="174" y="419"/>
                  </a:lnTo>
                  <a:lnTo>
                    <a:pt x="174" y="418"/>
                  </a:lnTo>
                  <a:lnTo>
                    <a:pt x="175" y="418"/>
                  </a:lnTo>
                  <a:lnTo>
                    <a:pt x="175" y="417"/>
                  </a:lnTo>
                  <a:lnTo>
                    <a:pt x="174" y="417"/>
                  </a:lnTo>
                  <a:lnTo>
                    <a:pt x="175" y="417"/>
                  </a:lnTo>
                  <a:lnTo>
                    <a:pt x="175" y="416"/>
                  </a:lnTo>
                  <a:lnTo>
                    <a:pt x="174" y="415"/>
                  </a:lnTo>
                  <a:lnTo>
                    <a:pt x="174" y="414"/>
                  </a:lnTo>
                  <a:lnTo>
                    <a:pt x="174" y="413"/>
                  </a:lnTo>
                  <a:lnTo>
                    <a:pt x="173" y="413"/>
                  </a:lnTo>
                  <a:lnTo>
                    <a:pt x="173" y="412"/>
                  </a:lnTo>
                  <a:lnTo>
                    <a:pt x="174" y="411"/>
                  </a:lnTo>
                  <a:lnTo>
                    <a:pt x="174" y="410"/>
                  </a:lnTo>
                  <a:lnTo>
                    <a:pt x="174" y="409"/>
                  </a:lnTo>
                  <a:lnTo>
                    <a:pt x="173" y="409"/>
                  </a:lnTo>
                  <a:lnTo>
                    <a:pt x="173" y="408"/>
                  </a:lnTo>
                  <a:lnTo>
                    <a:pt x="173" y="407"/>
                  </a:lnTo>
                  <a:lnTo>
                    <a:pt x="172" y="407"/>
                  </a:lnTo>
                  <a:lnTo>
                    <a:pt x="172" y="406"/>
                  </a:lnTo>
                  <a:lnTo>
                    <a:pt x="171" y="406"/>
                  </a:lnTo>
                  <a:lnTo>
                    <a:pt x="171" y="405"/>
                  </a:lnTo>
                  <a:lnTo>
                    <a:pt x="170" y="405"/>
                  </a:lnTo>
                  <a:lnTo>
                    <a:pt x="170" y="404"/>
                  </a:lnTo>
                  <a:lnTo>
                    <a:pt x="169" y="404"/>
                  </a:lnTo>
                  <a:lnTo>
                    <a:pt x="169" y="402"/>
                  </a:lnTo>
                  <a:lnTo>
                    <a:pt x="169" y="401"/>
                  </a:lnTo>
                  <a:lnTo>
                    <a:pt x="167" y="401"/>
                  </a:lnTo>
                  <a:lnTo>
                    <a:pt x="169" y="401"/>
                  </a:lnTo>
                  <a:lnTo>
                    <a:pt x="169" y="400"/>
                  </a:lnTo>
                  <a:lnTo>
                    <a:pt x="167" y="400"/>
                  </a:lnTo>
                  <a:lnTo>
                    <a:pt x="167" y="399"/>
                  </a:lnTo>
                  <a:lnTo>
                    <a:pt x="166" y="399"/>
                  </a:lnTo>
                  <a:lnTo>
                    <a:pt x="166" y="398"/>
                  </a:lnTo>
                  <a:lnTo>
                    <a:pt x="166" y="397"/>
                  </a:lnTo>
                  <a:lnTo>
                    <a:pt x="165" y="397"/>
                  </a:lnTo>
                  <a:lnTo>
                    <a:pt x="166" y="396"/>
                  </a:lnTo>
                  <a:lnTo>
                    <a:pt x="165" y="396"/>
                  </a:lnTo>
                  <a:lnTo>
                    <a:pt x="165" y="395"/>
                  </a:lnTo>
                  <a:lnTo>
                    <a:pt x="165" y="394"/>
                  </a:lnTo>
                  <a:lnTo>
                    <a:pt x="165" y="393"/>
                  </a:lnTo>
                  <a:lnTo>
                    <a:pt x="165" y="392"/>
                  </a:lnTo>
                  <a:lnTo>
                    <a:pt x="164" y="392"/>
                  </a:lnTo>
                  <a:lnTo>
                    <a:pt x="163" y="392"/>
                  </a:lnTo>
                  <a:lnTo>
                    <a:pt x="162" y="392"/>
                  </a:lnTo>
                  <a:lnTo>
                    <a:pt x="162" y="391"/>
                  </a:lnTo>
                  <a:lnTo>
                    <a:pt x="162" y="390"/>
                  </a:lnTo>
                  <a:lnTo>
                    <a:pt x="161" y="390"/>
                  </a:lnTo>
                  <a:lnTo>
                    <a:pt x="161" y="389"/>
                  </a:lnTo>
                  <a:lnTo>
                    <a:pt x="160" y="388"/>
                  </a:lnTo>
                  <a:lnTo>
                    <a:pt x="160" y="387"/>
                  </a:lnTo>
                  <a:lnTo>
                    <a:pt x="159" y="387"/>
                  </a:lnTo>
                  <a:lnTo>
                    <a:pt x="158" y="387"/>
                  </a:lnTo>
                  <a:lnTo>
                    <a:pt x="158" y="386"/>
                  </a:lnTo>
                  <a:lnTo>
                    <a:pt x="157" y="386"/>
                  </a:lnTo>
                  <a:lnTo>
                    <a:pt x="157" y="385"/>
                  </a:lnTo>
                  <a:lnTo>
                    <a:pt x="157" y="383"/>
                  </a:lnTo>
                  <a:lnTo>
                    <a:pt x="157" y="382"/>
                  </a:lnTo>
                  <a:lnTo>
                    <a:pt x="157" y="381"/>
                  </a:lnTo>
                  <a:lnTo>
                    <a:pt x="156" y="381"/>
                  </a:lnTo>
                  <a:lnTo>
                    <a:pt x="155" y="380"/>
                  </a:lnTo>
                  <a:lnTo>
                    <a:pt x="154" y="380"/>
                  </a:lnTo>
                  <a:lnTo>
                    <a:pt x="155" y="379"/>
                  </a:lnTo>
                  <a:lnTo>
                    <a:pt x="154" y="379"/>
                  </a:lnTo>
                  <a:lnTo>
                    <a:pt x="154" y="378"/>
                  </a:lnTo>
                  <a:lnTo>
                    <a:pt x="154" y="377"/>
                  </a:lnTo>
                  <a:lnTo>
                    <a:pt x="153" y="377"/>
                  </a:lnTo>
                  <a:lnTo>
                    <a:pt x="152" y="377"/>
                  </a:lnTo>
                  <a:lnTo>
                    <a:pt x="151" y="376"/>
                  </a:lnTo>
                  <a:lnTo>
                    <a:pt x="151" y="375"/>
                  </a:lnTo>
                  <a:lnTo>
                    <a:pt x="150" y="374"/>
                  </a:lnTo>
                  <a:lnTo>
                    <a:pt x="148" y="373"/>
                  </a:lnTo>
                  <a:lnTo>
                    <a:pt x="147" y="373"/>
                  </a:lnTo>
                  <a:lnTo>
                    <a:pt x="146" y="373"/>
                  </a:lnTo>
                  <a:lnTo>
                    <a:pt x="146" y="372"/>
                  </a:lnTo>
                  <a:lnTo>
                    <a:pt x="145" y="372"/>
                  </a:lnTo>
                  <a:lnTo>
                    <a:pt x="145" y="371"/>
                  </a:lnTo>
                  <a:lnTo>
                    <a:pt x="144" y="371"/>
                  </a:lnTo>
                  <a:lnTo>
                    <a:pt x="144" y="370"/>
                  </a:lnTo>
                  <a:lnTo>
                    <a:pt x="143" y="370"/>
                  </a:lnTo>
                  <a:lnTo>
                    <a:pt x="142" y="369"/>
                  </a:lnTo>
                  <a:lnTo>
                    <a:pt x="141" y="369"/>
                  </a:lnTo>
                  <a:lnTo>
                    <a:pt x="140" y="369"/>
                  </a:lnTo>
                  <a:lnTo>
                    <a:pt x="139" y="369"/>
                  </a:lnTo>
                  <a:lnTo>
                    <a:pt x="138" y="368"/>
                  </a:lnTo>
                  <a:lnTo>
                    <a:pt x="137" y="368"/>
                  </a:lnTo>
                  <a:lnTo>
                    <a:pt x="137" y="369"/>
                  </a:lnTo>
                  <a:lnTo>
                    <a:pt x="136" y="369"/>
                  </a:lnTo>
                  <a:lnTo>
                    <a:pt x="136" y="368"/>
                  </a:lnTo>
                  <a:lnTo>
                    <a:pt x="135" y="368"/>
                  </a:lnTo>
                  <a:lnTo>
                    <a:pt x="134" y="368"/>
                  </a:lnTo>
                  <a:lnTo>
                    <a:pt x="133" y="368"/>
                  </a:lnTo>
                  <a:lnTo>
                    <a:pt x="132" y="368"/>
                  </a:lnTo>
                  <a:lnTo>
                    <a:pt x="132" y="367"/>
                  </a:lnTo>
                  <a:lnTo>
                    <a:pt x="132" y="366"/>
                  </a:lnTo>
                  <a:lnTo>
                    <a:pt x="131" y="366"/>
                  </a:lnTo>
                  <a:lnTo>
                    <a:pt x="130" y="366"/>
                  </a:lnTo>
                  <a:lnTo>
                    <a:pt x="130" y="365"/>
                  </a:lnTo>
                  <a:lnTo>
                    <a:pt x="128" y="365"/>
                  </a:lnTo>
                  <a:lnTo>
                    <a:pt x="127" y="363"/>
                  </a:lnTo>
                  <a:lnTo>
                    <a:pt x="127" y="362"/>
                  </a:lnTo>
                  <a:lnTo>
                    <a:pt x="126" y="362"/>
                  </a:lnTo>
                  <a:lnTo>
                    <a:pt x="125" y="362"/>
                  </a:lnTo>
                  <a:lnTo>
                    <a:pt x="124" y="362"/>
                  </a:lnTo>
                  <a:lnTo>
                    <a:pt x="123" y="362"/>
                  </a:lnTo>
                  <a:lnTo>
                    <a:pt x="122" y="362"/>
                  </a:lnTo>
                  <a:lnTo>
                    <a:pt x="121" y="362"/>
                  </a:lnTo>
                  <a:lnTo>
                    <a:pt x="120" y="362"/>
                  </a:lnTo>
                  <a:lnTo>
                    <a:pt x="119" y="362"/>
                  </a:lnTo>
                  <a:lnTo>
                    <a:pt x="118" y="362"/>
                  </a:lnTo>
                  <a:lnTo>
                    <a:pt x="117" y="363"/>
                  </a:lnTo>
                  <a:lnTo>
                    <a:pt x="116" y="363"/>
                  </a:lnTo>
                  <a:lnTo>
                    <a:pt x="115" y="363"/>
                  </a:lnTo>
                  <a:lnTo>
                    <a:pt x="114" y="363"/>
                  </a:lnTo>
                  <a:lnTo>
                    <a:pt x="113" y="363"/>
                  </a:lnTo>
                  <a:lnTo>
                    <a:pt x="113" y="362"/>
                  </a:lnTo>
                  <a:lnTo>
                    <a:pt x="112" y="362"/>
                  </a:lnTo>
                  <a:lnTo>
                    <a:pt x="111" y="362"/>
                  </a:lnTo>
                  <a:lnTo>
                    <a:pt x="109" y="361"/>
                  </a:lnTo>
                  <a:lnTo>
                    <a:pt x="108" y="361"/>
                  </a:lnTo>
                  <a:lnTo>
                    <a:pt x="107" y="361"/>
                  </a:lnTo>
                  <a:lnTo>
                    <a:pt x="106" y="361"/>
                  </a:lnTo>
                  <a:lnTo>
                    <a:pt x="106" y="360"/>
                  </a:lnTo>
                  <a:lnTo>
                    <a:pt x="105" y="360"/>
                  </a:lnTo>
                  <a:lnTo>
                    <a:pt x="104" y="360"/>
                  </a:lnTo>
                  <a:lnTo>
                    <a:pt x="104" y="359"/>
                  </a:lnTo>
                  <a:lnTo>
                    <a:pt x="103" y="359"/>
                  </a:lnTo>
                  <a:lnTo>
                    <a:pt x="102" y="359"/>
                  </a:lnTo>
                  <a:lnTo>
                    <a:pt x="101" y="358"/>
                  </a:lnTo>
                  <a:lnTo>
                    <a:pt x="100" y="358"/>
                  </a:lnTo>
                  <a:lnTo>
                    <a:pt x="99" y="357"/>
                  </a:lnTo>
                  <a:lnTo>
                    <a:pt x="98" y="356"/>
                  </a:lnTo>
                  <a:lnTo>
                    <a:pt x="98" y="355"/>
                  </a:lnTo>
                  <a:lnTo>
                    <a:pt x="97" y="355"/>
                  </a:lnTo>
                  <a:lnTo>
                    <a:pt x="96" y="355"/>
                  </a:lnTo>
                  <a:lnTo>
                    <a:pt x="96" y="354"/>
                  </a:lnTo>
                  <a:lnTo>
                    <a:pt x="95" y="354"/>
                  </a:lnTo>
                  <a:lnTo>
                    <a:pt x="94" y="354"/>
                  </a:lnTo>
                  <a:lnTo>
                    <a:pt x="94" y="353"/>
                  </a:lnTo>
                  <a:lnTo>
                    <a:pt x="93" y="352"/>
                  </a:lnTo>
                  <a:lnTo>
                    <a:pt x="93" y="351"/>
                  </a:lnTo>
                  <a:lnTo>
                    <a:pt x="93" y="350"/>
                  </a:lnTo>
                  <a:lnTo>
                    <a:pt x="93" y="349"/>
                  </a:lnTo>
                  <a:lnTo>
                    <a:pt x="93" y="348"/>
                  </a:lnTo>
                  <a:lnTo>
                    <a:pt x="93" y="347"/>
                  </a:lnTo>
                  <a:lnTo>
                    <a:pt x="93" y="346"/>
                  </a:lnTo>
                  <a:lnTo>
                    <a:pt x="92" y="346"/>
                  </a:lnTo>
                  <a:lnTo>
                    <a:pt x="90" y="344"/>
                  </a:lnTo>
                  <a:lnTo>
                    <a:pt x="89" y="344"/>
                  </a:lnTo>
                  <a:lnTo>
                    <a:pt x="89" y="343"/>
                  </a:lnTo>
                  <a:lnTo>
                    <a:pt x="87" y="342"/>
                  </a:lnTo>
                  <a:lnTo>
                    <a:pt x="80" y="337"/>
                  </a:lnTo>
                  <a:lnTo>
                    <a:pt x="73" y="333"/>
                  </a:lnTo>
                  <a:lnTo>
                    <a:pt x="65" y="328"/>
                  </a:lnTo>
                  <a:lnTo>
                    <a:pt x="65" y="327"/>
                  </a:lnTo>
                  <a:lnTo>
                    <a:pt x="66" y="326"/>
                  </a:lnTo>
                  <a:lnTo>
                    <a:pt x="67" y="324"/>
                  </a:lnTo>
                  <a:lnTo>
                    <a:pt x="67" y="323"/>
                  </a:lnTo>
                  <a:lnTo>
                    <a:pt x="67" y="322"/>
                  </a:lnTo>
                  <a:lnTo>
                    <a:pt x="68" y="322"/>
                  </a:lnTo>
                  <a:lnTo>
                    <a:pt x="68" y="321"/>
                  </a:lnTo>
                  <a:lnTo>
                    <a:pt x="68" y="320"/>
                  </a:lnTo>
                  <a:lnTo>
                    <a:pt x="68" y="319"/>
                  </a:lnTo>
                  <a:lnTo>
                    <a:pt x="67" y="319"/>
                  </a:lnTo>
                  <a:lnTo>
                    <a:pt x="67" y="318"/>
                  </a:lnTo>
                  <a:lnTo>
                    <a:pt x="67" y="317"/>
                  </a:lnTo>
                  <a:lnTo>
                    <a:pt x="66" y="317"/>
                  </a:lnTo>
                  <a:lnTo>
                    <a:pt x="66" y="316"/>
                  </a:lnTo>
                  <a:lnTo>
                    <a:pt x="66" y="315"/>
                  </a:lnTo>
                  <a:lnTo>
                    <a:pt x="66" y="314"/>
                  </a:lnTo>
                  <a:lnTo>
                    <a:pt x="66" y="313"/>
                  </a:lnTo>
                  <a:lnTo>
                    <a:pt x="66" y="312"/>
                  </a:lnTo>
                  <a:lnTo>
                    <a:pt x="67" y="312"/>
                  </a:lnTo>
                  <a:lnTo>
                    <a:pt x="67" y="311"/>
                  </a:lnTo>
                  <a:lnTo>
                    <a:pt x="67" y="310"/>
                  </a:lnTo>
                  <a:lnTo>
                    <a:pt x="67" y="309"/>
                  </a:lnTo>
                  <a:lnTo>
                    <a:pt x="66" y="309"/>
                  </a:lnTo>
                  <a:lnTo>
                    <a:pt x="66" y="308"/>
                  </a:lnTo>
                  <a:lnTo>
                    <a:pt x="65" y="308"/>
                  </a:lnTo>
                  <a:lnTo>
                    <a:pt x="65" y="307"/>
                  </a:lnTo>
                  <a:lnTo>
                    <a:pt x="64" y="307"/>
                  </a:lnTo>
                  <a:lnTo>
                    <a:pt x="64" y="305"/>
                  </a:lnTo>
                  <a:lnTo>
                    <a:pt x="63" y="305"/>
                  </a:lnTo>
                  <a:lnTo>
                    <a:pt x="62" y="304"/>
                  </a:lnTo>
                  <a:lnTo>
                    <a:pt x="61" y="304"/>
                  </a:lnTo>
                  <a:lnTo>
                    <a:pt x="61" y="303"/>
                  </a:lnTo>
                  <a:lnTo>
                    <a:pt x="60" y="303"/>
                  </a:lnTo>
                  <a:lnTo>
                    <a:pt x="59" y="303"/>
                  </a:lnTo>
                  <a:lnTo>
                    <a:pt x="59" y="302"/>
                  </a:lnTo>
                  <a:lnTo>
                    <a:pt x="58" y="301"/>
                  </a:lnTo>
                  <a:lnTo>
                    <a:pt x="58" y="300"/>
                  </a:lnTo>
                  <a:lnTo>
                    <a:pt x="57" y="300"/>
                  </a:lnTo>
                  <a:lnTo>
                    <a:pt x="57" y="299"/>
                  </a:lnTo>
                  <a:lnTo>
                    <a:pt x="56" y="299"/>
                  </a:lnTo>
                  <a:lnTo>
                    <a:pt x="55" y="298"/>
                  </a:lnTo>
                  <a:lnTo>
                    <a:pt x="55" y="297"/>
                  </a:lnTo>
                  <a:lnTo>
                    <a:pt x="54" y="296"/>
                  </a:lnTo>
                  <a:lnTo>
                    <a:pt x="54" y="295"/>
                  </a:lnTo>
                  <a:lnTo>
                    <a:pt x="53" y="294"/>
                  </a:lnTo>
                  <a:lnTo>
                    <a:pt x="51" y="294"/>
                  </a:lnTo>
                  <a:lnTo>
                    <a:pt x="51" y="293"/>
                  </a:lnTo>
                  <a:lnTo>
                    <a:pt x="50" y="293"/>
                  </a:lnTo>
                  <a:lnTo>
                    <a:pt x="50" y="292"/>
                  </a:lnTo>
                  <a:lnTo>
                    <a:pt x="49" y="292"/>
                  </a:lnTo>
                  <a:lnTo>
                    <a:pt x="49" y="291"/>
                  </a:lnTo>
                  <a:lnTo>
                    <a:pt x="48" y="291"/>
                  </a:lnTo>
                  <a:lnTo>
                    <a:pt x="47" y="290"/>
                  </a:lnTo>
                  <a:lnTo>
                    <a:pt x="46" y="290"/>
                  </a:lnTo>
                  <a:lnTo>
                    <a:pt x="46" y="289"/>
                  </a:lnTo>
                  <a:lnTo>
                    <a:pt x="46" y="288"/>
                  </a:lnTo>
                  <a:lnTo>
                    <a:pt x="47" y="288"/>
                  </a:lnTo>
                  <a:lnTo>
                    <a:pt x="47" y="287"/>
                  </a:lnTo>
                  <a:lnTo>
                    <a:pt x="47" y="285"/>
                  </a:lnTo>
                  <a:lnTo>
                    <a:pt x="46" y="285"/>
                  </a:lnTo>
                  <a:lnTo>
                    <a:pt x="46" y="284"/>
                  </a:lnTo>
                  <a:lnTo>
                    <a:pt x="45" y="284"/>
                  </a:lnTo>
                  <a:lnTo>
                    <a:pt x="45" y="283"/>
                  </a:lnTo>
                  <a:lnTo>
                    <a:pt x="45" y="282"/>
                  </a:lnTo>
                  <a:lnTo>
                    <a:pt x="44" y="281"/>
                  </a:lnTo>
                  <a:lnTo>
                    <a:pt x="44" y="280"/>
                  </a:lnTo>
                  <a:lnTo>
                    <a:pt x="43" y="280"/>
                  </a:lnTo>
                  <a:lnTo>
                    <a:pt x="43" y="279"/>
                  </a:lnTo>
                  <a:lnTo>
                    <a:pt x="42" y="279"/>
                  </a:lnTo>
                  <a:lnTo>
                    <a:pt x="42" y="278"/>
                  </a:lnTo>
                  <a:lnTo>
                    <a:pt x="41" y="278"/>
                  </a:lnTo>
                  <a:lnTo>
                    <a:pt x="41" y="277"/>
                  </a:lnTo>
                  <a:lnTo>
                    <a:pt x="41" y="276"/>
                  </a:lnTo>
                  <a:lnTo>
                    <a:pt x="41" y="275"/>
                  </a:lnTo>
                  <a:lnTo>
                    <a:pt x="40" y="275"/>
                  </a:lnTo>
                  <a:lnTo>
                    <a:pt x="40" y="274"/>
                  </a:lnTo>
                  <a:lnTo>
                    <a:pt x="41" y="273"/>
                  </a:lnTo>
                  <a:lnTo>
                    <a:pt x="40" y="272"/>
                  </a:lnTo>
                  <a:lnTo>
                    <a:pt x="40" y="271"/>
                  </a:lnTo>
                  <a:lnTo>
                    <a:pt x="40" y="270"/>
                  </a:lnTo>
                  <a:lnTo>
                    <a:pt x="41" y="270"/>
                  </a:lnTo>
                  <a:lnTo>
                    <a:pt x="41" y="269"/>
                  </a:lnTo>
                  <a:lnTo>
                    <a:pt x="41" y="268"/>
                  </a:lnTo>
                  <a:lnTo>
                    <a:pt x="40" y="266"/>
                  </a:lnTo>
                  <a:lnTo>
                    <a:pt x="39" y="266"/>
                  </a:lnTo>
                  <a:lnTo>
                    <a:pt x="38" y="266"/>
                  </a:lnTo>
                  <a:lnTo>
                    <a:pt x="38" y="265"/>
                  </a:lnTo>
                  <a:lnTo>
                    <a:pt x="37" y="265"/>
                  </a:lnTo>
                  <a:lnTo>
                    <a:pt x="36" y="265"/>
                  </a:lnTo>
                  <a:lnTo>
                    <a:pt x="36" y="264"/>
                  </a:lnTo>
                  <a:lnTo>
                    <a:pt x="35" y="263"/>
                  </a:lnTo>
                  <a:lnTo>
                    <a:pt x="34" y="263"/>
                  </a:lnTo>
                  <a:lnTo>
                    <a:pt x="32" y="263"/>
                  </a:lnTo>
                  <a:lnTo>
                    <a:pt x="31" y="263"/>
                  </a:lnTo>
                  <a:lnTo>
                    <a:pt x="31" y="262"/>
                  </a:lnTo>
                  <a:lnTo>
                    <a:pt x="30" y="262"/>
                  </a:lnTo>
                  <a:lnTo>
                    <a:pt x="30" y="261"/>
                  </a:lnTo>
                  <a:lnTo>
                    <a:pt x="29" y="262"/>
                  </a:lnTo>
                  <a:lnTo>
                    <a:pt x="28" y="262"/>
                  </a:lnTo>
                  <a:lnTo>
                    <a:pt x="28" y="261"/>
                  </a:lnTo>
                  <a:lnTo>
                    <a:pt x="27" y="261"/>
                  </a:lnTo>
                  <a:lnTo>
                    <a:pt x="27" y="260"/>
                  </a:lnTo>
                  <a:lnTo>
                    <a:pt x="24" y="263"/>
                  </a:lnTo>
                  <a:lnTo>
                    <a:pt x="25" y="263"/>
                  </a:lnTo>
                  <a:lnTo>
                    <a:pt x="20" y="266"/>
                  </a:lnTo>
                  <a:lnTo>
                    <a:pt x="20" y="269"/>
                  </a:lnTo>
                  <a:lnTo>
                    <a:pt x="22" y="272"/>
                  </a:lnTo>
                  <a:lnTo>
                    <a:pt x="19" y="272"/>
                  </a:lnTo>
                  <a:lnTo>
                    <a:pt x="19" y="274"/>
                  </a:lnTo>
                  <a:lnTo>
                    <a:pt x="17" y="274"/>
                  </a:lnTo>
                  <a:lnTo>
                    <a:pt x="17" y="273"/>
                  </a:lnTo>
                  <a:lnTo>
                    <a:pt x="15" y="269"/>
                  </a:lnTo>
                  <a:lnTo>
                    <a:pt x="14" y="265"/>
                  </a:lnTo>
                  <a:lnTo>
                    <a:pt x="11" y="266"/>
                  </a:lnTo>
                  <a:lnTo>
                    <a:pt x="10" y="266"/>
                  </a:lnTo>
                  <a:lnTo>
                    <a:pt x="5" y="266"/>
                  </a:lnTo>
                  <a:lnTo>
                    <a:pt x="5" y="265"/>
                  </a:lnTo>
                  <a:lnTo>
                    <a:pt x="6" y="261"/>
                  </a:lnTo>
                  <a:lnTo>
                    <a:pt x="7" y="259"/>
                  </a:lnTo>
                  <a:lnTo>
                    <a:pt x="7" y="257"/>
                  </a:lnTo>
                  <a:lnTo>
                    <a:pt x="8" y="255"/>
                  </a:lnTo>
                  <a:lnTo>
                    <a:pt x="9" y="254"/>
                  </a:lnTo>
                  <a:lnTo>
                    <a:pt x="10" y="253"/>
                  </a:lnTo>
                  <a:lnTo>
                    <a:pt x="11" y="254"/>
                  </a:lnTo>
                  <a:lnTo>
                    <a:pt x="14" y="253"/>
                  </a:lnTo>
                  <a:lnTo>
                    <a:pt x="16" y="252"/>
                  </a:lnTo>
                  <a:lnTo>
                    <a:pt x="17" y="251"/>
                  </a:lnTo>
                  <a:lnTo>
                    <a:pt x="20" y="249"/>
                  </a:lnTo>
                  <a:lnTo>
                    <a:pt x="19" y="248"/>
                  </a:lnTo>
                  <a:lnTo>
                    <a:pt x="18" y="248"/>
                  </a:lnTo>
                  <a:lnTo>
                    <a:pt x="18" y="246"/>
                  </a:lnTo>
                  <a:lnTo>
                    <a:pt x="17" y="246"/>
                  </a:lnTo>
                  <a:lnTo>
                    <a:pt x="18" y="245"/>
                  </a:lnTo>
                  <a:lnTo>
                    <a:pt x="18" y="244"/>
                  </a:lnTo>
                  <a:lnTo>
                    <a:pt x="17" y="244"/>
                  </a:lnTo>
                  <a:lnTo>
                    <a:pt x="16" y="244"/>
                  </a:lnTo>
                  <a:lnTo>
                    <a:pt x="17" y="243"/>
                  </a:lnTo>
                  <a:lnTo>
                    <a:pt x="17" y="242"/>
                  </a:lnTo>
                  <a:lnTo>
                    <a:pt x="17" y="241"/>
                  </a:lnTo>
                  <a:lnTo>
                    <a:pt x="17" y="240"/>
                  </a:lnTo>
                  <a:lnTo>
                    <a:pt x="18" y="240"/>
                  </a:lnTo>
                  <a:lnTo>
                    <a:pt x="18" y="239"/>
                  </a:lnTo>
                  <a:lnTo>
                    <a:pt x="19" y="239"/>
                  </a:lnTo>
                  <a:lnTo>
                    <a:pt x="19" y="238"/>
                  </a:lnTo>
                  <a:lnTo>
                    <a:pt x="18" y="238"/>
                  </a:lnTo>
                  <a:lnTo>
                    <a:pt x="17" y="237"/>
                  </a:lnTo>
                  <a:lnTo>
                    <a:pt x="17" y="236"/>
                  </a:lnTo>
                  <a:lnTo>
                    <a:pt x="16" y="236"/>
                  </a:lnTo>
                  <a:lnTo>
                    <a:pt x="15" y="236"/>
                  </a:lnTo>
                  <a:lnTo>
                    <a:pt x="15" y="235"/>
                  </a:lnTo>
                  <a:lnTo>
                    <a:pt x="15" y="234"/>
                  </a:lnTo>
                  <a:lnTo>
                    <a:pt x="14" y="234"/>
                  </a:lnTo>
                  <a:lnTo>
                    <a:pt x="14" y="235"/>
                  </a:lnTo>
                  <a:lnTo>
                    <a:pt x="12" y="235"/>
                  </a:lnTo>
                  <a:lnTo>
                    <a:pt x="11" y="234"/>
                  </a:lnTo>
                  <a:lnTo>
                    <a:pt x="11" y="235"/>
                  </a:lnTo>
                  <a:lnTo>
                    <a:pt x="10" y="234"/>
                  </a:lnTo>
                  <a:lnTo>
                    <a:pt x="10" y="233"/>
                  </a:lnTo>
                  <a:lnTo>
                    <a:pt x="11" y="233"/>
                  </a:lnTo>
                  <a:lnTo>
                    <a:pt x="11" y="232"/>
                  </a:lnTo>
                  <a:lnTo>
                    <a:pt x="10" y="232"/>
                  </a:lnTo>
                  <a:lnTo>
                    <a:pt x="10" y="231"/>
                  </a:lnTo>
                  <a:lnTo>
                    <a:pt x="9" y="231"/>
                  </a:lnTo>
                  <a:lnTo>
                    <a:pt x="9" y="230"/>
                  </a:lnTo>
                  <a:lnTo>
                    <a:pt x="9" y="229"/>
                  </a:lnTo>
                  <a:lnTo>
                    <a:pt x="8" y="229"/>
                  </a:lnTo>
                  <a:lnTo>
                    <a:pt x="8" y="227"/>
                  </a:lnTo>
                  <a:lnTo>
                    <a:pt x="7" y="227"/>
                  </a:lnTo>
                  <a:lnTo>
                    <a:pt x="7" y="226"/>
                  </a:lnTo>
                  <a:lnTo>
                    <a:pt x="7" y="225"/>
                  </a:lnTo>
                  <a:lnTo>
                    <a:pt x="6" y="225"/>
                  </a:lnTo>
                  <a:lnTo>
                    <a:pt x="5" y="225"/>
                  </a:lnTo>
                  <a:lnTo>
                    <a:pt x="4" y="224"/>
                  </a:lnTo>
                  <a:lnTo>
                    <a:pt x="4" y="223"/>
                  </a:lnTo>
                  <a:lnTo>
                    <a:pt x="5" y="223"/>
                  </a:lnTo>
                  <a:lnTo>
                    <a:pt x="6" y="222"/>
                  </a:lnTo>
                  <a:lnTo>
                    <a:pt x="6" y="221"/>
                  </a:lnTo>
                  <a:lnTo>
                    <a:pt x="5" y="221"/>
                  </a:lnTo>
                  <a:lnTo>
                    <a:pt x="5" y="220"/>
                  </a:lnTo>
                  <a:lnTo>
                    <a:pt x="5" y="219"/>
                  </a:lnTo>
                  <a:lnTo>
                    <a:pt x="5" y="218"/>
                  </a:lnTo>
                  <a:lnTo>
                    <a:pt x="5" y="217"/>
                  </a:lnTo>
                  <a:lnTo>
                    <a:pt x="4" y="217"/>
                  </a:lnTo>
                  <a:lnTo>
                    <a:pt x="4" y="216"/>
                  </a:lnTo>
                  <a:lnTo>
                    <a:pt x="4" y="215"/>
                  </a:lnTo>
                  <a:lnTo>
                    <a:pt x="5" y="215"/>
                  </a:lnTo>
                  <a:lnTo>
                    <a:pt x="5" y="214"/>
                  </a:lnTo>
                  <a:lnTo>
                    <a:pt x="6" y="214"/>
                  </a:lnTo>
                  <a:lnTo>
                    <a:pt x="7" y="214"/>
                  </a:lnTo>
                  <a:lnTo>
                    <a:pt x="7" y="213"/>
                  </a:lnTo>
                  <a:lnTo>
                    <a:pt x="6" y="213"/>
                  </a:lnTo>
                  <a:lnTo>
                    <a:pt x="6" y="212"/>
                  </a:lnTo>
                  <a:lnTo>
                    <a:pt x="6" y="211"/>
                  </a:lnTo>
                  <a:lnTo>
                    <a:pt x="7" y="211"/>
                  </a:lnTo>
                  <a:lnTo>
                    <a:pt x="7" y="210"/>
                  </a:lnTo>
                  <a:lnTo>
                    <a:pt x="8" y="210"/>
                  </a:lnTo>
                  <a:lnTo>
                    <a:pt x="8" y="208"/>
                  </a:lnTo>
                  <a:lnTo>
                    <a:pt x="9" y="208"/>
                  </a:lnTo>
                  <a:lnTo>
                    <a:pt x="9" y="207"/>
                  </a:lnTo>
                  <a:lnTo>
                    <a:pt x="8" y="207"/>
                  </a:lnTo>
                  <a:lnTo>
                    <a:pt x="8" y="206"/>
                  </a:lnTo>
                  <a:lnTo>
                    <a:pt x="8" y="205"/>
                  </a:lnTo>
                  <a:lnTo>
                    <a:pt x="7" y="204"/>
                  </a:lnTo>
                  <a:lnTo>
                    <a:pt x="7" y="203"/>
                  </a:lnTo>
                  <a:lnTo>
                    <a:pt x="8" y="202"/>
                  </a:lnTo>
                  <a:lnTo>
                    <a:pt x="9" y="202"/>
                  </a:lnTo>
                  <a:lnTo>
                    <a:pt x="9" y="201"/>
                  </a:lnTo>
                  <a:lnTo>
                    <a:pt x="9" y="200"/>
                  </a:lnTo>
                  <a:lnTo>
                    <a:pt x="8" y="200"/>
                  </a:lnTo>
                  <a:lnTo>
                    <a:pt x="7" y="199"/>
                  </a:lnTo>
                  <a:lnTo>
                    <a:pt x="7" y="198"/>
                  </a:lnTo>
                  <a:lnTo>
                    <a:pt x="7" y="197"/>
                  </a:lnTo>
                  <a:lnTo>
                    <a:pt x="7" y="196"/>
                  </a:lnTo>
                  <a:lnTo>
                    <a:pt x="6" y="196"/>
                  </a:lnTo>
                  <a:lnTo>
                    <a:pt x="6" y="195"/>
                  </a:lnTo>
                  <a:lnTo>
                    <a:pt x="5" y="195"/>
                  </a:lnTo>
                  <a:lnTo>
                    <a:pt x="5" y="194"/>
                  </a:lnTo>
                  <a:lnTo>
                    <a:pt x="6" y="194"/>
                  </a:lnTo>
                  <a:lnTo>
                    <a:pt x="7" y="193"/>
                  </a:lnTo>
                  <a:lnTo>
                    <a:pt x="8" y="193"/>
                  </a:lnTo>
                  <a:lnTo>
                    <a:pt x="8" y="192"/>
                  </a:lnTo>
                  <a:lnTo>
                    <a:pt x="8" y="191"/>
                  </a:lnTo>
                  <a:lnTo>
                    <a:pt x="9" y="191"/>
                  </a:lnTo>
                  <a:lnTo>
                    <a:pt x="9" y="190"/>
                  </a:lnTo>
                  <a:lnTo>
                    <a:pt x="8" y="188"/>
                  </a:lnTo>
                  <a:lnTo>
                    <a:pt x="8" y="187"/>
                  </a:lnTo>
                  <a:lnTo>
                    <a:pt x="7" y="187"/>
                  </a:lnTo>
                  <a:lnTo>
                    <a:pt x="7" y="186"/>
                  </a:lnTo>
                  <a:lnTo>
                    <a:pt x="6" y="186"/>
                  </a:lnTo>
                  <a:lnTo>
                    <a:pt x="5" y="186"/>
                  </a:lnTo>
                  <a:lnTo>
                    <a:pt x="4" y="186"/>
                  </a:lnTo>
                  <a:lnTo>
                    <a:pt x="4" y="185"/>
                  </a:lnTo>
                  <a:lnTo>
                    <a:pt x="4" y="184"/>
                  </a:lnTo>
                  <a:lnTo>
                    <a:pt x="3" y="184"/>
                  </a:lnTo>
                  <a:lnTo>
                    <a:pt x="3" y="183"/>
                  </a:lnTo>
                  <a:lnTo>
                    <a:pt x="2" y="183"/>
                  </a:lnTo>
                  <a:lnTo>
                    <a:pt x="2" y="182"/>
                  </a:lnTo>
                  <a:lnTo>
                    <a:pt x="1" y="182"/>
                  </a:lnTo>
                  <a:lnTo>
                    <a:pt x="1" y="183"/>
                  </a:lnTo>
                  <a:lnTo>
                    <a:pt x="1" y="184"/>
                  </a:lnTo>
                  <a:lnTo>
                    <a:pt x="0" y="184"/>
                  </a:lnTo>
                </a:path>
              </a:pathLst>
            </a:custGeom>
            <a:grpFill/>
            <a:ln w="19050" cap="flat">
              <a:solidFill>
                <a:schemeClr val="tx1"/>
              </a:solidFill>
              <a:prstDash val="solid"/>
              <a:miter lim="800000"/>
              <a:headEnd/>
              <a:tailEnd/>
            </a:ln>
          </p:spPr>
          <p:txBody>
            <a:bodyPr/>
            <a:lstStyle/>
            <a:p>
              <a:endParaRPr lang="en-US" sz="1013" dirty="0"/>
            </a:p>
          </p:txBody>
        </p:sp>
        <p:sp>
          <p:nvSpPr>
            <p:cNvPr id="19490" name="Freeform 81"/>
            <p:cNvSpPr>
              <a:spLocks/>
            </p:cNvSpPr>
            <p:nvPr/>
          </p:nvSpPr>
          <p:spPr bwMode="auto">
            <a:xfrm>
              <a:off x="3986894" y="3734098"/>
              <a:ext cx="114905" cy="267890"/>
            </a:xfrm>
            <a:custGeom>
              <a:avLst/>
              <a:gdLst>
                <a:gd name="T0" fmla="*/ 2147483646 w 76"/>
                <a:gd name="T1" fmla="*/ 2147483646 h 180"/>
                <a:gd name="T2" fmla="*/ 2147483646 w 76"/>
                <a:gd name="T3" fmla="*/ 2147483646 h 180"/>
                <a:gd name="T4" fmla="*/ 2147483646 w 76"/>
                <a:gd name="T5" fmla="*/ 2147483646 h 180"/>
                <a:gd name="T6" fmla="*/ 2147483646 w 76"/>
                <a:gd name="T7" fmla="*/ 2147483646 h 180"/>
                <a:gd name="T8" fmla="*/ 2147483646 w 76"/>
                <a:gd name="T9" fmla="*/ 2147483646 h 180"/>
                <a:gd name="T10" fmla="*/ 2147483646 w 76"/>
                <a:gd name="T11" fmla="*/ 2147483646 h 180"/>
                <a:gd name="T12" fmla="*/ 2147483646 w 76"/>
                <a:gd name="T13" fmla="*/ 2147483646 h 180"/>
                <a:gd name="T14" fmla="*/ 2147483646 w 76"/>
                <a:gd name="T15" fmla="*/ 2147483646 h 180"/>
                <a:gd name="T16" fmla="*/ 2147483646 w 76"/>
                <a:gd name="T17" fmla="*/ 2147483646 h 180"/>
                <a:gd name="T18" fmla="*/ 2147483646 w 76"/>
                <a:gd name="T19" fmla="*/ 2147483646 h 180"/>
                <a:gd name="T20" fmla="*/ 2147483646 w 76"/>
                <a:gd name="T21" fmla="*/ 2147483646 h 180"/>
                <a:gd name="T22" fmla="*/ 2147483646 w 76"/>
                <a:gd name="T23" fmla="*/ 2147483646 h 180"/>
                <a:gd name="T24" fmla="*/ 2147483646 w 76"/>
                <a:gd name="T25" fmla="*/ 2147483646 h 180"/>
                <a:gd name="T26" fmla="*/ 2147483646 w 76"/>
                <a:gd name="T27" fmla="*/ 2147483646 h 180"/>
                <a:gd name="T28" fmla="*/ 2147483646 w 76"/>
                <a:gd name="T29" fmla="*/ 2147483646 h 180"/>
                <a:gd name="T30" fmla="*/ 2147483646 w 76"/>
                <a:gd name="T31" fmla="*/ 2147483646 h 180"/>
                <a:gd name="T32" fmla="*/ 2147483646 w 76"/>
                <a:gd name="T33" fmla="*/ 2147483646 h 180"/>
                <a:gd name="T34" fmla="*/ 2147483646 w 76"/>
                <a:gd name="T35" fmla="*/ 2147483646 h 180"/>
                <a:gd name="T36" fmla="*/ 2147483646 w 76"/>
                <a:gd name="T37" fmla="*/ 2147483646 h 180"/>
                <a:gd name="T38" fmla="*/ 2147483646 w 76"/>
                <a:gd name="T39" fmla="*/ 2147483646 h 180"/>
                <a:gd name="T40" fmla="*/ 2147483646 w 76"/>
                <a:gd name="T41" fmla="*/ 2147483646 h 180"/>
                <a:gd name="T42" fmla="*/ 2147483646 w 76"/>
                <a:gd name="T43" fmla="*/ 2147483646 h 180"/>
                <a:gd name="T44" fmla="*/ 2147483646 w 76"/>
                <a:gd name="T45" fmla="*/ 2147483646 h 180"/>
                <a:gd name="T46" fmla="*/ 2147483646 w 76"/>
                <a:gd name="T47" fmla="*/ 2147483646 h 180"/>
                <a:gd name="T48" fmla="*/ 0 w 76"/>
                <a:gd name="T49" fmla="*/ 2147483646 h 180"/>
                <a:gd name="T50" fmla="*/ 2147483646 w 76"/>
                <a:gd name="T51" fmla="*/ 2147483646 h 180"/>
                <a:gd name="T52" fmla="*/ 2147483646 w 76"/>
                <a:gd name="T53" fmla="*/ 2147483646 h 180"/>
                <a:gd name="T54" fmla="*/ 2147483646 w 76"/>
                <a:gd name="T55" fmla="*/ 2147483646 h 180"/>
                <a:gd name="T56" fmla="*/ 2147483646 w 76"/>
                <a:gd name="T57" fmla="*/ 2147483646 h 180"/>
                <a:gd name="T58" fmla="*/ 2147483646 w 76"/>
                <a:gd name="T59" fmla="*/ 2147483646 h 180"/>
                <a:gd name="T60" fmla="*/ 2147483646 w 76"/>
                <a:gd name="T61" fmla="*/ 2147483646 h 180"/>
                <a:gd name="T62" fmla="*/ 2147483646 w 76"/>
                <a:gd name="T63" fmla="*/ 2147483646 h 180"/>
                <a:gd name="T64" fmla="*/ 2147483646 w 76"/>
                <a:gd name="T65" fmla="*/ 2147483646 h 180"/>
                <a:gd name="T66" fmla="*/ 2147483646 w 76"/>
                <a:gd name="T67" fmla="*/ 2147483646 h 180"/>
                <a:gd name="T68" fmla="*/ 2147483646 w 76"/>
                <a:gd name="T69" fmla="*/ 2147483646 h 180"/>
                <a:gd name="T70" fmla="*/ 2147483646 w 76"/>
                <a:gd name="T71" fmla="*/ 2147483646 h 180"/>
                <a:gd name="T72" fmla="*/ 2147483646 w 76"/>
                <a:gd name="T73" fmla="*/ 2147483646 h 180"/>
                <a:gd name="T74" fmla="*/ 2147483646 w 76"/>
                <a:gd name="T75" fmla="*/ 2147483646 h 180"/>
                <a:gd name="T76" fmla="*/ 2147483646 w 76"/>
                <a:gd name="T77" fmla="*/ 2147483646 h 180"/>
                <a:gd name="T78" fmla="*/ 2147483646 w 76"/>
                <a:gd name="T79" fmla="*/ 2147483646 h 180"/>
                <a:gd name="T80" fmla="*/ 2147483646 w 76"/>
                <a:gd name="T81" fmla="*/ 2147483646 h 180"/>
                <a:gd name="T82" fmla="*/ 2147483646 w 76"/>
                <a:gd name="T83" fmla="*/ 2147483646 h 180"/>
                <a:gd name="T84" fmla="*/ 2147483646 w 76"/>
                <a:gd name="T85" fmla="*/ 2147483646 h 180"/>
                <a:gd name="T86" fmla="*/ 2147483646 w 76"/>
                <a:gd name="T87" fmla="*/ 2147483646 h 180"/>
                <a:gd name="T88" fmla="*/ 2147483646 w 76"/>
                <a:gd name="T89" fmla="*/ 2147483646 h 180"/>
                <a:gd name="T90" fmla="*/ 2147483646 w 76"/>
                <a:gd name="T91" fmla="*/ 2147483646 h 180"/>
                <a:gd name="T92" fmla="*/ 2147483646 w 76"/>
                <a:gd name="T93" fmla="*/ 2147483646 h 180"/>
                <a:gd name="T94" fmla="*/ 2147483646 w 76"/>
                <a:gd name="T95" fmla="*/ 2147483646 h 180"/>
                <a:gd name="T96" fmla="*/ 2147483646 w 76"/>
                <a:gd name="T97" fmla="*/ 2147483646 h 180"/>
                <a:gd name="T98" fmla="*/ 2147483646 w 76"/>
                <a:gd name="T99" fmla="*/ 2147483646 h 180"/>
                <a:gd name="T100" fmla="*/ 2147483646 w 76"/>
                <a:gd name="T101" fmla="*/ 2147483646 h 180"/>
                <a:gd name="T102" fmla="*/ 2147483646 w 76"/>
                <a:gd name="T103" fmla="*/ 2147483646 h 180"/>
                <a:gd name="T104" fmla="*/ 2147483646 w 76"/>
                <a:gd name="T105" fmla="*/ 2147483646 h 180"/>
                <a:gd name="T106" fmla="*/ 2147483646 w 76"/>
                <a:gd name="T107" fmla="*/ 2147483646 h 180"/>
                <a:gd name="T108" fmla="*/ 2147483646 w 76"/>
                <a:gd name="T109" fmla="*/ 2147483646 h 180"/>
                <a:gd name="T110" fmla="*/ 2147483646 w 76"/>
                <a:gd name="T111" fmla="*/ 2147483646 h 180"/>
                <a:gd name="T112" fmla="*/ 2147483646 w 76"/>
                <a:gd name="T113" fmla="*/ 2147483646 h 180"/>
                <a:gd name="T114" fmla="*/ 2147483646 w 76"/>
                <a:gd name="T115" fmla="*/ 2147483646 h 180"/>
                <a:gd name="T116" fmla="*/ 2147483646 w 76"/>
                <a:gd name="T117" fmla="*/ 2147483646 h 180"/>
                <a:gd name="T118" fmla="*/ 2147483646 w 76"/>
                <a:gd name="T119" fmla="*/ 2147483646 h 180"/>
                <a:gd name="T120" fmla="*/ 2147483646 w 76"/>
                <a:gd name="T121" fmla="*/ 2147483646 h 1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76" h="180">
                  <a:moveTo>
                    <a:pt x="44" y="180"/>
                  </a:moveTo>
                  <a:lnTo>
                    <a:pt x="43" y="180"/>
                  </a:lnTo>
                  <a:lnTo>
                    <a:pt x="44" y="179"/>
                  </a:lnTo>
                  <a:lnTo>
                    <a:pt x="44" y="178"/>
                  </a:lnTo>
                  <a:lnTo>
                    <a:pt x="43" y="177"/>
                  </a:lnTo>
                  <a:lnTo>
                    <a:pt x="44" y="177"/>
                  </a:lnTo>
                  <a:lnTo>
                    <a:pt x="44" y="176"/>
                  </a:lnTo>
                  <a:lnTo>
                    <a:pt x="44" y="175"/>
                  </a:lnTo>
                  <a:lnTo>
                    <a:pt x="43" y="174"/>
                  </a:lnTo>
                  <a:lnTo>
                    <a:pt x="43" y="173"/>
                  </a:lnTo>
                  <a:lnTo>
                    <a:pt x="42" y="173"/>
                  </a:lnTo>
                  <a:lnTo>
                    <a:pt x="41" y="172"/>
                  </a:lnTo>
                  <a:lnTo>
                    <a:pt x="40" y="172"/>
                  </a:lnTo>
                  <a:lnTo>
                    <a:pt x="39" y="171"/>
                  </a:lnTo>
                  <a:lnTo>
                    <a:pt x="37" y="170"/>
                  </a:lnTo>
                  <a:lnTo>
                    <a:pt x="36" y="170"/>
                  </a:lnTo>
                  <a:lnTo>
                    <a:pt x="35" y="169"/>
                  </a:lnTo>
                  <a:lnTo>
                    <a:pt x="34" y="168"/>
                  </a:lnTo>
                  <a:lnTo>
                    <a:pt x="34" y="169"/>
                  </a:lnTo>
                  <a:lnTo>
                    <a:pt x="34" y="170"/>
                  </a:lnTo>
                  <a:lnTo>
                    <a:pt x="35" y="170"/>
                  </a:lnTo>
                  <a:lnTo>
                    <a:pt x="35" y="171"/>
                  </a:lnTo>
                  <a:lnTo>
                    <a:pt x="34" y="171"/>
                  </a:lnTo>
                  <a:lnTo>
                    <a:pt x="33" y="171"/>
                  </a:lnTo>
                  <a:lnTo>
                    <a:pt x="32" y="170"/>
                  </a:lnTo>
                  <a:lnTo>
                    <a:pt x="33" y="169"/>
                  </a:lnTo>
                  <a:lnTo>
                    <a:pt x="33" y="168"/>
                  </a:lnTo>
                  <a:lnTo>
                    <a:pt x="32" y="168"/>
                  </a:lnTo>
                  <a:lnTo>
                    <a:pt x="32" y="167"/>
                  </a:lnTo>
                  <a:lnTo>
                    <a:pt x="32" y="165"/>
                  </a:lnTo>
                  <a:lnTo>
                    <a:pt x="32" y="164"/>
                  </a:lnTo>
                  <a:lnTo>
                    <a:pt x="32" y="163"/>
                  </a:lnTo>
                  <a:lnTo>
                    <a:pt x="31" y="163"/>
                  </a:lnTo>
                  <a:lnTo>
                    <a:pt x="31" y="162"/>
                  </a:lnTo>
                  <a:lnTo>
                    <a:pt x="32" y="161"/>
                  </a:lnTo>
                  <a:lnTo>
                    <a:pt x="33" y="161"/>
                  </a:lnTo>
                  <a:lnTo>
                    <a:pt x="33" y="160"/>
                  </a:lnTo>
                  <a:lnTo>
                    <a:pt x="32" y="160"/>
                  </a:lnTo>
                  <a:lnTo>
                    <a:pt x="31" y="159"/>
                  </a:lnTo>
                  <a:lnTo>
                    <a:pt x="30" y="159"/>
                  </a:lnTo>
                  <a:lnTo>
                    <a:pt x="29" y="160"/>
                  </a:lnTo>
                  <a:lnTo>
                    <a:pt x="28" y="160"/>
                  </a:lnTo>
                  <a:lnTo>
                    <a:pt x="28" y="161"/>
                  </a:lnTo>
                  <a:lnTo>
                    <a:pt x="28" y="162"/>
                  </a:lnTo>
                  <a:lnTo>
                    <a:pt x="29" y="162"/>
                  </a:lnTo>
                  <a:lnTo>
                    <a:pt x="30" y="163"/>
                  </a:lnTo>
                  <a:lnTo>
                    <a:pt x="29" y="163"/>
                  </a:lnTo>
                  <a:lnTo>
                    <a:pt x="28" y="163"/>
                  </a:lnTo>
                  <a:lnTo>
                    <a:pt x="27" y="163"/>
                  </a:lnTo>
                  <a:lnTo>
                    <a:pt x="26" y="164"/>
                  </a:lnTo>
                  <a:lnTo>
                    <a:pt x="25" y="164"/>
                  </a:lnTo>
                  <a:lnTo>
                    <a:pt x="24" y="164"/>
                  </a:lnTo>
                  <a:lnTo>
                    <a:pt x="24" y="163"/>
                  </a:lnTo>
                  <a:lnTo>
                    <a:pt x="23" y="163"/>
                  </a:lnTo>
                  <a:lnTo>
                    <a:pt x="23" y="162"/>
                  </a:lnTo>
                  <a:lnTo>
                    <a:pt x="23" y="161"/>
                  </a:lnTo>
                  <a:lnTo>
                    <a:pt x="22" y="161"/>
                  </a:lnTo>
                  <a:lnTo>
                    <a:pt x="22" y="160"/>
                  </a:lnTo>
                  <a:lnTo>
                    <a:pt x="22" y="159"/>
                  </a:lnTo>
                  <a:lnTo>
                    <a:pt x="23" y="160"/>
                  </a:lnTo>
                  <a:lnTo>
                    <a:pt x="24" y="160"/>
                  </a:lnTo>
                  <a:lnTo>
                    <a:pt x="25" y="160"/>
                  </a:lnTo>
                  <a:lnTo>
                    <a:pt x="25" y="159"/>
                  </a:lnTo>
                  <a:lnTo>
                    <a:pt x="24" y="158"/>
                  </a:lnTo>
                  <a:lnTo>
                    <a:pt x="23" y="157"/>
                  </a:lnTo>
                  <a:lnTo>
                    <a:pt x="22" y="157"/>
                  </a:lnTo>
                  <a:lnTo>
                    <a:pt x="22" y="156"/>
                  </a:lnTo>
                  <a:lnTo>
                    <a:pt x="21" y="156"/>
                  </a:lnTo>
                  <a:lnTo>
                    <a:pt x="20" y="155"/>
                  </a:lnTo>
                  <a:lnTo>
                    <a:pt x="20" y="156"/>
                  </a:lnTo>
                  <a:lnTo>
                    <a:pt x="21" y="157"/>
                  </a:lnTo>
                  <a:lnTo>
                    <a:pt x="21" y="158"/>
                  </a:lnTo>
                  <a:lnTo>
                    <a:pt x="21" y="159"/>
                  </a:lnTo>
                  <a:lnTo>
                    <a:pt x="20" y="159"/>
                  </a:lnTo>
                  <a:lnTo>
                    <a:pt x="20" y="158"/>
                  </a:lnTo>
                  <a:lnTo>
                    <a:pt x="18" y="158"/>
                  </a:lnTo>
                  <a:lnTo>
                    <a:pt x="18" y="157"/>
                  </a:lnTo>
                  <a:lnTo>
                    <a:pt x="17" y="157"/>
                  </a:lnTo>
                  <a:lnTo>
                    <a:pt x="17" y="156"/>
                  </a:lnTo>
                  <a:lnTo>
                    <a:pt x="16" y="156"/>
                  </a:lnTo>
                  <a:lnTo>
                    <a:pt x="16" y="155"/>
                  </a:lnTo>
                  <a:lnTo>
                    <a:pt x="16" y="154"/>
                  </a:lnTo>
                  <a:lnTo>
                    <a:pt x="16" y="153"/>
                  </a:lnTo>
                  <a:lnTo>
                    <a:pt x="15" y="152"/>
                  </a:lnTo>
                  <a:lnTo>
                    <a:pt x="15" y="151"/>
                  </a:lnTo>
                  <a:lnTo>
                    <a:pt x="15" y="150"/>
                  </a:lnTo>
                  <a:lnTo>
                    <a:pt x="14" y="150"/>
                  </a:lnTo>
                  <a:lnTo>
                    <a:pt x="14" y="149"/>
                  </a:lnTo>
                  <a:lnTo>
                    <a:pt x="14" y="148"/>
                  </a:lnTo>
                  <a:lnTo>
                    <a:pt x="15" y="148"/>
                  </a:lnTo>
                  <a:lnTo>
                    <a:pt x="16" y="148"/>
                  </a:lnTo>
                  <a:lnTo>
                    <a:pt x="16" y="149"/>
                  </a:lnTo>
                  <a:lnTo>
                    <a:pt x="17" y="149"/>
                  </a:lnTo>
                  <a:lnTo>
                    <a:pt x="17" y="148"/>
                  </a:lnTo>
                  <a:lnTo>
                    <a:pt x="17" y="147"/>
                  </a:lnTo>
                  <a:lnTo>
                    <a:pt x="16" y="147"/>
                  </a:lnTo>
                  <a:lnTo>
                    <a:pt x="15" y="147"/>
                  </a:lnTo>
                  <a:lnTo>
                    <a:pt x="15" y="145"/>
                  </a:lnTo>
                  <a:lnTo>
                    <a:pt x="14" y="145"/>
                  </a:lnTo>
                  <a:lnTo>
                    <a:pt x="13" y="145"/>
                  </a:lnTo>
                  <a:lnTo>
                    <a:pt x="12" y="145"/>
                  </a:lnTo>
                  <a:lnTo>
                    <a:pt x="12" y="144"/>
                  </a:lnTo>
                  <a:lnTo>
                    <a:pt x="11" y="144"/>
                  </a:lnTo>
                  <a:lnTo>
                    <a:pt x="10" y="144"/>
                  </a:lnTo>
                  <a:lnTo>
                    <a:pt x="10" y="143"/>
                  </a:lnTo>
                  <a:lnTo>
                    <a:pt x="9" y="143"/>
                  </a:lnTo>
                  <a:lnTo>
                    <a:pt x="8" y="142"/>
                  </a:lnTo>
                  <a:lnTo>
                    <a:pt x="7" y="141"/>
                  </a:lnTo>
                  <a:lnTo>
                    <a:pt x="7" y="140"/>
                  </a:lnTo>
                  <a:lnTo>
                    <a:pt x="8" y="140"/>
                  </a:lnTo>
                  <a:lnTo>
                    <a:pt x="8" y="139"/>
                  </a:lnTo>
                  <a:lnTo>
                    <a:pt x="9" y="139"/>
                  </a:lnTo>
                  <a:lnTo>
                    <a:pt x="10" y="139"/>
                  </a:lnTo>
                  <a:lnTo>
                    <a:pt x="11" y="138"/>
                  </a:lnTo>
                  <a:lnTo>
                    <a:pt x="11" y="137"/>
                  </a:lnTo>
                  <a:lnTo>
                    <a:pt x="11" y="136"/>
                  </a:lnTo>
                  <a:lnTo>
                    <a:pt x="10" y="136"/>
                  </a:lnTo>
                  <a:lnTo>
                    <a:pt x="10" y="135"/>
                  </a:lnTo>
                  <a:lnTo>
                    <a:pt x="9" y="134"/>
                  </a:lnTo>
                  <a:lnTo>
                    <a:pt x="8" y="134"/>
                  </a:lnTo>
                  <a:lnTo>
                    <a:pt x="7" y="133"/>
                  </a:lnTo>
                  <a:lnTo>
                    <a:pt x="5" y="132"/>
                  </a:lnTo>
                  <a:lnTo>
                    <a:pt x="2" y="130"/>
                  </a:lnTo>
                  <a:lnTo>
                    <a:pt x="0" y="128"/>
                  </a:lnTo>
                  <a:lnTo>
                    <a:pt x="0" y="126"/>
                  </a:lnTo>
                  <a:lnTo>
                    <a:pt x="1" y="126"/>
                  </a:lnTo>
                  <a:lnTo>
                    <a:pt x="1" y="125"/>
                  </a:lnTo>
                  <a:lnTo>
                    <a:pt x="2" y="124"/>
                  </a:lnTo>
                  <a:lnTo>
                    <a:pt x="2" y="123"/>
                  </a:lnTo>
                  <a:lnTo>
                    <a:pt x="3" y="123"/>
                  </a:lnTo>
                  <a:lnTo>
                    <a:pt x="3" y="122"/>
                  </a:lnTo>
                  <a:lnTo>
                    <a:pt x="4" y="121"/>
                  </a:lnTo>
                  <a:lnTo>
                    <a:pt x="4" y="120"/>
                  </a:lnTo>
                  <a:lnTo>
                    <a:pt x="5" y="119"/>
                  </a:lnTo>
                  <a:lnTo>
                    <a:pt x="6" y="118"/>
                  </a:lnTo>
                  <a:lnTo>
                    <a:pt x="6" y="117"/>
                  </a:lnTo>
                  <a:lnTo>
                    <a:pt x="7" y="117"/>
                  </a:lnTo>
                  <a:lnTo>
                    <a:pt x="7" y="116"/>
                  </a:lnTo>
                  <a:lnTo>
                    <a:pt x="7" y="115"/>
                  </a:lnTo>
                  <a:lnTo>
                    <a:pt x="8" y="115"/>
                  </a:lnTo>
                  <a:lnTo>
                    <a:pt x="8" y="114"/>
                  </a:lnTo>
                  <a:lnTo>
                    <a:pt x="8" y="113"/>
                  </a:lnTo>
                  <a:lnTo>
                    <a:pt x="8" y="112"/>
                  </a:lnTo>
                  <a:lnTo>
                    <a:pt x="9" y="112"/>
                  </a:lnTo>
                  <a:lnTo>
                    <a:pt x="9" y="111"/>
                  </a:lnTo>
                  <a:lnTo>
                    <a:pt x="9" y="110"/>
                  </a:lnTo>
                  <a:lnTo>
                    <a:pt x="9" y="109"/>
                  </a:lnTo>
                  <a:lnTo>
                    <a:pt x="9" y="108"/>
                  </a:lnTo>
                  <a:lnTo>
                    <a:pt x="9" y="106"/>
                  </a:lnTo>
                  <a:lnTo>
                    <a:pt x="10" y="105"/>
                  </a:lnTo>
                  <a:lnTo>
                    <a:pt x="10" y="104"/>
                  </a:lnTo>
                  <a:lnTo>
                    <a:pt x="10" y="103"/>
                  </a:lnTo>
                  <a:lnTo>
                    <a:pt x="10" y="102"/>
                  </a:lnTo>
                  <a:lnTo>
                    <a:pt x="10" y="101"/>
                  </a:lnTo>
                  <a:lnTo>
                    <a:pt x="10" y="100"/>
                  </a:lnTo>
                  <a:lnTo>
                    <a:pt x="10" y="99"/>
                  </a:lnTo>
                  <a:lnTo>
                    <a:pt x="10" y="98"/>
                  </a:lnTo>
                  <a:lnTo>
                    <a:pt x="10" y="97"/>
                  </a:lnTo>
                  <a:lnTo>
                    <a:pt x="10" y="96"/>
                  </a:lnTo>
                  <a:lnTo>
                    <a:pt x="10" y="95"/>
                  </a:lnTo>
                  <a:lnTo>
                    <a:pt x="9" y="94"/>
                  </a:lnTo>
                  <a:lnTo>
                    <a:pt x="9" y="93"/>
                  </a:lnTo>
                  <a:lnTo>
                    <a:pt x="9" y="92"/>
                  </a:lnTo>
                  <a:lnTo>
                    <a:pt x="8" y="92"/>
                  </a:lnTo>
                  <a:lnTo>
                    <a:pt x="8" y="91"/>
                  </a:lnTo>
                  <a:lnTo>
                    <a:pt x="8" y="90"/>
                  </a:lnTo>
                  <a:lnTo>
                    <a:pt x="7" y="90"/>
                  </a:lnTo>
                  <a:lnTo>
                    <a:pt x="7" y="89"/>
                  </a:lnTo>
                  <a:lnTo>
                    <a:pt x="7" y="87"/>
                  </a:lnTo>
                  <a:lnTo>
                    <a:pt x="6" y="86"/>
                  </a:lnTo>
                  <a:lnTo>
                    <a:pt x="6" y="85"/>
                  </a:lnTo>
                  <a:lnTo>
                    <a:pt x="6" y="84"/>
                  </a:lnTo>
                  <a:lnTo>
                    <a:pt x="5" y="83"/>
                  </a:lnTo>
                  <a:lnTo>
                    <a:pt x="5" y="82"/>
                  </a:lnTo>
                  <a:lnTo>
                    <a:pt x="5" y="81"/>
                  </a:lnTo>
                  <a:lnTo>
                    <a:pt x="4" y="80"/>
                  </a:lnTo>
                  <a:lnTo>
                    <a:pt x="4" y="79"/>
                  </a:lnTo>
                  <a:lnTo>
                    <a:pt x="4" y="78"/>
                  </a:lnTo>
                  <a:lnTo>
                    <a:pt x="4" y="77"/>
                  </a:lnTo>
                  <a:lnTo>
                    <a:pt x="4" y="76"/>
                  </a:lnTo>
                  <a:lnTo>
                    <a:pt x="4" y="75"/>
                  </a:lnTo>
                  <a:lnTo>
                    <a:pt x="4" y="74"/>
                  </a:lnTo>
                  <a:lnTo>
                    <a:pt x="4" y="73"/>
                  </a:lnTo>
                  <a:lnTo>
                    <a:pt x="4" y="72"/>
                  </a:lnTo>
                  <a:lnTo>
                    <a:pt x="4" y="71"/>
                  </a:lnTo>
                  <a:lnTo>
                    <a:pt x="3" y="70"/>
                  </a:lnTo>
                  <a:lnTo>
                    <a:pt x="4" y="69"/>
                  </a:lnTo>
                  <a:lnTo>
                    <a:pt x="3" y="67"/>
                  </a:lnTo>
                  <a:lnTo>
                    <a:pt x="3" y="66"/>
                  </a:lnTo>
                  <a:lnTo>
                    <a:pt x="3" y="65"/>
                  </a:lnTo>
                  <a:lnTo>
                    <a:pt x="3" y="64"/>
                  </a:lnTo>
                  <a:lnTo>
                    <a:pt x="3" y="63"/>
                  </a:lnTo>
                  <a:lnTo>
                    <a:pt x="3" y="62"/>
                  </a:lnTo>
                  <a:lnTo>
                    <a:pt x="3" y="61"/>
                  </a:lnTo>
                  <a:lnTo>
                    <a:pt x="4" y="61"/>
                  </a:lnTo>
                  <a:lnTo>
                    <a:pt x="4" y="60"/>
                  </a:lnTo>
                  <a:lnTo>
                    <a:pt x="4" y="59"/>
                  </a:lnTo>
                  <a:lnTo>
                    <a:pt x="4" y="58"/>
                  </a:lnTo>
                  <a:lnTo>
                    <a:pt x="4" y="57"/>
                  </a:lnTo>
                  <a:lnTo>
                    <a:pt x="4" y="56"/>
                  </a:lnTo>
                  <a:lnTo>
                    <a:pt x="4" y="55"/>
                  </a:lnTo>
                  <a:lnTo>
                    <a:pt x="4" y="54"/>
                  </a:lnTo>
                  <a:lnTo>
                    <a:pt x="4" y="53"/>
                  </a:lnTo>
                  <a:lnTo>
                    <a:pt x="4" y="52"/>
                  </a:lnTo>
                  <a:lnTo>
                    <a:pt x="5" y="51"/>
                  </a:lnTo>
                  <a:lnTo>
                    <a:pt x="5" y="50"/>
                  </a:lnTo>
                  <a:lnTo>
                    <a:pt x="5" y="48"/>
                  </a:lnTo>
                  <a:lnTo>
                    <a:pt x="5" y="47"/>
                  </a:lnTo>
                  <a:lnTo>
                    <a:pt x="6" y="46"/>
                  </a:lnTo>
                  <a:lnTo>
                    <a:pt x="6" y="45"/>
                  </a:lnTo>
                  <a:lnTo>
                    <a:pt x="7" y="44"/>
                  </a:lnTo>
                  <a:lnTo>
                    <a:pt x="7" y="43"/>
                  </a:lnTo>
                  <a:lnTo>
                    <a:pt x="8" y="42"/>
                  </a:lnTo>
                  <a:lnTo>
                    <a:pt x="9" y="41"/>
                  </a:lnTo>
                  <a:lnTo>
                    <a:pt x="9" y="40"/>
                  </a:lnTo>
                  <a:lnTo>
                    <a:pt x="10" y="40"/>
                  </a:lnTo>
                  <a:lnTo>
                    <a:pt x="10" y="39"/>
                  </a:lnTo>
                  <a:lnTo>
                    <a:pt x="11" y="39"/>
                  </a:lnTo>
                  <a:lnTo>
                    <a:pt x="11" y="38"/>
                  </a:lnTo>
                  <a:lnTo>
                    <a:pt x="12" y="38"/>
                  </a:lnTo>
                  <a:lnTo>
                    <a:pt x="13" y="37"/>
                  </a:lnTo>
                  <a:lnTo>
                    <a:pt x="14" y="37"/>
                  </a:lnTo>
                  <a:lnTo>
                    <a:pt x="15" y="36"/>
                  </a:lnTo>
                  <a:lnTo>
                    <a:pt x="16" y="36"/>
                  </a:lnTo>
                  <a:lnTo>
                    <a:pt x="16" y="35"/>
                  </a:lnTo>
                  <a:lnTo>
                    <a:pt x="17" y="35"/>
                  </a:lnTo>
                  <a:lnTo>
                    <a:pt x="17" y="34"/>
                  </a:lnTo>
                  <a:lnTo>
                    <a:pt x="18" y="34"/>
                  </a:lnTo>
                  <a:lnTo>
                    <a:pt x="20" y="33"/>
                  </a:lnTo>
                  <a:lnTo>
                    <a:pt x="21" y="33"/>
                  </a:lnTo>
                  <a:lnTo>
                    <a:pt x="21" y="32"/>
                  </a:lnTo>
                  <a:lnTo>
                    <a:pt x="22" y="32"/>
                  </a:lnTo>
                  <a:lnTo>
                    <a:pt x="23" y="32"/>
                  </a:lnTo>
                  <a:lnTo>
                    <a:pt x="23" y="31"/>
                  </a:lnTo>
                  <a:lnTo>
                    <a:pt x="24" y="31"/>
                  </a:lnTo>
                  <a:lnTo>
                    <a:pt x="25" y="29"/>
                  </a:lnTo>
                  <a:lnTo>
                    <a:pt x="26" y="29"/>
                  </a:lnTo>
                  <a:lnTo>
                    <a:pt x="26" y="28"/>
                  </a:lnTo>
                  <a:lnTo>
                    <a:pt x="27" y="28"/>
                  </a:lnTo>
                  <a:lnTo>
                    <a:pt x="28" y="28"/>
                  </a:lnTo>
                  <a:lnTo>
                    <a:pt x="28" y="27"/>
                  </a:lnTo>
                  <a:lnTo>
                    <a:pt x="29" y="27"/>
                  </a:lnTo>
                  <a:lnTo>
                    <a:pt x="30" y="27"/>
                  </a:lnTo>
                  <a:lnTo>
                    <a:pt x="30" y="26"/>
                  </a:lnTo>
                  <a:lnTo>
                    <a:pt x="31" y="26"/>
                  </a:lnTo>
                  <a:lnTo>
                    <a:pt x="32" y="26"/>
                  </a:lnTo>
                  <a:lnTo>
                    <a:pt x="33" y="25"/>
                  </a:lnTo>
                  <a:lnTo>
                    <a:pt x="34" y="25"/>
                  </a:lnTo>
                  <a:lnTo>
                    <a:pt x="35" y="24"/>
                  </a:lnTo>
                  <a:lnTo>
                    <a:pt x="36" y="24"/>
                  </a:lnTo>
                  <a:lnTo>
                    <a:pt x="37" y="24"/>
                  </a:lnTo>
                  <a:lnTo>
                    <a:pt x="37" y="23"/>
                  </a:lnTo>
                  <a:lnTo>
                    <a:pt x="39" y="23"/>
                  </a:lnTo>
                  <a:lnTo>
                    <a:pt x="40" y="23"/>
                  </a:lnTo>
                  <a:lnTo>
                    <a:pt x="41" y="23"/>
                  </a:lnTo>
                  <a:lnTo>
                    <a:pt x="41" y="22"/>
                  </a:lnTo>
                  <a:lnTo>
                    <a:pt x="42" y="22"/>
                  </a:lnTo>
                  <a:lnTo>
                    <a:pt x="43" y="22"/>
                  </a:lnTo>
                  <a:lnTo>
                    <a:pt x="44" y="22"/>
                  </a:lnTo>
                  <a:lnTo>
                    <a:pt x="45" y="22"/>
                  </a:lnTo>
                  <a:lnTo>
                    <a:pt x="46" y="21"/>
                  </a:lnTo>
                  <a:lnTo>
                    <a:pt x="47" y="21"/>
                  </a:lnTo>
                  <a:lnTo>
                    <a:pt x="48" y="21"/>
                  </a:lnTo>
                  <a:lnTo>
                    <a:pt x="49" y="21"/>
                  </a:lnTo>
                  <a:lnTo>
                    <a:pt x="50" y="20"/>
                  </a:lnTo>
                  <a:lnTo>
                    <a:pt x="51" y="20"/>
                  </a:lnTo>
                  <a:lnTo>
                    <a:pt x="52" y="20"/>
                  </a:lnTo>
                  <a:lnTo>
                    <a:pt x="53" y="20"/>
                  </a:lnTo>
                  <a:lnTo>
                    <a:pt x="53" y="19"/>
                  </a:lnTo>
                  <a:lnTo>
                    <a:pt x="54" y="19"/>
                  </a:lnTo>
                  <a:lnTo>
                    <a:pt x="55" y="19"/>
                  </a:lnTo>
                  <a:lnTo>
                    <a:pt x="56" y="19"/>
                  </a:lnTo>
                  <a:lnTo>
                    <a:pt x="56" y="18"/>
                  </a:lnTo>
                  <a:lnTo>
                    <a:pt x="58" y="18"/>
                  </a:lnTo>
                  <a:lnTo>
                    <a:pt x="59" y="18"/>
                  </a:lnTo>
                  <a:lnTo>
                    <a:pt x="59" y="17"/>
                  </a:lnTo>
                  <a:lnTo>
                    <a:pt x="60" y="17"/>
                  </a:lnTo>
                  <a:lnTo>
                    <a:pt x="61" y="17"/>
                  </a:lnTo>
                  <a:lnTo>
                    <a:pt x="61" y="16"/>
                  </a:lnTo>
                  <a:lnTo>
                    <a:pt x="62" y="16"/>
                  </a:lnTo>
                  <a:lnTo>
                    <a:pt x="63" y="16"/>
                  </a:lnTo>
                  <a:lnTo>
                    <a:pt x="63" y="15"/>
                  </a:lnTo>
                  <a:lnTo>
                    <a:pt x="64" y="15"/>
                  </a:lnTo>
                  <a:lnTo>
                    <a:pt x="65" y="15"/>
                  </a:lnTo>
                  <a:lnTo>
                    <a:pt x="65" y="14"/>
                  </a:lnTo>
                  <a:lnTo>
                    <a:pt x="66" y="14"/>
                  </a:lnTo>
                  <a:lnTo>
                    <a:pt x="66" y="13"/>
                  </a:lnTo>
                  <a:lnTo>
                    <a:pt x="67" y="13"/>
                  </a:lnTo>
                  <a:lnTo>
                    <a:pt x="67" y="12"/>
                  </a:lnTo>
                  <a:lnTo>
                    <a:pt x="68" y="12"/>
                  </a:lnTo>
                  <a:lnTo>
                    <a:pt x="68" y="11"/>
                  </a:lnTo>
                  <a:lnTo>
                    <a:pt x="69" y="9"/>
                  </a:lnTo>
                  <a:lnTo>
                    <a:pt x="69" y="8"/>
                  </a:lnTo>
                  <a:lnTo>
                    <a:pt x="70" y="8"/>
                  </a:lnTo>
                  <a:lnTo>
                    <a:pt x="70" y="7"/>
                  </a:lnTo>
                  <a:lnTo>
                    <a:pt x="71" y="7"/>
                  </a:lnTo>
                  <a:lnTo>
                    <a:pt x="71" y="6"/>
                  </a:lnTo>
                  <a:lnTo>
                    <a:pt x="72" y="6"/>
                  </a:lnTo>
                  <a:lnTo>
                    <a:pt x="72" y="5"/>
                  </a:lnTo>
                  <a:lnTo>
                    <a:pt x="73" y="4"/>
                  </a:lnTo>
                  <a:lnTo>
                    <a:pt x="74" y="3"/>
                  </a:lnTo>
                  <a:lnTo>
                    <a:pt x="74" y="2"/>
                  </a:lnTo>
                  <a:lnTo>
                    <a:pt x="75" y="2"/>
                  </a:lnTo>
                  <a:lnTo>
                    <a:pt x="75" y="1"/>
                  </a:lnTo>
                  <a:lnTo>
                    <a:pt x="76" y="1"/>
                  </a:lnTo>
                  <a:lnTo>
                    <a:pt x="76" y="0"/>
                  </a:lnTo>
                </a:path>
              </a:pathLst>
            </a:custGeom>
            <a:grpFill/>
            <a:ln w="19050" cap="flat">
              <a:solidFill>
                <a:schemeClr val="tx1"/>
              </a:solidFill>
              <a:prstDash val="solid"/>
              <a:miter lim="800000"/>
              <a:headEnd/>
              <a:tailEnd/>
            </a:ln>
          </p:spPr>
          <p:txBody>
            <a:bodyPr/>
            <a:lstStyle/>
            <a:p>
              <a:endParaRPr lang="en-US" sz="1013" dirty="0"/>
            </a:p>
          </p:txBody>
        </p:sp>
      </p:grpSp>
      <p:sp>
        <p:nvSpPr>
          <p:cNvPr id="1128530" name="Freeform 82"/>
          <p:cNvSpPr>
            <a:spLocks/>
          </p:cNvSpPr>
          <p:nvPr/>
        </p:nvSpPr>
        <p:spPr bwMode="auto">
          <a:xfrm>
            <a:off x="6286202" y="2346725"/>
            <a:ext cx="317004" cy="395585"/>
          </a:xfrm>
          <a:custGeom>
            <a:avLst/>
            <a:gdLst>
              <a:gd name="T0" fmla="*/ 339725 w 372"/>
              <a:gd name="T1" fmla="*/ 84137 h 473"/>
              <a:gd name="T2" fmla="*/ 430213 w 372"/>
              <a:gd name="T3" fmla="*/ 133350 h 473"/>
              <a:gd name="T4" fmla="*/ 363538 w 372"/>
              <a:gd name="T5" fmla="*/ 306387 h 473"/>
              <a:gd name="T6" fmla="*/ 352425 w 372"/>
              <a:gd name="T7" fmla="*/ 371475 h 473"/>
              <a:gd name="T8" fmla="*/ 461963 w 372"/>
              <a:gd name="T9" fmla="*/ 439737 h 473"/>
              <a:gd name="T10" fmla="*/ 530225 w 372"/>
              <a:gd name="T11" fmla="*/ 498475 h 473"/>
              <a:gd name="T12" fmla="*/ 538163 w 372"/>
              <a:gd name="T13" fmla="*/ 520700 h 473"/>
              <a:gd name="T14" fmla="*/ 536575 w 372"/>
              <a:gd name="T15" fmla="*/ 544512 h 473"/>
              <a:gd name="T16" fmla="*/ 555625 w 372"/>
              <a:gd name="T17" fmla="*/ 555625 h 473"/>
              <a:gd name="T18" fmla="*/ 552450 w 372"/>
              <a:gd name="T19" fmla="*/ 581025 h 473"/>
              <a:gd name="T20" fmla="*/ 554038 w 372"/>
              <a:gd name="T21" fmla="*/ 603250 h 473"/>
              <a:gd name="T22" fmla="*/ 561975 w 372"/>
              <a:gd name="T23" fmla="*/ 627062 h 473"/>
              <a:gd name="T24" fmla="*/ 577850 w 372"/>
              <a:gd name="T25" fmla="*/ 646112 h 473"/>
              <a:gd name="T26" fmla="*/ 588963 w 372"/>
              <a:gd name="T27" fmla="*/ 669925 h 473"/>
              <a:gd name="T28" fmla="*/ 581025 w 372"/>
              <a:gd name="T29" fmla="*/ 674687 h 473"/>
              <a:gd name="T30" fmla="*/ 571500 w 372"/>
              <a:gd name="T31" fmla="*/ 685800 h 473"/>
              <a:gd name="T32" fmla="*/ 565150 w 372"/>
              <a:gd name="T33" fmla="*/ 708025 h 473"/>
              <a:gd name="T34" fmla="*/ 568325 w 372"/>
              <a:gd name="T35" fmla="*/ 731837 h 473"/>
              <a:gd name="T36" fmla="*/ 555625 w 372"/>
              <a:gd name="T37" fmla="*/ 750887 h 473"/>
              <a:gd name="T38" fmla="*/ 455613 w 372"/>
              <a:gd name="T39" fmla="*/ 676275 h 473"/>
              <a:gd name="T40" fmla="*/ 366713 w 372"/>
              <a:gd name="T41" fmla="*/ 627062 h 473"/>
              <a:gd name="T42" fmla="*/ 352425 w 372"/>
              <a:gd name="T43" fmla="*/ 608012 h 473"/>
              <a:gd name="T44" fmla="*/ 344488 w 372"/>
              <a:gd name="T45" fmla="*/ 587375 h 473"/>
              <a:gd name="T46" fmla="*/ 349250 w 372"/>
              <a:gd name="T47" fmla="*/ 579437 h 473"/>
              <a:gd name="T48" fmla="*/ 333375 w 372"/>
              <a:gd name="T49" fmla="*/ 563562 h 473"/>
              <a:gd name="T50" fmla="*/ 327025 w 372"/>
              <a:gd name="T51" fmla="*/ 554037 h 473"/>
              <a:gd name="T52" fmla="*/ 317500 w 372"/>
              <a:gd name="T53" fmla="*/ 539750 h 473"/>
              <a:gd name="T54" fmla="*/ 331788 w 372"/>
              <a:gd name="T55" fmla="*/ 515937 h 473"/>
              <a:gd name="T56" fmla="*/ 334963 w 372"/>
              <a:gd name="T57" fmla="*/ 490537 h 473"/>
              <a:gd name="T58" fmla="*/ 331788 w 372"/>
              <a:gd name="T59" fmla="*/ 468312 h 473"/>
              <a:gd name="T60" fmla="*/ 333375 w 372"/>
              <a:gd name="T61" fmla="*/ 454025 h 473"/>
              <a:gd name="T62" fmla="*/ 322263 w 372"/>
              <a:gd name="T63" fmla="*/ 438150 h 473"/>
              <a:gd name="T64" fmla="*/ 304800 w 372"/>
              <a:gd name="T65" fmla="*/ 436562 h 473"/>
              <a:gd name="T66" fmla="*/ 309563 w 372"/>
              <a:gd name="T67" fmla="*/ 417512 h 473"/>
              <a:gd name="T68" fmla="*/ 304800 w 372"/>
              <a:gd name="T69" fmla="*/ 393700 h 473"/>
              <a:gd name="T70" fmla="*/ 288925 w 372"/>
              <a:gd name="T71" fmla="*/ 401637 h 473"/>
              <a:gd name="T72" fmla="*/ 266700 w 372"/>
              <a:gd name="T73" fmla="*/ 395287 h 473"/>
              <a:gd name="T74" fmla="*/ 249238 w 372"/>
              <a:gd name="T75" fmla="*/ 387350 h 473"/>
              <a:gd name="T76" fmla="*/ 231775 w 372"/>
              <a:gd name="T77" fmla="*/ 388937 h 473"/>
              <a:gd name="T78" fmla="*/ 220663 w 372"/>
              <a:gd name="T79" fmla="*/ 371475 h 473"/>
              <a:gd name="T80" fmla="*/ 198438 w 372"/>
              <a:gd name="T81" fmla="*/ 374650 h 473"/>
              <a:gd name="T82" fmla="*/ 177800 w 372"/>
              <a:gd name="T83" fmla="*/ 373062 h 473"/>
              <a:gd name="T84" fmla="*/ 157163 w 372"/>
              <a:gd name="T85" fmla="*/ 365125 h 473"/>
              <a:gd name="T86" fmla="*/ 144463 w 372"/>
              <a:gd name="T87" fmla="*/ 350837 h 473"/>
              <a:gd name="T88" fmla="*/ 122238 w 372"/>
              <a:gd name="T89" fmla="*/ 342900 h 473"/>
              <a:gd name="T90" fmla="*/ 104775 w 372"/>
              <a:gd name="T91" fmla="*/ 358775 h 473"/>
              <a:gd name="T92" fmla="*/ 106363 w 372"/>
              <a:gd name="T93" fmla="*/ 341312 h 473"/>
              <a:gd name="T94" fmla="*/ 107950 w 372"/>
              <a:gd name="T95" fmla="*/ 323850 h 473"/>
              <a:gd name="T96" fmla="*/ 96838 w 372"/>
              <a:gd name="T97" fmla="*/ 314325 h 473"/>
              <a:gd name="T98" fmla="*/ 87313 w 372"/>
              <a:gd name="T99" fmla="*/ 296862 h 473"/>
              <a:gd name="T100" fmla="*/ 66675 w 372"/>
              <a:gd name="T101" fmla="*/ 296862 h 473"/>
              <a:gd name="T102" fmla="*/ 44450 w 372"/>
              <a:gd name="T103" fmla="*/ 304800 h 473"/>
              <a:gd name="T104" fmla="*/ 30163 w 372"/>
              <a:gd name="T105" fmla="*/ 312737 h 473"/>
              <a:gd name="T106" fmla="*/ 11113 w 372"/>
              <a:gd name="T107" fmla="*/ 327025 h 473"/>
              <a:gd name="T108" fmla="*/ 3175 w 372"/>
              <a:gd name="T109" fmla="*/ 323850 h 473"/>
              <a:gd name="T110" fmla="*/ 6350 w 372"/>
              <a:gd name="T111" fmla="*/ 301625 h 473"/>
              <a:gd name="T112" fmla="*/ 11113 w 372"/>
              <a:gd name="T113" fmla="*/ 276225 h 473"/>
              <a:gd name="T114" fmla="*/ 20638 w 372"/>
              <a:gd name="T115" fmla="*/ 257175 h 473"/>
              <a:gd name="T116" fmla="*/ 12700 w 372"/>
              <a:gd name="T117" fmla="*/ 239712 h 473"/>
              <a:gd name="T118" fmla="*/ 4763 w 372"/>
              <a:gd name="T119" fmla="*/ 223837 h 473"/>
              <a:gd name="T120" fmla="*/ 52388 w 372"/>
              <a:gd name="T121" fmla="*/ 169862 h 473"/>
              <a:gd name="T122" fmla="*/ 200025 w 372"/>
              <a:gd name="T123" fmla="*/ 1587 h 47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72" h="473">
                <a:moveTo>
                  <a:pt x="128" y="0"/>
                </a:moveTo>
                <a:lnTo>
                  <a:pt x="130" y="2"/>
                </a:lnTo>
                <a:lnTo>
                  <a:pt x="145" y="12"/>
                </a:lnTo>
                <a:lnTo>
                  <a:pt x="157" y="19"/>
                </a:lnTo>
                <a:lnTo>
                  <a:pt x="174" y="30"/>
                </a:lnTo>
                <a:lnTo>
                  <a:pt x="178" y="32"/>
                </a:lnTo>
                <a:lnTo>
                  <a:pt x="186" y="36"/>
                </a:lnTo>
                <a:lnTo>
                  <a:pt x="192" y="40"/>
                </a:lnTo>
                <a:lnTo>
                  <a:pt x="197" y="42"/>
                </a:lnTo>
                <a:lnTo>
                  <a:pt x="200" y="44"/>
                </a:lnTo>
                <a:lnTo>
                  <a:pt x="203" y="46"/>
                </a:lnTo>
                <a:lnTo>
                  <a:pt x="206" y="48"/>
                </a:lnTo>
                <a:lnTo>
                  <a:pt x="208" y="49"/>
                </a:lnTo>
                <a:lnTo>
                  <a:pt x="209" y="49"/>
                </a:lnTo>
                <a:lnTo>
                  <a:pt x="210" y="50"/>
                </a:lnTo>
                <a:lnTo>
                  <a:pt x="214" y="53"/>
                </a:lnTo>
                <a:lnTo>
                  <a:pt x="219" y="55"/>
                </a:lnTo>
                <a:lnTo>
                  <a:pt x="220" y="56"/>
                </a:lnTo>
                <a:lnTo>
                  <a:pt x="221" y="56"/>
                </a:lnTo>
                <a:lnTo>
                  <a:pt x="222" y="57"/>
                </a:lnTo>
                <a:lnTo>
                  <a:pt x="227" y="59"/>
                </a:lnTo>
                <a:lnTo>
                  <a:pt x="229" y="61"/>
                </a:lnTo>
                <a:lnTo>
                  <a:pt x="231" y="62"/>
                </a:lnTo>
                <a:lnTo>
                  <a:pt x="232" y="63"/>
                </a:lnTo>
                <a:lnTo>
                  <a:pt x="234" y="64"/>
                </a:lnTo>
                <a:lnTo>
                  <a:pt x="235" y="64"/>
                </a:lnTo>
                <a:lnTo>
                  <a:pt x="236" y="65"/>
                </a:lnTo>
                <a:lnTo>
                  <a:pt x="237" y="66"/>
                </a:lnTo>
                <a:lnTo>
                  <a:pt x="244" y="70"/>
                </a:lnTo>
                <a:lnTo>
                  <a:pt x="253" y="75"/>
                </a:lnTo>
                <a:lnTo>
                  <a:pt x="264" y="81"/>
                </a:lnTo>
                <a:lnTo>
                  <a:pt x="271" y="84"/>
                </a:lnTo>
                <a:lnTo>
                  <a:pt x="271" y="85"/>
                </a:lnTo>
                <a:lnTo>
                  <a:pt x="270" y="87"/>
                </a:lnTo>
                <a:lnTo>
                  <a:pt x="269" y="91"/>
                </a:lnTo>
                <a:lnTo>
                  <a:pt x="267" y="95"/>
                </a:lnTo>
                <a:lnTo>
                  <a:pt x="267" y="96"/>
                </a:lnTo>
                <a:lnTo>
                  <a:pt x="261" y="110"/>
                </a:lnTo>
                <a:lnTo>
                  <a:pt x="252" y="133"/>
                </a:lnTo>
                <a:lnTo>
                  <a:pt x="245" y="153"/>
                </a:lnTo>
                <a:lnTo>
                  <a:pt x="237" y="172"/>
                </a:lnTo>
                <a:lnTo>
                  <a:pt x="236" y="174"/>
                </a:lnTo>
                <a:lnTo>
                  <a:pt x="235" y="175"/>
                </a:lnTo>
                <a:lnTo>
                  <a:pt x="235" y="176"/>
                </a:lnTo>
                <a:lnTo>
                  <a:pt x="234" y="180"/>
                </a:lnTo>
                <a:lnTo>
                  <a:pt x="232" y="185"/>
                </a:lnTo>
                <a:lnTo>
                  <a:pt x="231" y="189"/>
                </a:lnTo>
                <a:lnTo>
                  <a:pt x="229" y="193"/>
                </a:lnTo>
                <a:lnTo>
                  <a:pt x="227" y="199"/>
                </a:lnTo>
                <a:lnTo>
                  <a:pt x="223" y="207"/>
                </a:lnTo>
                <a:lnTo>
                  <a:pt x="220" y="215"/>
                </a:lnTo>
                <a:lnTo>
                  <a:pt x="217" y="222"/>
                </a:lnTo>
                <a:lnTo>
                  <a:pt x="216" y="226"/>
                </a:lnTo>
                <a:lnTo>
                  <a:pt x="215" y="228"/>
                </a:lnTo>
                <a:lnTo>
                  <a:pt x="216" y="228"/>
                </a:lnTo>
                <a:lnTo>
                  <a:pt x="216" y="229"/>
                </a:lnTo>
                <a:lnTo>
                  <a:pt x="217" y="230"/>
                </a:lnTo>
                <a:lnTo>
                  <a:pt x="218" y="231"/>
                </a:lnTo>
                <a:lnTo>
                  <a:pt x="219" y="232"/>
                </a:lnTo>
                <a:lnTo>
                  <a:pt x="220" y="232"/>
                </a:lnTo>
                <a:lnTo>
                  <a:pt x="220" y="233"/>
                </a:lnTo>
                <a:lnTo>
                  <a:pt x="221" y="233"/>
                </a:lnTo>
                <a:lnTo>
                  <a:pt x="221" y="234"/>
                </a:lnTo>
                <a:lnTo>
                  <a:pt x="222" y="234"/>
                </a:lnTo>
                <a:lnTo>
                  <a:pt x="222" y="235"/>
                </a:lnTo>
                <a:lnTo>
                  <a:pt x="223" y="235"/>
                </a:lnTo>
                <a:lnTo>
                  <a:pt x="225" y="237"/>
                </a:lnTo>
                <a:lnTo>
                  <a:pt x="226" y="239"/>
                </a:lnTo>
                <a:lnTo>
                  <a:pt x="227" y="241"/>
                </a:lnTo>
                <a:lnTo>
                  <a:pt x="228" y="244"/>
                </a:lnTo>
                <a:lnTo>
                  <a:pt x="229" y="245"/>
                </a:lnTo>
                <a:lnTo>
                  <a:pt x="230" y="246"/>
                </a:lnTo>
                <a:lnTo>
                  <a:pt x="231" y="248"/>
                </a:lnTo>
                <a:lnTo>
                  <a:pt x="232" y="250"/>
                </a:lnTo>
                <a:lnTo>
                  <a:pt x="232" y="251"/>
                </a:lnTo>
                <a:lnTo>
                  <a:pt x="237" y="258"/>
                </a:lnTo>
                <a:lnTo>
                  <a:pt x="238" y="260"/>
                </a:lnTo>
                <a:lnTo>
                  <a:pt x="260" y="274"/>
                </a:lnTo>
                <a:lnTo>
                  <a:pt x="272" y="275"/>
                </a:lnTo>
                <a:lnTo>
                  <a:pt x="291" y="277"/>
                </a:lnTo>
                <a:lnTo>
                  <a:pt x="311" y="279"/>
                </a:lnTo>
                <a:lnTo>
                  <a:pt x="312" y="270"/>
                </a:lnTo>
                <a:lnTo>
                  <a:pt x="322" y="278"/>
                </a:lnTo>
                <a:lnTo>
                  <a:pt x="331" y="286"/>
                </a:lnTo>
                <a:lnTo>
                  <a:pt x="339" y="292"/>
                </a:lnTo>
                <a:lnTo>
                  <a:pt x="338" y="294"/>
                </a:lnTo>
                <a:lnTo>
                  <a:pt x="338" y="295"/>
                </a:lnTo>
                <a:lnTo>
                  <a:pt x="337" y="301"/>
                </a:lnTo>
                <a:lnTo>
                  <a:pt x="336" y="305"/>
                </a:lnTo>
                <a:lnTo>
                  <a:pt x="335" y="307"/>
                </a:lnTo>
                <a:lnTo>
                  <a:pt x="335" y="309"/>
                </a:lnTo>
                <a:lnTo>
                  <a:pt x="335" y="310"/>
                </a:lnTo>
                <a:lnTo>
                  <a:pt x="334" y="311"/>
                </a:lnTo>
                <a:lnTo>
                  <a:pt x="334" y="312"/>
                </a:lnTo>
                <a:lnTo>
                  <a:pt x="334" y="313"/>
                </a:lnTo>
                <a:lnTo>
                  <a:pt x="334" y="314"/>
                </a:lnTo>
                <a:lnTo>
                  <a:pt x="333" y="315"/>
                </a:lnTo>
                <a:lnTo>
                  <a:pt x="333" y="317"/>
                </a:lnTo>
                <a:lnTo>
                  <a:pt x="333" y="318"/>
                </a:lnTo>
                <a:lnTo>
                  <a:pt x="332" y="322"/>
                </a:lnTo>
                <a:lnTo>
                  <a:pt x="332" y="323"/>
                </a:lnTo>
                <a:lnTo>
                  <a:pt x="333" y="323"/>
                </a:lnTo>
                <a:lnTo>
                  <a:pt x="334" y="323"/>
                </a:lnTo>
                <a:lnTo>
                  <a:pt x="335" y="323"/>
                </a:lnTo>
                <a:lnTo>
                  <a:pt x="335" y="324"/>
                </a:lnTo>
                <a:lnTo>
                  <a:pt x="336" y="324"/>
                </a:lnTo>
                <a:lnTo>
                  <a:pt x="336" y="325"/>
                </a:lnTo>
                <a:lnTo>
                  <a:pt x="337" y="325"/>
                </a:lnTo>
                <a:lnTo>
                  <a:pt x="337" y="326"/>
                </a:lnTo>
                <a:lnTo>
                  <a:pt x="338" y="327"/>
                </a:lnTo>
                <a:lnTo>
                  <a:pt x="338" y="328"/>
                </a:lnTo>
                <a:lnTo>
                  <a:pt x="339" y="328"/>
                </a:lnTo>
                <a:lnTo>
                  <a:pt x="339" y="329"/>
                </a:lnTo>
                <a:lnTo>
                  <a:pt x="339" y="330"/>
                </a:lnTo>
                <a:lnTo>
                  <a:pt x="341" y="330"/>
                </a:lnTo>
                <a:lnTo>
                  <a:pt x="341" y="331"/>
                </a:lnTo>
                <a:lnTo>
                  <a:pt x="341" y="332"/>
                </a:lnTo>
                <a:lnTo>
                  <a:pt x="341" y="333"/>
                </a:lnTo>
                <a:lnTo>
                  <a:pt x="341" y="334"/>
                </a:lnTo>
                <a:lnTo>
                  <a:pt x="339" y="334"/>
                </a:lnTo>
                <a:lnTo>
                  <a:pt x="339" y="335"/>
                </a:lnTo>
                <a:lnTo>
                  <a:pt x="338" y="336"/>
                </a:lnTo>
                <a:lnTo>
                  <a:pt x="338" y="337"/>
                </a:lnTo>
                <a:lnTo>
                  <a:pt x="338" y="338"/>
                </a:lnTo>
                <a:lnTo>
                  <a:pt x="338" y="340"/>
                </a:lnTo>
                <a:lnTo>
                  <a:pt x="338" y="341"/>
                </a:lnTo>
                <a:lnTo>
                  <a:pt x="338" y="342"/>
                </a:lnTo>
                <a:lnTo>
                  <a:pt x="338" y="343"/>
                </a:lnTo>
                <a:lnTo>
                  <a:pt x="339" y="343"/>
                </a:lnTo>
                <a:lnTo>
                  <a:pt x="339" y="344"/>
                </a:lnTo>
                <a:lnTo>
                  <a:pt x="341" y="345"/>
                </a:lnTo>
                <a:lnTo>
                  <a:pt x="342" y="346"/>
                </a:lnTo>
                <a:lnTo>
                  <a:pt x="343" y="346"/>
                </a:lnTo>
                <a:lnTo>
                  <a:pt x="344" y="346"/>
                </a:lnTo>
                <a:lnTo>
                  <a:pt x="345" y="346"/>
                </a:lnTo>
                <a:lnTo>
                  <a:pt x="346" y="346"/>
                </a:lnTo>
                <a:lnTo>
                  <a:pt x="347" y="346"/>
                </a:lnTo>
                <a:lnTo>
                  <a:pt x="348" y="346"/>
                </a:lnTo>
                <a:lnTo>
                  <a:pt x="348" y="347"/>
                </a:lnTo>
                <a:lnTo>
                  <a:pt x="349" y="347"/>
                </a:lnTo>
                <a:lnTo>
                  <a:pt x="349" y="348"/>
                </a:lnTo>
                <a:lnTo>
                  <a:pt x="350" y="348"/>
                </a:lnTo>
                <a:lnTo>
                  <a:pt x="350" y="349"/>
                </a:lnTo>
                <a:lnTo>
                  <a:pt x="350" y="350"/>
                </a:lnTo>
                <a:lnTo>
                  <a:pt x="350" y="351"/>
                </a:lnTo>
                <a:lnTo>
                  <a:pt x="349" y="351"/>
                </a:lnTo>
                <a:lnTo>
                  <a:pt x="349" y="352"/>
                </a:lnTo>
                <a:lnTo>
                  <a:pt x="349" y="353"/>
                </a:lnTo>
                <a:lnTo>
                  <a:pt x="348" y="354"/>
                </a:lnTo>
                <a:lnTo>
                  <a:pt x="348" y="355"/>
                </a:lnTo>
                <a:lnTo>
                  <a:pt x="347" y="356"/>
                </a:lnTo>
                <a:lnTo>
                  <a:pt x="347" y="357"/>
                </a:lnTo>
                <a:lnTo>
                  <a:pt x="347" y="358"/>
                </a:lnTo>
                <a:lnTo>
                  <a:pt x="347" y="360"/>
                </a:lnTo>
                <a:lnTo>
                  <a:pt x="347" y="361"/>
                </a:lnTo>
                <a:lnTo>
                  <a:pt x="347" y="362"/>
                </a:lnTo>
                <a:lnTo>
                  <a:pt x="348" y="363"/>
                </a:lnTo>
                <a:lnTo>
                  <a:pt x="348" y="364"/>
                </a:lnTo>
                <a:lnTo>
                  <a:pt x="348" y="365"/>
                </a:lnTo>
                <a:lnTo>
                  <a:pt x="348" y="366"/>
                </a:lnTo>
                <a:lnTo>
                  <a:pt x="348" y="367"/>
                </a:lnTo>
                <a:lnTo>
                  <a:pt x="348" y="368"/>
                </a:lnTo>
                <a:lnTo>
                  <a:pt x="348" y="369"/>
                </a:lnTo>
                <a:lnTo>
                  <a:pt x="347" y="369"/>
                </a:lnTo>
                <a:lnTo>
                  <a:pt x="347" y="370"/>
                </a:lnTo>
                <a:lnTo>
                  <a:pt x="347" y="371"/>
                </a:lnTo>
                <a:lnTo>
                  <a:pt x="347" y="372"/>
                </a:lnTo>
                <a:lnTo>
                  <a:pt x="346" y="373"/>
                </a:lnTo>
                <a:lnTo>
                  <a:pt x="346" y="374"/>
                </a:lnTo>
                <a:lnTo>
                  <a:pt x="346" y="375"/>
                </a:lnTo>
                <a:lnTo>
                  <a:pt x="347" y="376"/>
                </a:lnTo>
                <a:lnTo>
                  <a:pt x="347" y="377"/>
                </a:lnTo>
                <a:lnTo>
                  <a:pt x="347" y="379"/>
                </a:lnTo>
                <a:lnTo>
                  <a:pt x="348" y="379"/>
                </a:lnTo>
                <a:lnTo>
                  <a:pt x="348" y="380"/>
                </a:lnTo>
                <a:lnTo>
                  <a:pt x="349" y="380"/>
                </a:lnTo>
                <a:lnTo>
                  <a:pt x="349" y="381"/>
                </a:lnTo>
                <a:lnTo>
                  <a:pt x="350" y="381"/>
                </a:lnTo>
                <a:lnTo>
                  <a:pt x="351" y="382"/>
                </a:lnTo>
                <a:lnTo>
                  <a:pt x="350" y="384"/>
                </a:lnTo>
                <a:lnTo>
                  <a:pt x="350" y="385"/>
                </a:lnTo>
                <a:lnTo>
                  <a:pt x="350" y="386"/>
                </a:lnTo>
                <a:lnTo>
                  <a:pt x="350" y="387"/>
                </a:lnTo>
                <a:lnTo>
                  <a:pt x="350" y="388"/>
                </a:lnTo>
                <a:lnTo>
                  <a:pt x="350" y="389"/>
                </a:lnTo>
                <a:lnTo>
                  <a:pt x="350" y="390"/>
                </a:lnTo>
                <a:lnTo>
                  <a:pt x="350" y="391"/>
                </a:lnTo>
                <a:lnTo>
                  <a:pt x="350" y="392"/>
                </a:lnTo>
                <a:lnTo>
                  <a:pt x="351" y="393"/>
                </a:lnTo>
                <a:lnTo>
                  <a:pt x="352" y="394"/>
                </a:lnTo>
                <a:lnTo>
                  <a:pt x="353" y="395"/>
                </a:lnTo>
                <a:lnTo>
                  <a:pt x="354" y="395"/>
                </a:lnTo>
                <a:lnTo>
                  <a:pt x="355" y="396"/>
                </a:lnTo>
                <a:lnTo>
                  <a:pt x="356" y="397"/>
                </a:lnTo>
                <a:lnTo>
                  <a:pt x="357" y="397"/>
                </a:lnTo>
                <a:lnTo>
                  <a:pt x="358" y="399"/>
                </a:lnTo>
                <a:lnTo>
                  <a:pt x="358" y="400"/>
                </a:lnTo>
                <a:lnTo>
                  <a:pt x="360" y="400"/>
                </a:lnTo>
                <a:lnTo>
                  <a:pt x="360" y="401"/>
                </a:lnTo>
                <a:lnTo>
                  <a:pt x="360" y="402"/>
                </a:lnTo>
                <a:lnTo>
                  <a:pt x="361" y="402"/>
                </a:lnTo>
                <a:lnTo>
                  <a:pt x="362" y="403"/>
                </a:lnTo>
                <a:lnTo>
                  <a:pt x="362" y="404"/>
                </a:lnTo>
                <a:lnTo>
                  <a:pt x="363" y="404"/>
                </a:lnTo>
                <a:lnTo>
                  <a:pt x="363" y="405"/>
                </a:lnTo>
                <a:lnTo>
                  <a:pt x="364" y="405"/>
                </a:lnTo>
                <a:lnTo>
                  <a:pt x="364" y="406"/>
                </a:lnTo>
                <a:lnTo>
                  <a:pt x="364" y="407"/>
                </a:lnTo>
                <a:lnTo>
                  <a:pt x="365" y="408"/>
                </a:lnTo>
                <a:lnTo>
                  <a:pt x="365" y="409"/>
                </a:lnTo>
                <a:lnTo>
                  <a:pt x="365" y="410"/>
                </a:lnTo>
                <a:lnTo>
                  <a:pt x="365" y="411"/>
                </a:lnTo>
                <a:lnTo>
                  <a:pt x="366" y="411"/>
                </a:lnTo>
                <a:lnTo>
                  <a:pt x="366" y="412"/>
                </a:lnTo>
                <a:lnTo>
                  <a:pt x="367" y="413"/>
                </a:lnTo>
                <a:lnTo>
                  <a:pt x="367" y="414"/>
                </a:lnTo>
                <a:lnTo>
                  <a:pt x="367" y="415"/>
                </a:lnTo>
                <a:lnTo>
                  <a:pt x="368" y="416"/>
                </a:lnTo>
                <a:lnTo>
                  <a:pt x="368" y="418"/>
                </a:lnTo>
                <a:lnTo>
                  <a:pt x="369" y="418"/>
                </a:lnTo>
                <a:lnTo>
                  <a:pt x="370" y="419"/>
                </a:lnTo>
                <a:lnTo>
                  <a:pt x="371" y="420"/>
                </a:lnTo>
                <a:lnTo>
                  <a:pt x="371" y="421"/>
                </a:lnTo>
                <a:lnTo>
                  <a:pt x="371" y="422"/>
                </a:lnTo>
                <a:lnTo>
                  <a:pt x="372" y="422"/>
                </a:lnTo>
                <a:lnTo>
                  <a:pt x="372" y="423"/>
                </a:lnTo>
                <a:lnTo>
                  <a:pt x="372" y="424"/>
                </a:lnTo>
                <a:lnTo>
                  <a:pt x="371" y="425"/>
                </a:lnTo>
                <a:lnTo>
                  <a:pt x="371" y="426"/>
                </a:lnTo>
                <a:lnTo>
                  <a:pt x="371" y="427"/>
                </a:lnTo>
                <a:lnTo>
                  <a:pt x="371" y="428"/>
                </a:lnTo>
                <a:lnTo>
                  <a:pt x="370" y="428"/>
                </a:lnTo>
                <a:lnTo>
                  <a:pt x="370" y="429"/>
                </a:lnTo>
                <a:lnTo>
                  <a:pt x="369" y="429"/>
                </a:lnTo>
                <a:lnTo>
                  <a:pt x="368" y="429"/>
                </a:lnTo>
                <a:lnTo>
                  <a:pt x="367" y="429"/>
                </a:lnTo>
                <a:lnTo>
                  <a:pt x="367" y="428"/>
                </a:lnTo>
                <a:lnTo>
                  <a:pt x="367" y="427"/>
                </a:lnTo>
                <a:lnTo>
                  <a:pt x="367" y="426"/>
                </a:lnTo>
                <a:lnTo>
                  <a:pt x="366" y="425"/>
                </a:lnTo>
                <a:lnTo>
                  <a:pt x="365" y="424"/>
                </a:lnTo>
                <a:lnTo>
                  <a:pt x="364" y="424"/>
                </a:lnTo>
                <a:lnTo>
                  <a:pt x="363" y="424"/>
                </a:lnTo>
                <a:lnTo>
                  <a:pt x="362" y="424"/>
                </a:lnTo>
                <a:lnTo>
                  <a:pt x="361" y="424"/>
                </a:lnTo>
                <a:lnTo>
                  <a:pt x="361" y="425"/>
                </a:lnTo>
                <a:lnTo>
                  <a:pt x="360" y="425"/>
                </a:lnTo>
                <a:lnTo>
                  <a:pt x="358" y="425"/>
                </a:lnTo>
                <a:lnTo>
                  <a:pt x="358" y="426"/>
                </a:lnTo>
                <a:lnTo>
                  <a:pt x="358" y="427"/>
                </a:lnTo>
                <a:lnTo>
                  <a:pt x="358" y="428"/>
                </a:lnTo>
                <a:lnTo>
                  <a:pt x="358" y="429"/>
                </a:lnTo>
                <a:lnTo>
                  <a:pt x="360" y="429"/>
                </a:lnTo>
                <a:lnTo>
                  <a:pt x="360" y="430"/>
                </a:lnTo>
                <a:lnTo>
                  <a:pt x="360" y="431"/>
                </a:lnTo>
                <a:lnTo>
                  <a:pt x="360" y="432"/>
                </a:lnTo>
                <a:lnTo>
                  <a:pt x="361" y="433"/>
                </a:lnTo>
                <a:lnTo>
                  <a:pt x="361" y="434"/>
                </a:lnTo>
                <a:lnTo>
                  <a:pt x="360" y="434"/>
                </a:lnTo>
                <a:lnTo>
                  <a:pt x="360" y="435"/>
                </a:lnTo>
                <a:lnTo>
                  <a:pt x="360" y="437"/>
                </a:lnTo>
                <a:lnTo>
                  <a:pt x="360" y="438"/>
                </a:lnTo>
                <a:lnTo>
                  <a:pt x="358" y="439"/>
                </a:lnTo>
                <a:lnTo>
                  <a:pt x="358" y="440"/>
                </a:lnTo>
                <a:lnTo>
                  <a:pt x="358" y="441"/>
                </a:lnTo>
                <a:lnTo>
                  <a:pt x="357" y="441"/>
                </a:lnTo>
                <a:lnTo>
                  <a:pt x="357" y="442"/>
                </a:lnTo>
                <a:lnTo>
                  <a:pt x="357" y="443"/>
                </a:lnTo>
                <a:lnTo>
                  <a:pt x="357" y="444"/>
                </a:lnTo>
                <a:lnTo>
                  <a:pt x="357" y="445"/>
                </a:lnTo>
                <a:lnTo>
                  <a:pt x="357" y="446"/>
                </a:lnTo>
                <a:lnTo>
                  <a:pt x="356" y="446"/>
                </a:lnTo>
                <a:lnTo>
                  <a:pt x="356" y="447"/>
                </a:lnTo>
                <a:lnTo>
                  <a:pt x="356" y="448"/>
                </a:lnTo>
                <a:lnTo>
                  <a:pt x="355" y="448"/>
                </a:lnTo>
                <a:lnTo>
                  <a:pt x="355" y="449"/>
                </a:lnTo>
                <a:lnTo>
                  <a:pt x="355" y="450"/>
                </a:lnTo>
                <a:lnTo>
                  <a:pt x="356" y="451"/>
                </a:lnTo>
                <a:lnTo>
                  <a:pt x="356" y="452"/>
                </a:lnTo>
                <a:lnTo>
                  <a:pt x="356" y="453"/>
                </a:lnTo>
                <a:lnTo>
                  <a:pt x="357" y="454"/>
                </a:lnTo>
                <a:lnTo>
                  <a:pt x="357" y="455"/>
                </a:lnTo>
                <a:lnTo>
                  <a:pt x="357" y="457"/>
                </a:lnTo>
                <a:lnTo>
                  <a:pt x="358" y="457"/>
                </a:lnTo>
                <a:lnTo>
                  <a:pt x="358" y="458"/>
                </a:lnTo>
                <a:lnTo>
                  <a:pt x="358" y="459"/>
                </a:lnTo>
                <a:lnTo>
                  <a:pt x="358" y="460"/>
                </a:lnTo>
                <a:lnTo>
                  <a:pt x="358" y="461"/>
                </a:lnTo>
                <a:lnTo>
                  <a:pt x="358" y="462"/>
                </a:lnTo>
                <a:lnTo>
                  <a:pt x="358" y="463"/>
                </a:lnTo>
                <a:lnTo>
                  <a:pt x="357" y="464"/>
                </a:lnTo>
                <a:lnTo>
                  <a:pt x="357" y="465"/>
                </a:lnTo>
                <a:lnTo>
                  <a:pt x="357" y="466"/>
                </a:lnTo>
                <a:lnTo>
                  <a:pt x="357" y="467"/>
                </a:lnTo>
                <a:lnTo>
                  <a:pt x="356" y="467"/>
                </a:lnTo>
                <a:lnTo>
                  <a:pt x="356" y="468"/>
                </a:lnTo>
                <a:lnTo>
                  <a:pt x="356" y="469"/>
                </a:lnTo>
                <a:lnTo>
                  <a:pt x="355" y="470"/>
                </a:lnTo>
                <a:lnTo>
                  <a:pt x="354" y="471"/>
                </a:lnTo>
                <a:lnTo>
                  <a:pt x="353" y="472"/>
                </a:lnTo>
                <a:lnTo>
                  <a:pt x="352" y="472"/>
                </a:lnTo>
                <a:lnTo>
                  <a:pt x="351" y="472"/>
                </a:lnTo>
                <a:lnTo>
                  <a:pt x="351" y="473"/>
                </a:lnTo>
                <a:lnTo>
                  <a:pt x="350" y="473"/>
                </a:lnTo>
                <a:lnTo>
                  <a:pt x="350" y="472"/>
                </a:lnTo>
                <a:lnTo>
                  <a:pt x="346" y="469"/>
                </a:lnTo>
                <a:lnTo>
                  <a:pt x="342" y="467"/>
                </a:lnTo>
                <a:lnTo>
                  <a:pt x="337" y="464"/>
                </a:lnTo>
                <a:lnTo>
                  <a:pt x="333" y="461"/>
                </a:lnTo>
                <a:lnTo>
                  <a:pt x="330" y="459"/>
                </a:lnTo>
                <a:lnTo>
                  <a:pt x="326" y="455"/>
                </a:lnTo>
                <a:lnTo>
                  <a:pt x="319" y="451"/>
                </a:lnTo>
                <a:lnTo>
                  <a:pt x="315" y="448"/>
                </a:lnTo>
                <a:lnTo>
                  <a:pt x="311" y="445"/>
                </a:lnTo>
                <a:lnTo>
                  <a:pt x="305" y="441"/>
                </a:lnTo>
                <a:lnTo>
                  <a:pt x="300" y="438"/>
                </a:lnTo>
                <a:lnTo>
                  <a:pt x="298" y="435"/>
                </a:lnTo>
                <a:lnTo>
                  <a:pt x="292" y="431"/>
                </a:lnTo>
                <a:lnTo>
                  <a:pt x="286" y="427"/>
                </a:lnTo>
                <a:lnTo>
                  <a:pt x="287" y="426"/>
                </a:lnTo>
                <a:lnTo>
                  <a:pt x="287" y="424"/>
                </a:lnTo>
                <a:lnTo>
                  <a:pt x="283" y="422"/>
                </a:lnTo>
                <a:lnTo>
                  <a:pt x="283" y="424"/>
                </a:lnTo>
                <a:lnTo>
                  <a:pt x="279" y="423"/>
                </a:lnTo>
                <a:lnTo>
                  <a:pt x="273" y="419"/>
                </a:lnTo>
                <a:lnTo>
                  <a:pt x="264" y="411"/>
                </a:lnTo>
                <a:lnTo>
                  <a:pt x="255" y="405"/>
                </a:lnTo>
                <a:lnTo>
                  <a:pt x="251" y="402"/>
                </a:lnTo>
                <a:lnTo>
                  <a:pt x="247" y="399"/>
                </a:lnTo>
                <a:lnTo>
                  <a:pt x="245" y="399"/>
                </a:lnTo>
                <a:lnTo>
                  <a:pt x="242" y="399"/>
                </a:lnTo>
                <a:lnTo>
                  <a:pt x="240" y="399"/>
                </a:lnTo>
                <a:lnTo>
                  <a:pt x="237" y="397"/>
                </a:lnTo>
                <a:lnTo>
                  <a:pt x="233" y="397"/>
                </a:lnTo>
                <a:lnTo>
                  <a:pt x="232" y="395"/>
                </a:lnTo>
                <a:lnTo>
                  <a:pt x="231" y="395"/>
                </a:lnTo>
                <a:lnTo>
                  <a:pt x="230" y="395"/>
                </a:lnTo>
                <a:lnTo>
                  <a:pt x="229" y="395"/>
                </a:lnTo>
                <a:lnTo>
                  <a:pt x="228" y="394"/>
                </a:lnTo>
                <a:lnTo>
                  <a:pt x="227" y="393"/>
                </a:lnTo>
                <a:lnTo>
                  <a:pt x="226" y="392"/>
                </a:lnTo>
                <a:lnTo>
                  <a:pt x="225" y="392"/>
                </a:lnTo>
                <a:lnTo>
                  <a:pt x="225" y="391"/>
                </a:lnTo>
                <a:lnTo>
                  <a:pt x="223" y="391"/>
                </a:lnTo>
                <a:lnTo>
                  <a:pt x="223" y="390"/>
                </a:lnTo>
                <a:lnTo>
                  <a:pt x="223" y="389"/>
                </a:lnTo>
                <a:lnTo>
                  <a:pt x="222" y="388"/>
                </a:lnTo>
                <a:lnTo>
                  <a:pt x="222" y="387"/>
                </a:lnTo>
                <a:lnTo>
                  <a:pt x="222" y="386"/>
                </a:lnTo>
                <a:lnTo>
                  <a:pt x="222" y="385"/>
                </a:lnTo>
                <a:lnTo>
                  <a:pt x="222" y="384"/>
                </a:lnTo>
                <a:lnTo>
                  <a:pt x="222" y="383"/>
                </a:lnTo>
                <a:lnTo>
                  <a:pt x="221" y="382"/>
                </a:lnTo>
                <a:lnTo>
                  <a:pt x="221" y="381"/>
                </a:lnTo>
                <a:lnTo>
                  <a:pt x="220" y="381"/>
                </a:lnTo>
                <a:lnTo>
                  <a:pt x="220" y="380"/>
                </a:lnTo>
                <a:lnTo>
                  <a:pt x="219" y="380"/>
                </a:lnTo>
                <a:lnTo>
                  <a:pt x="218" y="379"/>
                </a:lnTo>
                <a:lnTo>
                  <a:pt x="217" y="379"/>
                </a:lnTo>
                <a:lnTo>
                  <a:pt x="216" y="377"/>
                </a:lnTo>
                <a:lnTo>
                  <a:pt x="216" y="376"/>
                </a:lnTo>
                <a:lnTo>
                  <a:pt x="216" y="375"/>
                </a:lnTo>
                <a:lnTo>
                  <a:pt x="216" y="374"/>
                </a:lnTo>
                <a:lnTo>
                  <a:pt x="217" y="373"/>
                </a:lnTo>
                <a:lnTo>
                  <a:pt x="217" y="372"/>
                </a:lnTo>
                <a:lnTo>
                  <a:pt x="217" y="371"/>
                </a:lnTo>
                <a:lnTo>
                  <a:pt x="218" y="370"/>
                </a:lnTo>
                <a:lnTo>
                  <a:pt x="217" y="370"/>
                </a:lnTo>
                <a:lnTo>
                  <a:pt x="216" y="369"/>
                </a:lnTo>
                <a:lnTo>
                  <a:pt x="216" y="368"/>
                </a:lnTo>
                <a:lnTo>
                  <a:pt x="215" y="368"/>
                </a:lnTo>
                <a:lnTo>
                  <a:pt x="215" y="367"/>
                </a:lnTo>
                <a:lnTo>
                  <a:pt x="215" y="366"/>
                </a:lnTo>
                <a:lnTo>
                  <a:pt x="216" y="366"/>
                </a:lnTo>
                <a:lnTo>
                  <a:pt x="217" y="365"/>
                </a:lnTo>
                <a:lnTo>
                  <a:pt x="216" y="365"/>
                </a:lnTo>
                <a:lnTo>
                  <a:pt x="216" y="364"/>
                </a:lnTo>
                <a:lnTo>
                  <a:pt x="216" y="363"/>
                </a:lnTo>
                <a:lnTo>
                  <a:pt x="217" y="362"/>
                </a:lnTo>
                <a:lnTo>
                  <a:pt x="218" y="362"/>
                </a:lnTo>
                <a:lnTo>
                  <a:pt x="218" y="363"/>
                </a:lnTo>
                <a:lnTo>
                  <a:pt x="218" y="364"/>
                </a:lnTo>
                <a:lnTo>
                  <a:pt x="219" y="365"/>
                </a:lnTo>
                <a:lnTo>
                  <a:pt x="220" y="365"/>
                </a:lnTo>
                <a:lnTo>
                  <a:pt x="221" y="365"/>
                </a:lnTo>
                <a:lnTo>
                  <a:pt x="221" y="364"/>
                </a:lnTo>
                <a:lnTo>
                  <a:pt x="221" y="363"/>
                </a:lnTo>
                <a:lnTo>
                  <a:pt x="221" y="362"/>
                </a:lnTo>
                <a:lnTo>
                  <a:pt x="220" y="361"/>
                </a:lnTo>
                <a:lnTo>
                  <a:pt x="220" y="360"/>
                </a:lnTo>
                <a:lnTo>
                  <a:pt x="218" y="357"/>
                </a:lnTo>
                <a:lnTo>
                  <a:pt x="217" y="356"/>
                </a:lnTo>
                <a:lnTo>
                  <a:pt x="217" y="355"/>
                </a:lnTo>
                <a:lnTo>
                  <a:pt x="216" y="355"/>
                </a:lnTo>
                <a:lnTo>
                  <a:pt x="215" y="355"/>
                </a:lnTo>
                <a:lnTo>
                  <a:pt x="214" y="355"/>
                </a:lnTo>
                <a:lnTo>
                  <a:pt x="213" y="355"/>
                </a:lnTo>
                <a:lnTo>
                  <a:pt x="212" y="355"/>
                </a:lnTo>
                <a:lnTo>
                  <a:pt x="211" y="355"/>
                </a:lnTo>
                <a:lnTo>
                  <a:pt x="210" y="355"/>
                </a:lnTo>
                <a:lnTo>
                  <a:pt x="210" y="354"/>
                </a:lnTo>
                <a:lnTo>
                  <a:pt x="211" y="354"/>
                </a:lnTo>
                <a:lnTo>
                  <a:pt x="211" y="353"/>
                </a:lnTo>
                <a:lnTo>
                  <a:pt x="211" y="352"/>
                </a:lnTo>
                <a:lnTo>
                  <a:pt x="210" y="352"/>
                </a:lnTo>
                <a:lnTo>
                  <a:pt x="209" y="352"/>
                </a:lnTo>
                <a:lnTo>
                  <a:pt x="209" y="353"/>
                </a:lnTo>
                <a:lnTo>
                  <a:pt x="208" y="353"/>
                </a:lnTo>
                <a:lnTo>
                  <a:pt x="207" y="353"/>
                </a:lnTo>
                <a:lnTo>
                  <a:pt x="206" y="353"/>
                </a:lnTo>
                <a:lnTo>
                  <a:pt x="204" y="353"/>
                </a:lnTo>
                <a:lnTo>
                  <a:pt x="204" y="352"/>
                </a:lnTo>
                <a:lnTo>
                  <a:pt x="204" y="351"/>
                </a:lnTo>
                <a:lnTo>
                  <a:pt x="206" y="351"/>
                </a:lnTo>
                <a:lnTo>
                  <a:pt x="206" y="350"/>
                </a:lnTo>
                <a:lnTo>
                  <a:pt x="206" y="349"/>
                </a:lnTo>
                <a:lnTo>
                  <a:pt x="204" y="349"/>
                </a:lnTo>
                <a:lnTo>
                  <a:pt x="204" y="348"/>
                </a:lnTo>
                <a:lnTo>
                  <a:pt x="203" y="348"/>
                </a:lnTo>
                <a:lnTo>
                  <a:pt x="203" y="347"/>
                </a:lnTo>
                <a:lnTo>
                  <a:pt x="204" y="347"/>
                </a:lnTo>
                <a:lnTo>
                  <a:pt x="204" y="346"/>
                </a:lnTo>
                <a:lnTo>
                  <a:pt x="203" y="346"/>
                </a:lnTo>
                <a:lnTo>
                  <a:pt x="203" y="345"/>
                </a:lnTo>
                <a:lnTo>
                  <a:pt x="202" y="345"/>
                </a:lnTo>
                <a:lnTo>
                  <a:pt x="201" y="345"/>
                </a:lnTo>
                <a:lnTo>
                  <a:pt x="201" y="344"/>
                </a:lnTo>
                <a:lnTo>
                  <a:pt x="201" y="343"/>
                </a:lnTo>
                <a:lnTo>
                  <a:pt x="201" y="342"/>
                </a:lnTo>
                <a:lnTo>
                  <a:pt x="201" y="341"/>
                </a:lnTo>
                <a:lnTo>
                  <a:pt x="200" y="341"/>
                </a:lnTo>
                <a:lnTo>
                  <a:pt x="200" y="340"/>
                </a:lnTo>
                <a:lnTo>
                  <a:pt x="200" y="338"/>
                </a:lnTo>
                <a:lnTo>
                  <a:pt x="201" y="338"/>
                </a:lnTo>
                <a:lnTo>
                  <a:pt x="201" y="337"/>
                </a:lnTo>
                <a:lnTo>
                  <a:pt x="202" y="337"/>
                </a:lnTo>
                <a:lnTo>
                  <a:pt x="203" y="336"/>
                </a:lnTo>
                <a:lnTo>
                  <a:pt x="204" y="335"/>
                </a:lnTo>
                <a:lnTo>
                  <a:pt x="204" y="334"/>
                </a:lnTo>
                <a:lnTo>
                  <a:pt x="206" y="333"/>
                </a:lnTo>
                <a:lnTo>
                  <a:pt x="206" y="332"/>
                </a:lnTo>
                <a:lnTo>
                  <a:pt x="207" y="331"/>
                </a:lnTo>
                <a:lnTo>
                  <a:pt x="207" y="330"/>
                </a:lnTo>
                <a:lnTo>
                  <a:pt x="208" y="328"/>
                </a:lnTo>
                <a:lnTo>
                  <a:pt x="208" y="327"/>
                </a:lnTo>
                <a:lnTo>
                  <a:pt x="208" y="326"/>
                </a:lnTo>
                <a:lnTo>
                  <a:pt x="209" y="326"/>
                </a:lnTo>
                <a:lnTo>
                  <a:pt x="209" y="325"/>
                </a:lnTo>
                <a:lnTo>
                  <a:pt x="209" y="324"/>
                </a:lnTo>
                <a:lnTo>
                  <a:pt x="209" y="323"/>
                </a:lnTo>
                <a:lnTo>
                  <a:pt x="210" y="323"/>
                </a:lnTo>
                <a:lnTo>
                  <a:pt x="210" y="322"/>
                </a:lnTo>
                <a:lnTo>
                  <a:pt x="210" y="321"/>
                </a:lnTo>
                <a:lnTo>
                  <a:pt x="210" y="319"/>
                </a:lnTo>
                <a:lnTo>
                  <a:pt x="210" y="318"/>
                </a:lnTo>
                <a:lnTo>
                  <a:pt x="210" y="317"/>
                </a:lnTo>
                <a:lnTo>
                  <a:pt x="210" y="316"/>
                </a:lnTo>
                <a:lnTo>
                  <a:pt x="210" y="315"/>
                </a:lnTo>
                <a:lnTo>
                  <a:pt x="211" y="314"/>
                </a:lnTo>
                <a:lnTo>
                  <a:pt x="211" y="313"/>
                </a:lnTo>
                <a:lnTo>
                  <a:pt x="211" y="312"/>
                </a:lnTo>
                <a:lnTo>
                  <a:pt x="211" y="311"/>
                </a:lnTo>
                <a:lnTo>
                  <a:pt x="211" y="310"/>
                </a:lnTo>
                <a:lnTo>
                  <a:pt x="211" y="309"/>
                </a:lnTo>
                <a:lnTo>
                  <a:pt x="211" y="308"/>
                </a:lnTo>
                <a:lnTo>
                  <a:pt x="212" y="307"/>
                </a:lnTo>
                <a:lnTo>
                  <a:pt x="211" y="307"/>
                </a:lnTo>
                <a:lnTo>
                  <a:pt x="211" y="306"/>
                </a:lnTo>
                <a:lnTo>
                  <a:pt x="210" y="306"/>
                </a:lnTo>
                <a:lnTo>
                  <a:pt x="210" y="305"/>
                </a:lnTo>
                <a:lnTo>
                  <a:pt x="209" y="305"/>
                </a:lnTo>
                <a:lnTo>
                  <a:pt x="209" y="304"/>
                </a:lnTo>
                <a:lnTo>
                  <a:pt x="209" y="303"/>
                </a:lnTo>
                <a:lnTo>
                  <a:pt x="209" y="302"/>
                </a:lnTo>
                <a:lnTo>
                  <a:pt x="209" y="301"/>
                </a:lnTo>
                <a:lnTo>
                  <a:pt x="209" y="299"/>
                </a:lnTo>
                <a:lnTo>
                  <a:pt x="209" y="298"/>
                </a:lnTo>
                <a:lnTo>
                  <a:pt x="209" y="297"/>
                </a:lnTo>
                <a:lnTo>
                  <a:pt x="209" y="296"/>
                </a:lnTo>
                <a:lnTo>
                  <a:pt x="209" y="295"/>
                </a:lnTo>
                <a:lnTo>
                  <a:pt x="210" y="295"/>
                </a:lnTo>
                <a:lnTo>
                  <a:pt x="210" y="294"/>
                </a:lnTo>
                <a:lnTo>
                  <a:pt x="209" y="293"/>
                </a:lnTo>
                <a:lnTo>
                  <a:pt x="208" y="293"/>
                </a:lnTo>
                <a:lnTo>
                  <a:pt x="208" y="292"/>
                </a:lnTo>
                <a:lnTo>
                  <a:pt x="208" y="291"/>
                </a:lnTo>
                <a:lnTo>
                  <a:pt x="208" y="290"/>
                </a:lnTo>
                <a:lnTo>
                  <a:pt x="208" y="289"/>
                </a:lnTo>
                <a:lnTo>
                  <a:pt x="207" y="289"/>
                </a:lnTo>
                <a:lnTo>
                  <a:pt x="207" y="288"/>
                </a:lnTo>
                <a:lnTo>
                  <a:pt x="207" y="287"/>
                </a:lnTo>
                <a:lnTo>
                  <a:pt x="207" y="286"/>
                </a:lnTo>
                <a:lnTo>
                  <a:pt x="208" y="286"/>
                </a:lnTo>
                <a:lnTo>
                  <a:pt x="209" y="285"/>
                </a:lnTo>
                <a:lnTo>
                  <a:pt x="209" y="286"/>
                </a:lnTo>
                <a:lnTo>
                  <a:pt x="210" y="286"/>
                </a:lnTo>
                <a:lnTo>
                  <a:pt x="211" y="286"/>
                </a:lnTo>
                <a:lnTo>
                  <a:pt x="211" y="285"/>
                </a:lnTo>
                <a:lnTo>
                  <a:pt x="211" y="284"/>
                </a:lnTo>
                <a:lnTo>
                  <a:pt x="211" y="283"/>
                </a:lnTo>
                <a:lnTo>
                  <a:pt x="210" y="282"/>
                </a:lnTo>
                <a:lnTo>
                  <a:pt x="210" y="280"/>
                </a:lnTo>
                <a:lnTo>
                  <a:pt x="209" y="280"/>
                </a:lnTo>
                <a:lnTo>
                  <a:pt x="208" y="280"/>
                </a:lnTo>
                <a:lnTo>
                  <a:pt x="208" y="279"/>
                </a:lnTo>
                <a:lnTo>
                  <a:pt x="207" y="279"/>
                </a:lnTo>
                <a:lnTo>
                  <a:pt x="207" y="278"/>
                </a:lnTo>
                <a:lnTo>
                  <a:pt x="207" y="277"/>
                </a:lnTo>
                <a:lnTo>
                  <a:pt x="207" y="276"/>
                </a:lnTo>
                <a:lnTo>
                  <a:pt x="206" y="276"/>
                </a:lnTo>
                <a:lnTo>
                  <a:pt x="204" y="276"/>
                </a:lnTo>
                <a:lnTo>
                  <a:pt x="203" y="276"/>
                </a:lnTo>
                <a:lnTo>
                  <a:pt x="202" y="276"/>
                </a:lnTo>
                <a:lnTo>
                  <a:pt x="201" y="276"/>
                </a:lnTo>
                <a:lnTo>
                  <a:pt x="200" y="276"/>
                </a:lnTo>
                <a:lnTo>
                  <a:pt x="199" y="275"/>
                </a:lnTo>
                <a:lnTo>
                  <a:pt x="198" y="275"/>
                </a:lnTo>
                <a:lnTo>
                  <a:pt x="198" y="276"/>
                </a:lnTo>
                <a:lnTo>
                  <a:pt x="197" y="276"/>
                </a:lnTo>
                <a:lnTo>
                  <a:pt x="197" y="275"/>
                </a:lnTo>
                <a:lnTo>
                  <a:pt x="196" y="275"/>
                </a:lnTo>
                <a:lnTo>
                  <a:pt x="196" y="276"/>
                </a:lnTo>
                <a:lnTo>
                  <a:pt x="195" y="276"/>
                </a:lnTo>
                <a:lnTo>
                  <a:pt x="195" y="277"/>
                </a:lnTo>
                <a:lnTo>
                  <a:pt x="194" y="277"/>
                </a:lnTo>
                <a:lnTo>
                  <a:pt x="194" y="276"/>
                </a:lnTo>
                <a:lnTo>
                  <a:pt x="193" y="276"/>
                </a:lnTo>
                <a:lnTo>
                  <a:pt x="192" y="275"/>
                </a:lnTo>
                <a:lnTo>
                  <a:pt x="193" y="274"/>
                </a:lnTo>
                <a:lnTo>
                  <a:pt x="193" y="273"/>
                </a:lnTo>
                <a:lnTo>
                  <a:pt x="192" y="273"/>
                </a:lnTo>
                <a:lnTo>
                  <a:pt x="192" y="272"/>
                </a:lnTo>
                <a:lnTo>
                  <a:pt x="192" y="271"/>
                </a:lnTo>
                <a:lnTo>
                  <a:pt x="193" y="271"/>
                </a:lnTo>
                <a:lnTo>
                  <a:pt x="193" y="270"/>
                </a:lnTo>
                <a:lnTo>
                  <a:pt x="194" y="269"/>
                </a:lnTo>
                <a:lnTo>
                  <a:pt x="195" y="268"/>
                </a:lnTo>
                <a:lnTo>
                  <a:pt x="196" y="267"/>
                </a:lnTo>
                <a:lnTo>
                  <a:pt x="196" y="266"/>
                </a:lnTo>
                <a:lnTo>
                  <a:pt x="197" y="266"/>
                </a:lnTo>
                <a:lnTo>
                  <a:pt x="196" y="265"/>
                </a:lnTo>
                <a:lnTo>
                  <a:pt x="196" y="264"/>
                </a:lnTo>
                <a:lnTo>
                  <a:pt x="196" y="263"/>
                </a:lnTo>
                <a:lnTo>
                  <a:pt x="195" y="263"/>
                </a:lnTo>
                <a:lnTo>
                  <a:pt x="194" y="262"/>
                </a:lnTo>
                <a:lnTo>
                  <a:pt x="194" y="260"/>
                </a:lnTo>
                <a:lnTo>
                  <a:pt x="195" y="259"/>
                </a:lnTo>
                <a:lnTo>
                  <a:pt x="194" y="258"/>
                </a:lnTo>
                <a:lnTo>
                  <a:pt x="194" y="257"/>
                </a:lnTo>
                <a:lnTo>
                  <a:pt x="194" y="256"/>
                </a:lnTo>
                <a:lnTo>
                  <a:pt x="193" y="256"/>
                </a:lnTo>
                <a:lnTo>
                  <a:pt x="193" y="255"/>
                </a:lnTo>
                <a:lnTo>
                  <a:pt x="192" y="255"/>
                </a:lnTo>
                <a:lnTo>
                  <a:pt x="192" y="254"/>
                </a:lnTo>
                <a:lnTo>
                  <a:pt x="192" y="253"/>
                </a:lnTo>
                <a:lnTo>
                  <a:pt x="192" y="252"/>
                </a:lnTo>
                <a:lnTo>
                  <a:pt x="192" y="251"/>
                </a:lnTo>
                <a:lnTo>
                  <a:pt x="192" y="250"/>
                </a:lnTo>
                <a:lnTo>
                  <a:pt x="192" y="249"/>
                </a:lnTo>
                <a:lnTo>
                  <a:pt x="192" y="248"/>
                </a:lnTo>
                <a:lnTo>
                  <a:pt x="191" y="248"/>
                </a:lnTo>
                <a:lnTo>
                  <a:pt x="191" y="247"/>
                </a:lnTo>
                <a:lnTo>
                  <a:pt x="190" y="247"/>
                </a:lnTo>
                <a:lnTo>
                  <a:pt x="190" y="248"/>
                </a:lnTo>
                <a:lnTo>
                  <a:pt x="189" y="248"/>
                </a:lnTo>
                <a:lnTo>
                  <a:pt x="189" y="249"/>
                </a:lnTo>
                <a:lnTo>
                  <a:pt x="189" y="250"/>
                </a:lnTo>
                <a:lnTo>
                  <a:pt x="189" y="251"/>
                </a:lnTo>
                <a:lnTo>
                  <a:pt x="189" y="252"/>
                </a:lnTo>
                <a:lnTo>
                  <a:pt x="188" y="252"/>
                </a:lnTo>
                <a:lnTo>
                  <a:pt x="187" y="252"/>
                </a:lnTo>
                <a:lnTo>
                  <a:pt x="186" y="252"/>
                </a:lnTo>
                <a:lnTo>
                  <a:pt x="184" y="252"/>
                </a:lnTo>
                <a:lnTo>
                  <a:pt x="183" y="252"/>
                </a:lnTo>
                <a:lnTo>
                  <a:pt x="182" y="252"/>
                </a:lnTo>
                <a:lnTo>
                  <a:pt x="182" y="253"/>
                </a:lnTo>
                <a:lnTo>
                  <a:pt x="181" y="253"/>
                </a:lnTo>
                <a:lnTo>
                  <a:pt x="180" y="252"/>
                </a:lnTo>
                <a:lnTo>
                  <a:pt x="179" y="252"/>
                </a:lnTo>
                <a:lnTo>
                  <a:pt x="178" y="251"/>
                </a:lnTo>
                <a:lnTo>
                  <a:pt x="178" y="250"/>
                </a:lnTo>
                <a:lnTo>
                  <a:pt x="177" y="250"/>
                </a:lnTo>
                <a:lnTo>
                  <a:pt x="177" y="249"/>
                </a:lnTo>
                <a:lnTo>
                  <a:pt x="176" y="249"/>
                </a:lnTo>
                <a:lnTo>
                  <a:pt x="175" y="248"/>
                </a:lnTo>
                <a:lnTo>
                  <a:pt x="174" y="248"/>
                </a:lnTo>
                <a:lnTo>
                  <a:pt x="173" y="249"/>
                </a:lnTo>
                <a:lnTo>
                  <a:pt x="172" y="249"/>
                </a:lnTo>
                <a:lnTo>
                  <a:pt x="171" y="249"/>
                </a:lnTo>
                <a:lnTo>
                  <a:pt x="170" y="249"/>
                </a:lnTo>
                <a:lnTo>
                  <a:pt x="169" y="249"/>
                </a:lnTo>
                <a:lnTo>
                  <a:pt x="168" y="249"/>
                </a:lnTo>
                <a:lnTo>
                  <a:pt x="167" y="249"/>
                </a:lnTo>
                <a:lnTo>
                  <a:pt x="165" y="250"/>
                </a:lnTo>
                <a:lnTo>
                  <a:pt x="164" y="250"/>
                </a:lnTo>
                <a:lnTo>
                  <a:pt x="163" y="250"/>
                </a:lnTo>
                <a:lnTo>
                  <a:pt x="163" y="249"/>
                </a:lnTo>
                <a:lnTo>
                  <a:pt x="162" y="249"/>
                </a:lnTo>
                <a:lnTo>
                  <a:pt x="162" y="248"/>
                </a:lnTo>
                <a:lnTo>
                  <a:pt x="161" y="248"/>
                </a:lnTo>
                <a:lnTo>
                  <a:pt x="160" y="248"/>
                </a:lnTo>
                <a:lnTo>
                  <a:pt x="159" y="248"/>
                </a:lnTo>
                <a:lnTo>
                  <a:pt x="159" y="247"/>
                </a:lnTo>
                <a:lnTo>
                  <a:pt x="158" y="247"/>
                </a:lnTo>
                <a:lnTo>
                  <a:pt x="157" y="247"/>
                </a:lnTo>
                <a:lnTo>
                  <a:pt x="157" y="246"/>
                </a:lnTo>
                <a:lnTo>
                  <a:pt x="157" y="245"/>
                </a:lnTo>
                <a:lnTo>
                  <a:pt x="157" y="244"/>
                </a:lnTo>
                <a:lnTo>
                  <a:pt x="157" y="243"/>
                </a:lnTo>
                <a:lnTo>
                  <a:pt x="156" y="241"/>
                </a:lnTo>
                <a:lnTo>
                  <a:pt x="155" y="241"/>
                </a:lnTo>
                <a:lnTo>
                  <a:pt x="154" y="241"/>
                </a:lnTo>
                <a:lnTo>
                  <a:pt x="154" y="243"/>
                </a:lnTo>
                <a:lnTo>
                  <a:pt x="153" y="243"/>
                </a:lnTo>
                <a:lnTo>
                  <a:pt x="153" y="244"/>
                </a:lnTo>
                <a:lnTo>
                  <a:pt x="152" y="244"/>
                </a:lnTo>
                <a:lnTo>
                  <a:pt x="151" y="244"/>
                </a:lnTo>
                <a:lnTo>
                  <a:pt x="151" y="243"/>
                </a:lnTo>
                <a:lnTo>
                  <a:pt x="150" y="243"/>
                </a:lnTo>
                <a:lnTo>
                  <a:pt x="149" y="243"/>
                </a:lnTo>
                <a:lnTo>
                  <a:pt x="149" y="244"/>
                </a:lnTo>
                <a:lnTo>
                  <a:pt x="148" y="244"/>
                </a:lnTo>
                <a:lnTo>
                  <a:pt x="148" y="245"/>
                </a:lnTo>
                <a:lnTo>
                  <a:pt x="146" y="245"/>
                </a:lnTo>
                <a:lnTo>
                  <a:pt x="145" y="246"/>
                </a:lnTo>
                <a:lnTo>
                  <a:pt x="144" y="246"/>
                </a:lnTo>
                <a:lnTo>
                  <a:pt x="143" y="246"/>
                </a:lnTo>
                <a:lnTo>
                  <a:pt x="142" y="246"/>
                </a:lnTo>
                <a:lnTo>
                  <a:pt x="141" y="246"/>
                </a:lnTo>
                <a:lnTo>
                  <a:pt x="141" y="245"/>
                </a:lnTo>
                <a:lnTo>
                  <a:pt x="141" y="244"/>
                </a:lnTo>
                <a:lnTo>
                  <a:pt x="141" y="243"/>
                </a:lnTo>
                <a:lnTo>
                  <a:pt x="141" y="241"/>
                </a:lnTo>
                <a:lnTo>
                  <a:pt x="141" y="240"/>
                </a:lnTo>
                <a:lnTo>
                  <a:pt x="141" y="239"/>
                </a:lnTo>
                <a:lnTo>
                  <a:pt x="141" y="238"/>
                </a:lnTo>
                <a:lnTo>
                  <a:pt x="141" y="237"/>
                </a:lnTo>
                <a:lnTo>
                  <a:pt x="140" y="236"/>
                </a:lnTo>
                <a:lnTo>
                  <a:pt x="139" y="235"/>
                </a:lnTo>
                <a:lnTo>
                  <a:pt x="139" y="234"/>
                </a:lnTo>
                <a:lnTo>
                  <a:pt x="138" y="234"/>
                </a:lnTo>
                <a:lnTo>
                  <a:pt x="137" y="234"/>
                </a:lnTo>
                <a:lnTo>
                  <a:pt x="136" y="234"/>
                </a:lnTo>
                <a:lnTo>
                  <a:pt x="135" y="234"/>
                </a:lnTo>
                <a:lnTo>
                  <a:pt x="134" y="233"/>
                </a:lnTo>
                <a:lnTo>
                  <a:pt x="133" y="234"/>
                </a:lnTo>
                <a:lnTo>
                  <a:pt x="132" y="234"/>
                </a:lnTo>
                <a:lnTo>
                  <a:pt x="131" y="234"/>
                </a:lnTo>
                <a:lnTo>
                  <a:pt x="131" y="235"/>
                </a:lnTo>
                <a:lnTo>
                  <a:pt x="131" y="236"/>
                </a:lnTo>
                <a:lnTo>
                  <a:pt x="130" y="237"/>
                </a:lnTo>
                <a:lnTo>
                  <a:pt x="129" y="237"/>
                </a:lnTo>
                <a:lnTo>
                  <a:pt x="129" y="236"/>
                </a:lnTo>
                <a:lnTo>
                  <a:pt x="128" y="236"/>
                </a:lnTo>
                <a:lnTo>
                  <a:pt x="126" y="236"/>
                </a:lnTo>
                <a:lnTo>
                  <a:pt x="125" y="236"/>
                </a:lnTo>
                <a:lnTo>
                  <a:pt x="124" y="236"/>
                </a:lnTo>
                <a:lnTo>
                  <a:pt x="124" y="237"/>
                </a:lnTo>
                <a:lnTo>
                  <a:pt x="123" y="237"/>
                </a:lnTo>
                <a:lnTo>
                  <a:pt x="122" y="237"/>
                </a:lnTo>
                <a:lnTo>
                  <a:pt x="121" y="236"/>
                </a:lnTo>
                <a:lnTo>
                  <a:pt x="120" y="235"/>
                </a:lnTo>
                <a:lnTo>
                  <a:pt x="119" y="235"/>
                </a:lnTo>
                <a:lnTo>
                  <a:pt x="119" y="234"/>
                </a:lnTo>
                <a:lnTo>
                  <a:pt x="118" y="234"/>
                </a:lnTo>
                <a:lnTo>
                  <a:pt x="117" y="234"/>
                </a:lnTo>
                <a:lnTo>
                  <a:pt x="116" y="233"/>
                </a:lnTo>
                <a:lnTo>
                  <a:pt x="115" y="233"/>
                </a:lnTo>
                <a:lnTo>
                  <a:pt x="114" y="233"/>
                </a:lnTo>
                <a:lnTo>
                  <a:pt x="113" y="234"/>
                </a:lnTo>
                <a:lnTo>
                  <a:pt x="112" y="234"/>
                </a:lnTo>
                <a:lnTo>
                  <a:pt x="112" y="235"/>
                </a:lnTo>
                <a:lnTo>
                  <a:pt x="111" y="235"/>
                </a:lnTo>
                <a:lnTo>
                  <a:pt x="110" y="236"/>
                </a:lnTo>
                <a:lnTo>
                  <a:pt x="109" y="236"/>
                </a:lnTo>
                <a:lnTo>
                  <a:pt x="107" y="236"/>
                </a:lnTo>
                <a:lnTo>
                  <a:pt x="106" y="236"/>
                </a:lnTo>
                <a:lnTo>
                  <a:pt x="106" y="235"/>
                </a:lnTo>
                <a:lnTo>
                  <a:pt x="105" y="235"/>
                </a:lnTo>
                <a:lnTo>
                  <a:pt x="105" y="234"/>
                </a:lnTo>
                <a:lnTo>
                  <a:pt x="105" y="233"/>
                </a:lnTo>
                <a:lnTo>
                  <a:pt x="104" y="232"/>
                </a:lnTo>
                <a:lnTo>
                  <a:pt x="104" y="231"/>
                </a:lnTo>
                <a:lnTo>
                  <a:pt x="103" y="231"/>
                </a:lnTo>
                <a:lnTo>
                  <a:pt x="102" y="231"/>
                </a:lnTo>
                <a:lnTo>
                  <a:pt x="101" y="231"/>
                </a:lnTo>
                <a:lnTo>
                  <a:pt x="100" y="230"/>
                </a:lnTo>
                <a:lnTo>
                  <a:pt x="99" y="230"/>
                </a:lnTo>
                <a:lnTo>
                  <a:pt x="98" y="230"/>
                </a:lnTo>
                <a:lnTo>
                  <a:pt x="97" y="230"/>
                </a:lnTo>
                <a:lnTo>
                  <a:pt x="96" y="230"/>
                </a:lnTo>
                <a:lnTo>
                  <a:pt x="96" y="229"/>
                </a:lnTo>
                <a:lnTo>
                  <a:pt x="95" y="229"/>
                </a:lnTo>
                <a:lnTo>
                  <a:pt x="95" y="228"/>
                </a:lnTo>
                <a:lnTo>
                  <a:pt x="94" y="228"/>
                </a:lnTo>
                <a:lnTo>
                  <a:pt x="94" y="227"/>
                </a:lnTo>
                <a:lnTo>
                  <a:pt x="93" y="227"/>
                </a:lnTo>
                <a:lnTo>
                  <a:pt x="93" y="226"/>
                </a:lnTo>
                <a:lnTo>
                  <a:pt x="93" y="225"/>
                </a:lnTo>
                <a:lnTo>
                  <a:pt x="93" y="224"/>
                </a:lnTo>
                <a:lnTo>
                  <a:pt x="92" y="224"/>
                </a:lnTo>
                <a:lnTo>
                  <a:pt x="92" y="222"/>
                </a:lnTo>
                <a:lnTo>
                  <a:pt x="91" y="222"/>
                </a:lnTo>
                <a:lnTo>
                  <a:pt x="91" y="221"/>
                </a:lnTo>
                <a:lnTo>
                  <a:pt x="90" y="221"/>
                </a:lnTo>
                <a:lnTo>
                  <a:pt x="88" y="220"/>
                </a:lnTo>
                <a:lnTo>
                  <a:pt x="87" y="220"/>
                </a:lnTo>
                <a:lnTo>
                  <a:pt x="86" y="220"/>
                </a:lnTo>
                <a:lnTo>
                  <a:pt x="86" y="219"/>
                </a:lnTo>
                <a:lnTo>
                  <a:pt x="85" y="218"/>
                </a:lnTo>
                <a:lnTo>
                  <a:pt x="84" y="218"/>
                </a:lnTo>
                <a:lnTo>
                  <a:pt x="83" y="217"/>
                </a:lnTo>
                <a:lnTo>
                  <a:pt x="82" y="217"/>
                </a:lnTo>
                <a:lnTo>
                  <a:pt x="82" y="216"/>
                </a:lnTo>
                <a:lnTo>
                  <a:pt x="81" y="216"/>
                </a:lnTo>
                <a:lnTo>
                  <a:pt x="80" y="216"/>
                </a:lnTo>
                <a:lnTo>
                  <a:pt x="79" y="216"/>
                </a:lnTo>
                <a:lnTo>
                  <a:pt x="79" y="215"/>
                </a:lnTo>
                <a:lnTo>
                  <a:pt x="78" y="215"/>
                </a:lnTo>
                <a:lnTo>
                  <a:pt x="77" y="216"/>
                </a:lnTo>
                <a:lnTo>
                  <a:pt x="76" y="216"/>
                </a:lnTo>
                <a:lnTo>
                  <a:pt x="75" y="216"/>
                </a:lnTo>
                <a:lnTo>
                  <a:pt x="74" y="217"/>
                </a:lnTo>
                <a:lnTo>
                  <a:pt x="74" y="218"/>
                </a:lnTo>
                <a:lnTo>
                  <a:pt x="73" y="218"/>
                </a:lnTo>
                <a:lnTo>
                  <a:pt x="73" y="219"/>
                </a:lnTo>
                <a:lnTo>
                  <a:pt x="73" y="220"/>
                </a:lnTo>
                <a:lnTo>
                  <a:pt x="73" y="221"/>
                </a:lnTo>
                <a:lnTo>
                  <a:pt x="72" y="221"/>
                </a:lnTo>
                <a:lnTo>
                  <a:pt x="72" y="222"/>
                </a:lnTo>
                <a:lnTo>
                  <a:pt x="71" y="224"/>
                </a:lnTo>
                <a:lnTo>
                  <a:pt x="71" y="225"/>
                </a:lnTo>
                <a:lnTo>
                  <a:pt x="70" y="226"/>
                </a:lnTo>
                <a:lnTo>
                  <a:pt x="68" y="226"/>
                </a:lnTo>
                <a:lnTo>
                  <a:pt x="67" y="226"/>
                </a:lnTo>
                <a:lnTo>
                  <a:pt x="66" y="226"/>
                </a:lnTo>
                <a:lnTo>
                  <a:pt x="66" y="227"/>
                </a:lnTo>
                <a:lnTo>
                  <a:pt x="65" y="227"/>
                </a:lnTo>
                <a:lnTo>
                  <a:pt x="64" y="227"/>
                </a:lnTo>
                <a:lnTo>
                  <a:pt x="64" y="226"/>
                </a:lnTo>
                <a:lnTo>
                  <a:pt x="64" y="225"/>
                </a:lnTo>
                <a:lnTo>
                  <a:pt x="64" y="224"/>
                </a:lnTo>
                <a:lnTo>
                  <a:pt x="64" y="222"/>
                </a:lnTo>
                <a:lnTo>
                  <a:pt x="64" y="221"/>
                </a:lnTo>
                <a:lnTo>
                  <a:pt x="64" y="220"/>
                </a:lnTo>
                <a:lnTo>
                  <a:pt x="64" y="219"/>
                </a:lnTo>
                <a:lnTo>
                  <a:pt x="65" y="218"/>
                </a:lnTo>
                <a:lnTo>
                  <a:pt x="65" y="217"/>
                </a:lnTo>
                <a:lnTo>
                  <a:pt x="65" y="216"/>
                </a:lnTo>
                <a:lnTo>
                  <a:pt x="66" y="216"/>
                </a:lnTo>
                <a:lnTo>
                  <a:pt x="67" y="216"/>
                </a:lnTo>
                <a:lnTo>
                  <a:pt x="67" y="215"/>
                </a:lnTo>
                <a:lnTo>
                  <a:pt x="66" y="215"/>
                </a:lnTo>
                <a:lnTo>
                  <a:pt x="66" y="214"/>
                </a:lnTo>
                <a:lnTo>
                  <a:pt x="67" y="214"/>
                </a:lnTo>
                <a:lnTo>
                  <a:pt x="67" y="213"/>
                </a:lnTo>
                <a:lnTo>
                  <a:pt x="68" y="213"/>
                </a:lnTo>
                <a:lnTo>
                  <a:pt x="68" y="212"/>
                </a:lnTo>
                <a:lnTo>
                  <a:pt x="70" y="211"/>
                </a:lnTo>
                <a:lnTo>
                  <a:pt x="70" y="210"/>
                </a:lnTo>
                <a:lnTo>
                  <a:pt x="70" y="209"/>
                </a:lnTo>
                <a:lnTo>
                  <a:pt x="70" y="208"/>
                </a:lnTo>
                <a:lnTo>
                  <a:pt x="71" y="208"/>
                </a:lnTo>
                <a:lnTo>
                  <a:pt x="71" y="207"/>
                </a:lnTo>
                <a:lnTo>
                  <a:pt x="71" y="206"/>
                </a:lnTo>
                <a:lnTo>
                  <a:pt x="70" y="205"/>
                </a:lnTo>
                <a:lnTo>
                  <a:pt x="68" y="205"/>
                </a:lnTo>
                <a:lnTo>
                  <a:pt x="68" y="204"/>
                </a:lnTo>
                <a:lnTo>
                  <a:pt x="67" y="204"/>
                </a:lnTo>
                <a:lnTo>
                  <a:pt x="66" y="204"/>
                </a:lnTo>
                <a:lnTo>
                  <a:pt x="66" y="205"/>
                </a:lnTo>
                <a:lnTo>
                  <a:pt x="65" y="205"/>
                </a:lnTo>
                <a:lnTo>
                  <a:pt x="65" y="204"/>
                </a:lnTo>
                <a:lnTo>
                  <a:pt x="64" y="204"/>
                </a:lnTo>
                <a:lnTo>
                  <a:pt x="64" y="202"/>
                </a:lnTo>
                <a:lnTo>
                  <a:pt x="65" y="202"/>
                </a:lnTo>
                <a:lnTo>
                  <a:pt x="64" y="202"/>
                </a:lnTo>
                <a:lnTo>
                  <a:pt x="64" y="201"/>
                </a:lnTo>
                <a:lnTo>
                  <a:pt x="63" y="201"/>
                </a:lnTo>
                <a:lnTo>
                  <a:pt x="62" y="201"/>
                </a:lnTo>
                <a:lnTo>
                  <a:pt x="62" y="200"/>
                </a:lnTo>
                <a:lnTo>
                  <a:pt x="62" y="199"/>
                </a:lnTo>
                <a:lnTo>
                  <a:pt x="61" y="199"/>
                </a:lnTo>
                <a:lnTo>
                  <a:pt x="61" y="198"/>
                </a:lnTo>
                <a:lnTo>
                  <a:pt x="60" y="198"/>
                </a:lnTo>
                <a:lnTo>
                  <a:pt x="59" y="197"/>
                </a:lnTo>
                <a:lnTo>
                  <a:pt x="58" y="197"/>
                </a:lnTo>
                <a:lnTo>
                  <a:pt x="58" y="196"/>
                </a:lnTo>
                <a:lnTo>
                  <a:pt x="58" y="195"/>
                </a:lnTo>
                <a:lnTo>
                  <a:pt x="57" y="195"/>
                </a:lnTo>
                <a:lnTo>
                  <a:pt x="57" y="194"/>
                </a:lnTo>
                <a:lnTo>
                  <a:pt x="57" y="193"/>
                </a:lnTo>
                <a:lnTo>
                  <a:pt x="57" y="192"/>
                </a:lnTo>
                <a:lnTo>
                  <a:pt x="57" y="191"/>
                </a:lnTo>
                <a:lnTo>
                  <a:pt x="57" y="190"/>
                </a:lnTo>
                <a:lnTo>
                  <a:pt x="57" y="189"/>
                </a:lnTo>
                <a:lnTo>
                  <a:pt x="56" y="189"/>
                </a:lnTo>
                <a:lnTo>
                  <a:pt x="56" y="188"/>
                </a:lnTo>
                <a:lnTo>
                  <a:pt x="55" y="188"/>
                </a:lnTo>
                <a:lnTo>
                  <a:pt x="55" y="187"/>
                </a:lnTo>
                <a:lnTo>
                  <a:pt x="54" y="187"/>
                </a:lnTo>
                <a:lnTo>
                  <a:pt x="53" y="186"/>
                </a:lnTo>
                <a:lnTo>
                  <a:pt x="53" y="185"/>
                </a:lnTo>
                <a:lnTo>
                  <a:pt x="52" y="183"/>
                </a:lnTo>
                <a:lnTo>
                  <a:pt x="51" y="183"/>
                </a:lnTo>
                <a:lnTo>
                  <a:pt x="49" y="183"/>
                </a:lnTo>
                <a:lnTo>
                  <a:pt x="49" y="185"/>
                </a:lnTo>
                <a:lnTo>
                  <a:pt x="48" y="185"/>
                </a:lnTo>
                <a:lnTo>
                  <a:pt x="48" y="186"/>
                </a:lnTo>
                <a:lnTo>
                  <a:pt x="47" y="186"/>
                </a:lnTo>
                <a:lnTo>
                  <a:pt x="46" y="186"/>
                </a:lnTo>
                <a:lnTo>
                  <a:pt x="45" y="186"/>
                </a:lnTo>
                <a:lnTo>
                  <a:pt x="45" y="187"/>
                </a:lnTo>
                <a:lnTo>
                  <a:pt x="44" y="187"/>
                </a:lnTo>
                <a:lnTo>
                  <a:pt x="43" y="187"/>
                </a:lnTo>
                <a:lnTo>
                  <a:pt x="42" y="187"/>
                </a:lnTo>
                <a:lnTo>
                  <a:pt x="41" y="187"/>
                </a:lnTo>
                <a:lnTo>
                  <a:pt x="40" y="187"/>
                </a:lnTo>
                <a:lnTo>
                  <a:pt x="39" y="187"/>
                </a:lnTo>
                <a:lnTo>
                  <a:pt x="38" y="187"/>
                </a:lnTo>
                <a:lnTo>
                  <a:pt x="38" y="188"/>
                </a:lnTo>
                <a:lnTo>
                  <a:pt x="37" y="189"/>
                </a:lnTo>
                <a:lnTo>
                  <a:pt x="36" y="189"/>
                </a:lnTo>
                <a:lnTo>
                  <a:pt x="35" y="189"/>
                </a:lnTo>
                <a:lnTo>
                  <a:pt x="35" y="190"/>
                </a:lnTo>
                <a:lnTo>
                  <a:pt x="34" y="191"/>
                </a:lnTo>
                <a:lnTo>
                  <a:pt x="33" y="191"/>
                </a:lnTo>
                <a:lnTo>
                  <a:pt x="32" y="191"/>
                </a:lnTo>
                <a:lnTo>
                  <a:pt x="32" y="192"/>
                </a:lnTo>
                <a:lnTo>
                  <a:pt x="30" y="192"/>
                </a:lnTo>
                <a:lnTo>
                  <a:pt x="29" y="192"/>
                </a:lnTo>
                <a:lnTo>
                  <a:pt x="28" y="192"/>
                </a:lnTo>
                <a:lnTo>
                  <a:pt x="27" y="192"/>
                </a:lnTo>
                <a:lnTo>
                  <a:pt x="26" y="192"/>
                </a:lnTo>
                <a:lnTo>
                  <a:pt x="25" y="192"/>
                </a:lnTo>
                <a:lnTo>
                  <a:pt x="24" y="192"/>
                </a:lnTo>
                <a:lnTo>
                  <a:pt x="23" y="193"/>
                </a:lnTo>
                <a:lnTo>
                  <a:pt x="24" y="193"/>
                </a:lnTo>
                <a:lnTo>
                  <a:pt x="23" y="193"/>
                </a:lnTo>
                <a:lnTo>
                  <a:pt x="23" y="194"/>
                </a:lnTo>
                <a:lnTo>
                  <a:pt x="22" y="194"/>
                </a:lnTo>
                <a:lnTo>
                  <a:pt x="21" y="194"/>
                </a:lnTo>
                <a:lnTo>
                  <a:pt x="20" y="195"/>
                </a:lnTo>
                <a:lnTo>
                  <a:pt x="19" y="195"/>
                </a:lnTo>
                <a:lnTo>
                  <a:pt x="19" y="196"/>
                </a:lnTo>
                <a:lnTo>
                  <a:pt x="19" y="197"/>
                </a:lnTo>
                <a:lnTo>
                  <a:pt x="19" y="198"/>
                </a:lnTo>
                <a:lnTo>
                  <a:pt x="19" y="197"/>
                </a:lnTo>
                <a:lnTo>
                  <a:pt x="18" y="198"/>
                </a:lnTo>
                <a:lnTo>
                  <a:pt x="17" y="198"/>
                </a:lnTo>
                <a:lnTo>
                  <a:pt x="16" y="198"/>
                </a:lnTo>
                <a:lnTo>
                  <a:pt x="16" y="199"/>
                </a:lnTo>
                <a:lnTo>
                  <a:pt x="15" y="200"/>
                </a:lnTo>
                <a:lnTo>
                  <a:pt x="15" y="201"/>
                </a:lnTo>
                <a:lnTo>
                  <a:pt x="15" y="202"/>
                </a:lnTo>
                <a:lnTo>
                  <a:pt x="14" y="202"/>
                </a:lnTo>
                <a:lnTo>
                  <a:pt x="14" y="204"/>
                </a:lnTo>
                <a:lnTo>
                  <a:pt x="13" y="204"/>
                </a:lnTo>
                <a:lnTo>
                  <a:pt x="12" y="204"/>
                </a:lnTo>
                <a:lnTo>
                  <a:pt x="12" y="205"/>
                </a:lnTo>
                <a:lnTo>
                  <a:pt x="10" y="205"/>
                </a:lnTo>
                <a:lnTo>
                  <a:pt x="9" y="205"/>
                </a:lnTo>
                <a:lnTo>
                  <a:pt x="8" y="205"/>
                </a:lnTo>
                <a:lnTo>
                  <a:pt x="7" y="206"/>
                </a:lnTo>
                <a:lnTo>
                  <a:pt x="8" y="206"/>
                </a:lnTo>
                <a:lnTo>
                  <a:pt x="7" y="207"/>
                </a:lnTo>
                <a:lnTo>
                  <a:pt x="7" y="206"/>
                </a:lnTo>
                <a:lnTo>
                  <a:pt x="7" y="207"/>
                </a:lnTo>
                <a:lnTo>
                  <a:pt x="6" y="207"/>
                </a:lnTo>
                <a:lnTo>
                  <a:pt x="5" y="207"/>
                </a:lnTo>
                <a:lnTo>
                  <a:pt x="5" y="208"/>
                </a:lnTo>
                <a:lnTo>
                  <a:pt x="5" y="209"/>
                </a:lnTo>
                <a:lnTo>
                  <a:pt x="4" y="209"/>
                </a:lnTo>
                <a:lnTo>
                  <a:pt x="4" y="208"/>
                </a:lnTo>
                <a:lnTo>
                  <a:pt x="3" y="208"/>
                </a:lnTo>
                <a:lnTo>
                  <a:pt x="3" y="207"/>
                </a:lnTo>
                <a:lnTo>
                  <a:pt x="3" y="206"/>
                </a:lnTo>
                <a:lnTo>
                  <a:pt x="3" y="205"/>
                </a:lnTo>
                <a:lnTo>
                  <a:pt x="2" y="205"/>
                </a:lnTo>
                <a:lnTo>
                  <a:pt x="2" y="204"/>
                </a:lnTo>
                <a:lnTo>
                  <a:pt x="1" y="204"/>
                </a:lnTo>
                <a:lnTo>
                  <a:pt x="1" y="202"/>
                </a:lnTo>
                <a:lnTo>
                  <a:pt x="1" y="201"/>
                </a:lnTo>
                <a:lnTo>
                  <a:pt x="1" y="200"/>
                </a:lnTo>
                <a:lnTo>
                  <a:pt x="1" y="199"/>
                </a:lnTo>
                <a:lnTo>
                  <a:pt x="1" y="198"/>
                </a:lnTo>
                <a:lnTo>
                  <a:pt x="1" y="197"/>
                </a:lnTo>
                <a:lnTo>
                  <a:pt x="2" y="197"/>
                </a:lnTo>
                <a:lnTo>
                  <a:pt x="2" y="196"/>
                </a:lnTo>
                <a:lnTo>
                  <a:pt x="3" y="195"/>
                </a:lnTo>
                <a:lnTo>
                  <a:pt x="3" y="194"/>
                </a:lnTo>
                <a:lnTo>
                  <a:pt x="3" y="193"/>
                </a:lnTo>
                <a:lnTo>
                  <a:pt x="3" y="192"/>
                </a:lnTo>
                <a:lnTo>
                  <a:pt x="3" y="191"/>
                </a:lnTo>
                <a:lnTo>
                  <a:pt x="4" y="191"/>
                </a:lnTo>
                <a:lnTo>
                  <a:pt x="4" y="190"/>
                </a:lnTo>
                <a:lnTo>
                  <a:pt x="4" y="189"/>
                </a:lnTo>
                <a:lnTo>
                  <a:pt x="4" y="188"/>
                </a:lnTo>
                <a:lnTo>
                  <a:pt x="4" y="187"/>
                </a:lnTo>
                <a:lnTo>
                  <a:pt x="4" y="186"/>
                </a:lnTo>
                <a:lnTo>
                  <a:pt x="4" y="185"/>
                </a:lnTo>
                <a:lnTo>
                  <a:pt x="4" y="183"/>
                </a:lnTo>
                <a:lnTo>
                  <a:pt x="4" y="182"/>
                </a:lnTo>
                <a:lnTo>
                  <a:pt x="4" y="181"/>
                </a:lnTo>
                <a:lnTo>
                  <a:pt x="4" y="180"/>
                </a:lnTo>
                <a:lnTo>
                  <a:pt x="5" y="179"/>
                </a:lnTo>
                <a:lnTo>
                  <a:pt x="5" y="178"/>
                </a:lnTo>
                <a:lnTo>
                  <a:pt x="5" y="177"/>
                </a:lnTo>
                <a:lnTo>
                  <a:pt x="5" y="176"/>
                </a:lnTo>
                <a:lnTo>
                  <a:pt x="6" y="176"/>
                </a:lnTo>
                <a:lnTo>
                  <a:pt x="6" y="175"/>
                </a:lnTo>
                <a:lnTo>
                  <a:pt x="7" y="174"/>
                </a:lnTo>
                <a:lnTo>
                  <a:pt x="8" y="173"/>
                </a:lnTo>
                <a:lnTo>
                  <a:pt x="9" y="173"/>
                </a:lnTo>
                <a:lnTo>
                  <a:pt x="10" y="173"/>
                </a:lnTo>
                <a:lnTo>
                  <a:pt x="12" y="173"/>
                </a:lnTo>
                <a:lnTo>
                  <a:pt x="13" y="173"/>
                </a:lnTo>
                <a:lnTo>
                  <a:pt x="14" y="172"/>
                </a:lnTo>
                <a:lnTo>
                  <a:pt x="14" y="171"/>
                </a:lnTo>
                <a:lnTo>
                  <a:pt x="15" y="171"/>
                </a:lnTo>
                <a:lnTo>
                  <a:pt x="15" y="170"/>
                </a:lnTo>
                <a:lnTo>
                  <a:pt x="15" y="169"/>
                </a:lnTo>
                <a:lnTo>
                  <a:pt x="14" y="168"/>
                </a:lnTo>
                <a:lnTo>
                  <a:pt x="14" y="167"/>
                </a:lnTo>
                <a:lnTo>
                  <a:pt x="14" y="166"/>
                </a:lnTo>
                <a:lnTo>
                  <a:pt x="13" y="165"/>
                </a:lnTo>
                <a:lnTo>
                  <a:pt x="13" y="163"/>
                </a:lnTo>
                <a:lnTo>
                  <a:pt x="13" y="162"/>
                </a:lnTo>
                <a:lnTo>
                  <a:pt x="13" y="161"/>
                </a:lnTo>
                <a:lnTo>
                  <a:pt x="13" y="160"/>
                </a:lnTo>
                <a:lnTo>
                  <a:pt x="14" y="160"/>
                </a:lnTo>
                <a:lnTo>
                  <a:pt x="14" y="159"/>
                </a:lnTo>
                <a:lnTo>
                  <a:pt x="14" y="158"/>
                </a:lnTo>
                <a:lnTo>
                  <a:pt x="15" y="157"/>
                </a:lnTo>
                <a:lnTo>
                  <a:pt x="15" y="156"/>
                </a:lnTo>
                <a:lnTo>
                  <a:pt x="14" y="155"/>
                </a:lnTo>
                <a:lnTo>
                  <a:pt x="13" y="155"/>
                </a:lnTo>
                <a:lnTo>
                  <a:pt x="12" y="155"/>
                </a:lnTo>
                <a:lnTo>
                  <a:pt x="10" y="155"/>
                </a:lnTo>
                <a:lnTo>
                  <a:pt x="10" y="154"/>
                </a:lnTo>
                <a:lnTo>
                  <a:pt x="9" y="154"/>
                </a:lnTo>
                <a:lnTo>
                  <a:pt x="9" y="153"/>
                </a:lnTo>
                <a:lnTo>
                  <a:pt x="9" y="152"/>
                </a:lnTo>
                <a:lnTo>
                  <a:pt x="8" y="151"/>
                </a:lnTo>
                <a:lnTo>
                  <a:pt x="7" y="151"/>
                </a:lnTo>
                <a:lnTo>
                  <a:pt x="6" y="151"/>
                </a:lnTo>
                <a:lnTo>
                  <a:pt x="6" y="150"/>
                </a:lnTo>
                <a:lnTo>
                  <a:pt x="6" y="149"/>
                </a:lnTo>
                <a:lnTo>
                  <a:pt x="5" y="149"/>
                </a:lnTo>
                <a:lnTo>
                  <a:pt x="4" y="149"/>
                </a:lnTo>
                <a:lnTo>
                  <a:pt x="3" y="149"/>
                </a:lnTo>
                <a:lnTo>
                  <a:pt x="3" y="148"/>
                </a:lnTo>
                <a:lnTo>
                  <a:pt x="3" y="147"/>
                </a:lnTo>
                <a:lnTo>
                  <a:pt x="3" y="146"/>
                </a:lnTo>
                <a:lnTo>
                  <a:pt x="2" y="146"/>
                </a:lnTo>
                <a:lnTo>
                  <a:pt x="2" y="144"/>
                </a:lnTo>
                <a:lnTo>
                  <a:pt x="1" y="144"/>
                </a:lnTo>
                <a:lnTo>
                  <a:pt x="0" y="144"/>
                </a:lnTo>
                <a:lnTo>
                  <a:pt x="1" y="143"/>
                </a:lnTo>
                <a:lnTo>
                  <a:pt x="3" y="141"/>
                </a:lnTo>
                <a:lnTo>
                  <a:pt x="4" y="139"/>
                </a:lnTo>
                <a:lnTo>
                  <a:pt x="7" y="136"/>
                </a:lnTo>
                <a:lnTo>
                  <a:pt x="8" y="134"/>
                </a:lnTo>
                <a:lnTo>
                  <a:pt x="12" y="131"/>
                </a:lnTo>
                <a:lnTo>
                  <a:pt x="15" y="127"/>
                </a:lnTo>
                <a:lnTo>
                  <a:pt x="17" y="124"/>
                </a:lnTo>
                <a:lnTo>
                  <a:pt x="19" y="122"/>
                </a:lnTo>
                <a:lnTo>
                  <a:pt x="20" y="120"/>
                </a:lnTo>
                <a:lnTo>
                  <a:pt x="22" y="118"/>
                </a:lnTo>
                <a:lnTo>
                  <a:pt x="23" y="117"/>
                </a:lnTo>
                <a:lnTo>
                  <a:pt x="25" y="115"/>
                </a:lnTo>
                <a:lnTo>
                  <a:pt x="27" y="113"/>
                </a:lnTo>
                <a:lnTo>
                  <a:pt x="27" y="112"/>
                </a:lnTo>
                <a:lnTo>
                  <a:pt x="28" y="111"/>
                </a:lnTo>
                <a:lnTo>
                  <a:pt x="30" y="110"/>
                </a:lnTo>
                <a:lnTo>
                  <a:pt x="33" y="107"/>
                </a:lnTo>
                <a:lnTo>
                  <a:pt x="35" y="103"/>
                </a:lnTo>
                <a:lnTo>
                  <a:pt x="37" y="101"/>
                </a:lnTo>
                <a:lnTo>
                  <a:pt x="40" y="98"/>
                </a:lnTo>
                <a:lnTo>
                  <a:pt x="42" y="96"/>
                </a:lnTo>
                <a:lnTo>
                  <a:pt x="44" y="93"/>
                </a:lnTo>
                <a:lnTo>
                  <a:pt x="63" y="72"/>
                </a:lnTo>
                <a:lnTo>
                  <a:pt x="77" y="57"/>
                </a:lnTo>
                <a:lnTo>
                  <a:pt x="106" y="24"/>
                </a:lnTo>
                <a:lnTo>
                  <a:pt x="118" y="12"/>
                </a:lnTo>
                <a:lnTo>
                  <a:pt x="119" y="10"/>
                </a:lnTo>
                <a:lnTo>
                  <a:pt x="121" y="7"/>
                </a:lnTo>
                <a:lnTo>
                  <a:pt x="122" y="6"/>
                </a:lnTo>
                <a:lnTo>
                  <a:pt x="123" y="5"/>
                </a:lnTo>
                <a:lnTo>
                  <a:pt x="124" y="3"/>
                </a:lnTo>
                <a:lnTo>
                  <a:pt x="125" y="2"/>
                </a:lnTo>
                <a:lnTo>
                  <a:pt x="126" y="1"/>
                </a:lnTo>
                <a:lnTo>
                  <a:pt x="128" y="1"/>
                </a:lnTo>
                <a:lnTo>
                  <a:pt x="128" y="0"/>
                </a:lnTo>
              </a:path>
            </a:pathLst>
          </a:custGeom>
          <a:solidFill>
            <a:schemeClr val="bg2">
              <a:lumMod val="90000"/>
            </a:schemeClr>
          </a:solidFill>
          <a:ln w="19050" cap="flat">
            <a:solidFill>
              <a:schemeClr val="tx1"/>
            </a:solidFill>
            <a:prstDash val="solid"/>
            <a:miter lim="800000"/>
            <a:headEnd/>
            <a:tailEnd/>
          </a:ln>
        </p:spPr>
        <p:txBody>
          <a:bodyPr lIns="48653" tIns="24326" rIns="48653" bIns="24326"/>
          <a:lstStyle/>
          <a:p>
            <a:pPr eaLnBrk="1" hangingPunct="1">
              <a:defRPr/>
            </a:pPr>
            <a:endParaRPr lang="en-US" sz="1013" dirty="0">
              <a:latin typeface="Arial" charset="0"/>
            </a:endParaRPr>
          </a:p>
        </p:txBody>
      </p:sp>
      <p:grpSp>
        <p:nvGrpSpPr>
          <p:cNvPr id="1128531" name="Group 83"/>
          <p:cNvGrpSpPr>
            <a:grpSpLocks/>
          </p:cNvGrpSpPr>
          <p:nvPr/>
        </p:nvGrpSpPr>
        <p:grpSpPr bwMode="auto">
          <a:xfrm>
            <a:off x="6245129" y="3415608"/>
            <a:ext cx="416123" cy="718840"/>
            <a:chOff x="4928" y="2423"/>
            <a:chExt cx="490" cy="859"/>
          </a:xfrm>
          <a:solidFill>
            <a:srgbClr val="C00000"/>
          </a:solidFill>
        </p:grpSpPr>
        <p:sp>
          <p:nvSpPr>
            <p:cNvPr id="34855" name="Freeform 84"/>
            <p:cNvSpPr>
              <a:spLocks/>
            </p:cNvSpPr>
            <p:nvPr/>
          </p:nvSpPr>
          <p:spPr bwMode="auto">
            <a:xfrm>
              <a:off x="5202" y="2450"/>
              <a:ext cx="216" cy="676"/>
            </a:xfrm>
            <a:custGeom>
              <a:avLst/>
              <a:gdLst>
                <a:gd name="T0" fmla="*/ 8 w 216"/>
                <a:gd name="T1" fmla="*/ 5 h 676"/>
                <a:gd name="T2" fmla="*/ 13 w 216"/>
                <a:gd name="T3" fmla="*/ 17 h 676"/>
                <a:gd name="T4" fmla="*/ 17 w 216"/>
                <a:gd name="T5" fmla="*/ 28 h 676"/>
                <a:gd name="T6" fmla="*/ 14 w 216"/>
                <a:gd name="T7" fmla="*/ 40 h 676"/>
                <a:gd name="T8" fmla="*/ 23 w 216"/>
                <a:gd name="T9" fmla="*/ 49 h 676"/>
                <a:gd name="T10" fmla="*/ 37 w 216"/>
                <a:gd name="T11" fmla="*/ 50 h 676"/>
                <a:gd name="T12" fmla="*/ 53 w 216"/>
                <a:gd name="T13" fmla="*/ 46 h 676"/>
                <a:gd name="T14" fmla="*/ 64 w 216"/>
                <a:gd name="T15" fmla="*/ 49 h 676"/>
                <a:gd name="T16" fmla="*/ 77 w 216"/>
                <a:gd name="T17" fmla="*/ 50 h 676"/>
                <a:gd name="T18" fmla="*/ 88 w 216"/>
                <a:gd name="T19" fmla="*/ 54 h 676"/>
                <a:gd name="T20" fmla="*/ 98 w 216"/>
                <a:gd name="T21" fmla="*/ 59 h 676"/>
                <a:gd name="T22" fmla="*/ 127 w 216"/>
                <a:gd name="T23" fmla="*/ 35 h 676"/>
                <a:gd name="T24" fmla="*/ 149 w 216"/>
                <a:gd name="T25" fmla="*/ 21 h 676"/>
                <a:gd name="T26" fmla="*/ 155 w 216"/>
                <a:gd name="T27" fmla="*/ 26 h 676"/>
                <a:gd name="T28" fmla="*/ 157 w 216"/>
                <a:gd name="T29" fmla="*/ 42 h 676"/>
                <a:gd name="T30" fmla="*/ 160 w 216"/>
                <a:gd name="T31" fmla="*/ 56 h 676"/>
                <a:gd name="T32" fmla="*/ 171 w 216"/>
                <a:gd name="T33" fmla="*/ 70 h 676"/>
                <a:gd name="T34" fmla="*/ 184 w 216"/>
                <a:gd name="T35" fmla="*/ 71 h 676"/>
                <a:gd name="T36" fmla="*/ 193 w 216"/>
                <a:gd name="T37" fmla="*/ 60 h 676"/>
                <a:gd name="T38" fmla="*/ 209 w 216"/>
                <a:gd name="T39" fmla="*/ 56 h 676"/>
                <a:gd name="T40" fmla="*/ 213 w 216"/>
                <a:gd name="T41" fmla="*/ 69 h 676"/>
                <a:gd name="T42" fmla="*/ 209 w 216"/>
                <a:gd name="T43" fmla="*/ 85 h 676"/>
                <a:gd name="T44" fmla="*/ 207 w 216"/>
                <a:gd name="T45" fmla="*/ 101 h 676"/>
                <a:gd name="T46" fmla="*/ 203 w 216"/>
                <a:gd name="T47" fmla="*/ 118 h 676"/>
                <a:gd name="T48" fmla="*/ 200 w 216"/>
                <a:gd name="T49" fmla="*/ 136 h 676"/>
                <a:gd name="T50" fmla="*/ 197 w 216"/>
                <a:gd name="T51" fmla="*/ 153 h 676"/>
                <a:gd name="T52" fmla="*/ 194 w 216"/>
                <a:gd name="T53" fmla="*/ 169 h 676"/>
                <a:gd name="T54" fmla="*/ 191 w 216"/>
                <a:gd name="T55" fmla="*/ 188 h 676"/>
                <a:gd name="T56" fmla="*/ 189 w 216"/>
                <a:gd name="T57" fmla="*/ 202 h 676"/>
                <a:gd name="T58" fmla="*/ 185 w 216"/>
                <a:gd name="T59" fmla="*/ 218 h 676"/>
                <a:gd name="T60" fmla="*/ 183 w 216"/>
                <a:gd name="T61" fmla="*/ 235 h 676"/>
                <a:gd name="T62" fmla="*/ 182 w 216"/>
                <a:gd name="T63" fmla="*/ 252 h 676"/>
                <a:gd name="T64" fmla="*/ 180 w 216"/>
                <a:gd name="T65" fmla="*/ 263 h 676"/>
                <a:gd name="T66" fmla="*/ 177 w 216"/>
                <a:gd name="T67" fmla="*/ 279 h 676"/>
                <a:gd name="T68" fmla="*/ 174 w 216"/>
                <a:gd name="T69" fmla="*/ 296 h 676"/>
                <a:gd name="T70" fmla="*/ 173 w 216"/>
                <a:gd name="T71" fmla="*/ 312 h 676"/>
                <a:gd name="T72" fmla="*/ 171 w 216"/>
                <a:gd name="T73" fmla="*/ 327 h 676"/>
                <a:gd name="T74" fmla="*/ 170 w 216"/>
                <a:gd name="T75" fmla="*/ 344 h 676"/>
                <a:gd name="T76" fmla="*/ 168 w 216"/>
                <a:gd name="T77" fmla="*/ 361 h 676"/>
                <a:gd name="T78" fmla="*/ 166 w 216"/>
                <a:gd name="T79" fmla="*/ 377 h 676"/>
                <a:gd name="T80" fmla="*/ 164 w 216"/>
                <a:gd name="T81" fmla="*/ 395 h 676"/>
                <a:gd name="T82" fmla="*/ 163 w 216"/>
                <a:gd name="T83" fmla="*/ 413 h 676"/>
                <a:gd name="T84" fmla="*/ 161 w 216"/>
                <a:gd name="T85" fmla="*/ 430 h 676"/>
                <a:gd name="T86" fmla="*/ 160 w 216"/>
                <a:gd name="T87" fmla="*/ 447 h 676"/>
                <a:gd name="T88" fmla="*/ 158 w 216"/>
                <a:gd name="T89" fmla="*/ 462 h 676"/>
                <a:gd name="T90" fmla="*/ 153 w 216"/>
                <a:gd name="T91" fmla="*/ 479 h 676"/>
                <a:gd name="T92" fmla="*/ 151 w 216"/>
                <a:gd name="T93" fmla="*/ 493 h 676"/>
                <a:gd name="T94" fmla="*/ 141 w 216"/>
                <a:gd name="T95" fmla="*/ 505 h 676"/>
                <a:gd name="T96" fmla="*/ 135 w 216"/>
                <a:gd name="T97" fmla="*/ 519 h 676"/>
                <a:gd name="T98" fmla="*/ 129 w 216"/>
                <a:gd name="T99" fmla="*/ 532 h 676"/>
                <a:gd name="T100" fmla="*/ 123 w 216"/>
                <a:gd name="T101" fmla="*/ 547 h 676"/>
                <a:gd name="T102" fmla="*/ 118 w 216"/>
                <a:gd name="T103" fmla="*/ 561 h 676"/>
                <a:gd name="T104" fmla="*/ 111 w 216"/>
                <a:gd name="T105" fmla="*/ 575 h 676"/>
                <a:gd name="T106" fmla="*/ 103 w 216"/>
                <a:gd name="T107" fmla="*/ 588 h 676"/>
                <a:gd name="T108" fmla="*/ 96 w 216"/>
                <a:gd name="T109" fmla="*/ 602 h 676"/>
                <a:gd name="T110" fmla="*/ 87 w 216"/>
                <a:gd name="T111" fmla="*/ 615 h 676"/>
                <a:gd name="T112" fmla="*/ 79 w 216"/>
                <a:gd name="T113" fmla="*/ 628 h 676"/>
                <a:gd name="T114" fmla="*/ 72 w 216"/>
                <a:gd name="T115" fmla="*/ 642 h 676"/>
                <a:gd name="T116" fmla="*/ 62 w 216"/>
                <a:gd name="T117" fmla="*/ 659 h 676"/>
                <a:gd name="T118" fmla="*/ 55 w 216"/>
                <a:gd name="T119" fmla="*/ 673 h 6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6" h="676">
                  <a:moveTo>
                    <a:pt x="0" y="0"/>
                  </a:moveTo>
                  <a:lnTo>
                    <a:pt x="0" y="1"/>
                  </a:lnTo>
                  <a:lnTo>
                    <a:pt x="0" y="2"/>
                  </a:lnTo>
                  <a:lnTo>
                    <a:pt x="1" y="2"/>
                  </a:lnTo>
                  <a:lnTo>
                    <a:pt x="2" y="2"/>
                  </a:lnTo>
                  <a:lnTo>
                    <a:pt x="2" y="1"/>
                  </a:lnTo>
                  <a:lnTo>
                    <a:pt x="2" y="2"/>
                  </a:lnTo>
                  <a:lnTo>
                    <a:pt x="3" y="2"/>
                  </a:lnTo>
                  <a:lnTo>
                    <a:pt x="4" y="2"/>
                  </a:lnTo>
                  <a:lnTo>
                    <a:pt x="4" y="3"/>
                  </a:lnTo>
                  <a:lnTo>
                    <a:pt x="5" y="3"/>
                  </a:lnTo>
                  <a:lnTo>
                    <a:pt x="5" y="4"/>
                  </a:lnTo>
                  <a:lnTo>
                    <a:pt x="6" y="4"/>
                  </a:lnTo>
                  <a:lnTo>
                    <a:pt x="7" y="5"/>
                  </a:lnTo>
                  <a:lnTo>
                    <a:pt x="7" y="4"/>
                  </a:lnTo>
                  <a:lnTo>
                    <a:pt x="7" y="5"/>
                  </a:lnTo>
                  <a:lnTo>
                    <a:pt x="8" y="5"/>
                  </a:lnTo>
                  <a:lnTo>
                    <a:pt x="8" y="6"/>
                  </a:lnTo>
                  <a:lnTo>
                    <a:pt x="8" y="7"/>
                  </a:lnTo>
                  <a:lnTo>
                    <a:pt x="9" y="7"/>
                  </a:lnTo>
                  <a:lnTo>
                    <a:pt x="9" y="8"/>
                  </a:lnTo>
                  <a:lnTo>
                    <a:pt x="10" y="8"/>
                  </a:lnTo>
                  <a:lnTo>
                    <a:pt x="9" y="8"/>
                  </a:lnTo>
                  <a:lnTo>
                    <a:pt x="9" y="9"/>
                  </a:lnTo>
                  <a:lnTo>
                    <a:pt x="9" y="11"/>
                  </a:lnTo>
                  <a:lnTo>
                    <a:pt x="10" y="11"/>
                  </a:lnTo>
                  <a:lnTo>
                    <a:pt x="10" y="12"/>
                  </a:lnTo>
                  <a:lnTo>
                    <a:pt x="10" y="13"/>
                  </a:lnTo>
                  <a:lnTo>
                    <a:pt x="10" y="14"/>
                  </a:lnTo>
                  <a:lnTo>
                    <a:pt x="11" y="14"/>
                  </a:lnTo>
                  <a:lnTo>
                    <a:pt x="11" y="15"/>
                  </a:lnTo>
                  <a:lnTo>
                    <a:pt x="11" y="16"/>
                  </a:lnTo>
                  <a:lnTo>
                    <a:pt x="11" y="17"/>
                  </a:lnTo>
                  <a:lnTo>
                    <a:pt x="13" y="17"/>
                  </a:lnTo>
                  <a:lnTo>
                    <a:pt x="13" y="18"/>
                  </a:lnTo>
                  <a:lnTo>
                    <a:pt x="13" y="19"/>
                  </a:lnTo>
                  <a:lnTo>
                    <a:pt x="14" y="19"/>
                  </a:lnTo>
                  <a:lnTo>
                    <a:pt x="14" y="20"/>
                  </a:lnTo>
                  <a:lnTo>
                    <a:pt x="15" y="20"/>
                  </a:lnTo>
                  <a:lnTo>
                    <a:pt x="15" y="21"/>
                  </a:lnTo>
                  <a:lnTo>
                    <a:pt x="15" y="22"/>
                  </a:lnTo>
                  <a:lnTo>
                    <a:pt x="15" y="23"/>
                  </a:lnTo>
                  <a:lnTo>
                    <a:pt x="16" y="23"/>
                  </a:lnTo>
                  <a:lnTo>
                    <a:pt x="16" y="24"/>
                  </a:lnTo>
                  <a:lnTo>
                    <a:pt x="17" y="24"/>
                  </a:lnTo>
                  <a:lnTo>
                    <a:pt x="17" y="25"/>
                  </a:lnTo>
                  <a:lnTo>
                    <a:pt x="17" y="26"/>
                  </a:lnTo>
                  <a:lnTo>
                    <a:pt x="16" y="26"/>
                  </a:lnTo>
                  <a:lnTo>
                    <a:pt x="16" y="27"/>
                  </a:lnTo>
                  <a:lnTo>
                    <a:pt x="16" y="28"/>
                  </a:lnTo>
                  <a:lnTo>
                    <a:pt x="17" y="28"/>
                  </a:lnTo>
                  <a:lnTo>
                    <a:pt x="17" y="30"/>
                  </a:lnTo>
                  <a:lnTo>
                    <a:pt x="16" y="30"/>
                  </a:lnTo>
                  <a:lnTo>
                    <a:pt x="16" y="31"/>
                  </a:lnTo>
                  <a:lnTo>
                    <a:pt x="17" y="31"/>
                  </a:lnTo>
                  <a:lnTo>
                    <a:pt x="17" y="32"/>
                  </a:lnTo>
                  <a:lnTo>
                    <a:pt x="17" y="33"/>
                  </a:lnTo>
                  <a:lnTo>
                    <a:pt x="17" y="34"/>
                  </a:lnTo>
                  <a:lnTo>
                    <a:pt x="16" y="34"/>
                  </a:lnTo>
                  <a:lnTo>
                    <a:pt x="16" y="35"/>
                  </a:lnTo>
                  <a:lnTo>
                    <a:pt x="15" y="35"/>
                  </a:lnTo>
                  <a:lnTo>
                    <a:pt x="16" y="35"/>
                  </a:lnTo>
                  <a:lnTo>
                    <a:pt x="15" y="36"/>
                  </a:lnTo>
                  <a:lnTo>
                    <a:pt x="15" y="37"/>
                  </a:lnTo>
                  <a:lnTo>
                    <a:pt x="15" y="38"/>
                  </a:lnTo>
                  <a:lnTo>
                    <a:pt x="15" y="39"/>
                  </a:lnTo>
                  <a:lnTo>
                    <a:pt x="14" y="39"/>
                  </a:lnTo>
                  <a:lnTo>
                    <a:pt x="14" y="40"/>
                  </a:lnTo>
                  <a:lnTo>
                    <a:pt x="15" y="40"/>
                  </a:lnTo>
                  <a:lnTo>
                    <a:pt x="15" y="41"/>
                  </a:lnTo>
                  <a:lnTo>
                    <a:pt x="15" y="42"/>
                  </a:lnTo>
                  <a:lnTo>
                    <a:pt x="16" y="42"/>
                  </a:lnTo>
                  <a:lnTo>
                    <a:pt x="16" y="43"/>
                  </a:lnTo>
                  <a:lnTo>
                    <a:pt x="17" y="43"/>
                  </a:lnTo>
                  <a:lnTo>
                    <a:pt x="17" y="44"/>
                  </a:lnTo>
                  <a:lnTo>
                    <a:pt x="18" y="44"/>
                  </a:lnTo>
                  <a:lnTo>
                    <a:pt x="18" y="45"/>
                  </a:lnTo>
                  <a:lnTo>
                    <a:pt x="18" y="46"/>
                  </a:lnTo>
                  <a:lnTo>
                    <a:pt x="19" y="46"/>
                  </a:lnTo>
                  <a:lnTo>
                    <a:pt x="20" y="46"/>
                  </a:lnTo>
                  <a:lnTo>
                    <a:pt x="20" y="47"/>
                  </a:lnTo>
                  <a:lnTo>
                    <a:pt x="21" y="47"/>
                  </a:lnTo>
                  <a:lnTo>
                    <a:pt x="22" y="47"/>
                  </a:lnTo>
                  <a:lnTo>
                    <a:pt x="23" y="47"/>
                  </a:lnTo>
                  <a:lnTo>
                    <a:pt x="23" y="49"/>
                  </a:lnTo>
                  <a:lnTo>
                    <a:pt x="24" y="49"/>
                  </a:lnTo>
                  <a:lnTo>
                    <a:pt x="25" y="49"/>
                  </a:lnTo>
                  <a:lnTo>
                    <a:pt x="25" y="50"/>
                  </a:lnTo>
                  <a:lnTo>
                    <a:pt x="26" y="50"/>
                  </a:lnTo>
                  <a:lnTo>
                    <a:pt x="26" y="51"/>
                  </a:lnTo>
                  <a:lnTo>
                    <a:pt x="27" y="50"/>
                  </a:lnTo>
                  <a:lnTo>
                    <a:pt x="27" y="51"/>
                  </a:lnTo>
                  <a:lnTo>
                    <a:pt x="28" y="51"/>
                  </a:lnTo>
                  <a:lnTo>
                    <a:pt x="29" y="51"/>
                  </a:lnTo>
                  <a:lnTo>
                    <a:pt x="30" y="51"/>
                  </a:lnTo>
                  <a:lnTo>
                    <a:pt x="31" y="51"/>
                  </a:lnTo>
                  <a:lnTo>
                    <a:pt x="33" y="51"/>
                  </a:lnTo>
                  <a:lnTo>
                    <a:pt x="34" y="51"/>
                  </a:lnTo>
                  <a:lnTo>
                    <a:pt x="35" y="51"/>
                  </a:lnTo>
                  <a:lnTo>
                    <a:pt x="36" y="51"/>
                  </a:lnTo>
                  <a:lnTo>
                    <a:pt x="36" y="50"/>
                  </a:lnTo>
                  <a:lnTo>
                    <a:pt x="37" y="50"/>
                  </a:lnTo>
                  <a:lnTo>
                    <a:pt x="38" y="50"/>
                  </a:lnTo>
                  <a:lnTo>
                    <a:pt x="39" y="50"/>
                  </a:lnTo>
                  <a:lnTo>
                    <a:pt x="40" y="50"/>
                  </a:lnTo>
                  <a:lnTo>
                    <a:pt x="41" y="50"/>
                  </a:lnTo>
                  <a:lnTo>
                    <a:pt x="42" y="50"/>
                  </a:lnTo>
                  <a:lnTo>
                    <a:pt x="43" y="50"/>
                  </a:lnTo>
                  <a:lnTo>
                    <a:pt x="44" y="50"/>
                  </a:lnTo>
                  <a:lnTo>
                    <a:pt x="45" y="50"/>
                  </a:lnTo>
                  <a:lnTo>
                    <a:pt x="46" y="49"/>
                  </a:lnTo>
                  <a:lnTo>
                    <a:pt x="47" y="49"/>
                  </a:lnTo>
                  <a:lnTo>
                    <a:pt x="48" y="49"/>
                  </a:lnTo>
                  <a:lnTo>
                    <a:pt x="48" y="47"/>
                  </a:lnTo>
                  <a:lnTo>
                    <a:pt x="49" y="47"/>
                  </a:lnTo>
                  <a:lnTo>
                    <a:pt x="50" y="47"/>
                  </a:lnTo>
                  <a:lnTo>
                    <a:pt x="52" y="47"/>
                  </a:lnTo>
                  <a:lnTo>
                    <a:pt x="52" y="46"/>
                  </a:lnTo>
                  <a:lnTo>
                    <a:pt x="53" y="46"/>
                  </a:lnTo>
                  <a:lnTo>
                    <a:pt x="53" y="47"/>
                  </a:lnTo>
                  <a:lnTo>
                    <a:pt x="54" y="47"/>
                  </a:lnTo>
                  <a:lnTo>
                    <a:pt x="54" y="46"/>
                  </a:lnTo>
                  <a:lnTo>
                    <a:pt x="54" y="47"/>
                  </a:lnTo>
                  <a:lnTo>
                    <a:pt x="55" y="46"/>
                  </a:lnTo>
                  <a:lnTo>
                    <a:pt x="55" y="47"/>
                  </a:lnTo>
                  <a:lnTo>
                    <a:pt x="56" y="47"/>
                  </a:lnTo>
                  <a:lnTo>
                    <a:pt x="57" y="47"/>
                  </a:lnTo>
                  <a:lnTo>
                    <a:pt x="58" y="47"/>
                  </a:lnTo>
                  <a:lnTo>
                    <a:pt x="59" y="47"/>
                  </a:lnTo>
                  <a:lnTo>
                    <a:pt x="60" y="47"/>
                  </a:lnTo>
                  <a:lnTo>
                    <a:pt x="61" y="47"/>
                  </a:lnTo>
                  <a:lnTo>
                    <a:pt x="62" y="47"/>
                  </a:lnTo>
                  <a:lnTo>
                    <a:pt x="63" y="47"/>
                  </a:lnTo>
                  <a:lnTo>
                    <a:pt x="62" y="49"/>
                  </a:lnTo>
                  <a:lnTo>
                    <a:pt x="63" y="49"/>
                  </a:lnTo>
                  <a:lnTo>
                    <a:pt x="64" y="49"/>
                  </a:lnTo>
                  <a:lnTo>
                    <a:pt x="65" y="49"/>
                  </a:lnTo>
                  <a:lnTo>
                    <a:pt x="66" y="49"/>
                  </a:lnTo>
                  <a:lnTo>
                    <a:pt x="66" y="47"/>
                  </a:lnTo>
                  <a:lnTo>
                    <a:pt x="66" y="49"/>
                  </a:lnTo>
                  <a:lnTo>
                    <a:pt x="67" y="49"/>
                  </a:lnTo>
                  <a:lnTo>
                    <a:pt x="68" y="49"/>
                  </a:lnTo>
                  <a:lnTo>
                    <a:pt x="69" y="49"/>
                  </a:lnTo>
                  <a:lnTo>
                    <a:pt x="71" y="49"/>
                  </a:lnTo>
                  <a:lnTo>
                    <a:pt x="72" y="49"/>
                  </a:lnTo>
                  <a:lnTo>
                    <a:pt x="73" y="49"/>
                  </a:lnTo>
                  <a:lnTo>
                    <a:pt x="73" y="50"/>
                  </a:lnTo>
                  <a:lnTo>
                    <a:pt x="74" y="49"/>
                  </a:lnTo>
                  <a:lnTo>
                    <a:pt x="75" y="50"/>
                  </a:lnTo>
                  <a:lnTo>
                    <a:pt x="75" y="49"/>
                  </a:lnTo>
                  <a:lnTo>
                    <a:pt x="76" y="49"/>
                  </a:lnTo>
                  <a:lnTo>
                    <a:pt x="77" y="49"/>
                  </a:lnTo>
                  <a:lnTo>
                    <a:pt x="77" y="50"/>
                  </a:lnTo>
                  <a:lnTo>
                    <a:pt x="78" y="50"/>
                  </a:lnTo>
                  <a:lnTo>
                    <a:pt x="79" y="50"/>
                  </a:lnTo>
                  <a:lnTo>
                    <a:pt x="79" y="51"/>
                  </a:lnTo>
                  <a:lnTo>
                    <a:pt x="80" y="51"/>
                  </a:lnTo>
                  <a:lnTo>
                    <a:pt x="81" y="52"/>
                  </a:lnTo>
                  <a:lnTo>
                    <a:pt x="82" y="52"/>
                  </a:lnTo>
                  <a:lnTo>
                    <a:pt x="83" y="52"/>
                  </a:lnTo>
                  <a:lnTo>
                    <a:pt x="83" y="53"/>
                  </a:lnTo>
                  <a:lnTo>
                    <a:pt x="83" y="52"/>
                  </a:lnTo>
                  <a:lnTo>
                    <a:pt x="84" y="52"/>
                  </a:lnTo>
                  <a:lnTo>
                    <a:pt x="85" y="53"/>
                  </a:lnTo>
                  <a:lnTo>
                    <a:pt x="86" y="53"/>
                  </a:lnTo>
                  <a:lnTo>
                    <a:pt x="86" y="54"/>
                  </a:lnTo>
                  <a:lnTo>
                    <a:pt x="86" y="53"/>
                  </a:lnTo>
                  <a:lnTo>
                    <a:pt x="87" y="54"/>
                  </a:lnTo>
                  <a:lnTo>
                    <a:pt x="87" y="53"/>
                  </a:lnTo>
                  <a:lnTo>
                    <a:pt x="88" y="54"/>
                  </a:lnTo>
                  <a:lnTo>
                    <a:pt x="89" y="54"/>
                  </a:lnTo>
                  <a:lnTo>
                    <a:pt x="91" y="54"/>
                  </a:lnTo>
                  <a:lnTo>
                    <a:pt x="92" y="54"/>
                  </a:lnTo>
                  <a:lnTo>
                    <a:pt x="92" y="53"/>
                  </a:lnTo>
                  <a:lnTo>
                    <a:pt x="93" y="53"/>
                  </a:lnTo>
                  <a:lnTo>
                    <a:pt x="94" y="53"/>
                  </a:lnTo>
                  <a:lnTo>
                    <a:pt x="95" y="53"/>
                  </a:lnTo>
                  <a:lnTo>
                    <a:pt x="95" y="54"/>
                  </a:lnTo>
                  <a:lnTo>
                    <a:pt x="96" y="55"/>
                  </a:lnTo>
                  <a:lnTo>
                    <a:pt x="96" y="56"/>
                  </a:lnTo>
                  <a:lnTo>
                    <a:pt x="96" y="57"/>
                  </a:lnTo>
                  <a:lnTo>
                    <a:pt x="97" y="57"/>
                  </a:lnTo>
                  <a:lnTo>
                    <a:pt x="97" y="58"/>
                  </a:lnTo>
                  <a:lnTo>
                    <a:pt x="97" y="59"/>
                  </a:lnTo>
                  <a:lnTo>
                    <a:pt x="98" y="59"/>
                  </a:lnTo>
                  <a:lnTo>
                    <a:pt x="98" y="58"/>
                  </a:lnTo>
                  <a:lnTo>
                    <a:pt x="98" y="59"/>
                  </a:lnTo>
                  <a:lnTo>
                    <a:pt x="99" y="59"/>
                  </a:lnTo>
                  <a:lnTo>
                    <a:pt x="98" y="60"/>
                  </a:lnTo>
                  <a:lnTo>
                    <a:pt x="99" y="60"/>
                  </a:lnTo>
                  <a:lnTo>
                    <a:pt x="100" y="60"/>
                  </a:lnTo>
                  <a:lnTo>
                    <a:pt x="100" y="61"/>
                  </a:lnTo>
                  <a:lnTo>
                    <a:pt x="100" y="62"/>
                  </a:lnTo>
                  <a:lnTo>
                    <a:pt x="100" y="63"/>
                  </a:lnTo>
                  <a:lnTo>
                    <a:pt x="101" y="63"/>
                  </a:lnTo>
                  <a:lnTo>
                    <a:pt x="102" y="63"/>
                  </a:lnTo>
                  <a:lnTo>
                    <a:pt x="103" y="63"/>
                  </a:lnTo>
                  <a:lnTo>
                    <a:pt x="106" y="64"/>
                  </a:lnTo>
                  <a:lnTo>
                    <a:pt x="108" y="61"/>
                  </a:lnTo>
                  <a:lnTo>
                    <a:pt x="113" y="55"/>
                  </a:lnTo>
                  <a:lnTo>
                    <a:pt x="118" y="49"/>
                  </a:lnTo>
                  <a:lnTo>
                    <a:pt x="119" y="47"/>
                  </a:lnTo>
                  <a:lnTo>
                    <a:pt x="123" y="41"/>
                  </a:lnTo>
                  <a:lnTo>
                    <a:pt x="127" y="35"/>
                  </a:lnTo>
                  <a:lnTo>
                    <a:pt x="129" y="35"/>
                  </a:lnTo>
                  <a:lnTo>
                    <a:pt x="129" y="34"/>
                  </a:lnTo>
                  <a:lnTo>
                    <a:pt x="130" y="33"/>
                  </a:lnTo>
                  <a:lnTo>
                    <a:pt x="131" y="32"/>
                  </a:lnTo>
                  <a:lnTo>
                    <a:pt x="132" y="31"/>
                  </a:lnTo>
                  <a:lnTo>
                    <a:pt x="137" y="24"/>
                  </a:lnTo>
                  <a:lnTo>
                    <a:pt x="143" y="16"/>
                  </a:lnTo>
                  <a:lnTo>
                    <a:pt x="144" y="16"/>
                  </a:lnTo>
                  <a:lnTo>
                    <a:pt x="144" y="17"/>
                  </a:lnTo>
                  <a:lnTo>
                    <a:pt x="144" y="18"/>
                  </a:lnTo>
                  <a:lnTo>
                    <a:pt x="145" y="18"/>
                  </a:lnTo>
                  <a:lnTo>
                    <a:pt x="146" y="18"/>
                  </a:lnTo>
                  <a:lnTo>
                    <a:pt x="146" y="19"/>
                  </a:lnTo>
                  <a:lnTo>
                    <a:pt x="147" y="19"/>
                  </a:lnTo>
                  <a:lnTo>
                    <a:pt x="147" y="20"/>
                  </a:lnTo>
                  <a:lnTo>
                    <a:pt x="149" y="20"/>
                  </a:lnTo>
                  <a:lnTo>
                    <a:pt x="149" y="21"/>
                  </a:lnTo>
                  <a:lnTo>
                    <a:pt x="147" y="21"/>
                  </a:lnTo>
                  <a:lnTo>
                    <a:pt x="149" y="21"/>
                  </a:lnTo>
                  <a:lnTo>
                    <a:pt x="149" y="22"/>
                  </a:lnTo>
                  <a:lnTo>
                    <a:pt x="149" y="23"/>
                  </a:lnTo>
                  <a:lnTo>
                    <a:pt x="149" y="24"/>
                  </a:lnTo>
                  <a:lnTo>
                    <a:pt x="150" y="24"/>
                  </a:lnTo>
                  <a:lnTo>
                    <a:pt x="151" y="24"/>
                  </a:lnTo>
                  <a:lnTo>
                    <a:pt x="151" y="25"/>
                  </a:lnTo>
                  <a:lnTo>
                    <a:pt x="152" y="25"/>
                  </a:lnTo>
                  <a:lnTo>
                    <a:pt x="152" y="26"/>
                  </a:lnTo>
                  <a:lnTo>
                    <a:pt x="152" y="27"/>
                  </a:lnTo>
                  <a:lnTo>
                    <a:pt x="153" y="27"/>
                  </a:lnTo>
                  <a:lnTo>
                    <a:pt x="153" y="26"/>
                  </a:lnTo>
                  <a:lnTo>
                    <a:pt x="154" y="26"/>
                  </a:lnTo>
                  <a:lnTo>
                    <a:pt x="154" y="25"/>
                  </a:lnTo>
                  <a:lnTo>
                    <a:pt x="155" y="25"/>
                  </a:lnTo>
                  <a:lnTo>
                    <a:pt x="155" y="26"/>
                  </a:lnTo>
                  <a:lnTo>
                    <a:pt x="155" y="27"/>
                  </a:lnTo>
                  <a:lnTo>
                    <a:pt x="155" y="28"/>
                  </a:lnTo>
                  <a:lnTo>
                    <a:pt x="155" y="30"/>
                  </a:lnTo>
                  <a:lnTo>
                    <a:pt x="155" y="31"/>
                  </a:lnTo>
                  <a:lnTo>
                    <a:pt x="155" y="32"/>
                  </a:lnTo>
                  <a:lnTo>
                    <a:pt x="155" y="33"/>
                  </a:lnTo>
                  <a:lnTo>
                    <a:pt x="154" y="34"/>
                  </a:lnTo>
                  <a:lnTo>
                    <a:pt x="154" y="35"/>
                  </a:lnTo>
                  <a:lnTo>
                    <a:pt x="154" y="36"/>
                  </a:lnTo>
                  <a:lnTo>
                    <a:pt x="155" y="37"/>
                  </a:lnTo>
                  <a:lnTo>
                    <a:pt x="155" y="38"/>
                  </a:lnTo>
                  <a:lnTo>
                    <a:pt x="155" y="39"/>
                  </a:lnTo>
                  <a:lnTo>
                    <a:pt x="155" y="40"/>
                  </a:lnTo>
                  <a:lnTo>
                    <a:pt x="156" y="40"/>
                  </a:lnTo>
                  <a:lnTo>
                    <a:pt x="156" y="41"/>
                  </a:lnTo>
                  <a:lnTo>
                    <a:pt x="157" y="41"/>
                  </a:lnTo>
                  <a:lnTo>
                    <a:pt x="157" y="42"/>
                  </a:lnTo>
                  <a:lnTo>
                    <a:pt x="157" y="43"/>
                  </a:lnTo>
                  <a:lnTo>
                    <a:pt x="157" y="44"/>
                  </a:lnTo>
                  <a:lnTo>
                    <a:pt x="156" y="44"/>
                  </a:lnTo>
                  <a:lnTo>
                    <a:pt x="156" y="45"/>
                  </a:lnTo>
                  <a:lnTo>
                    <a:pt x="157" y="46"/>
                  </a:lnTo>
                  <a:lnTo>
                    <a:pt x="157" y="47"/>
                  </a:lnTo>
                  <a:lnTo>
                    <a:pt x="157" y="49"/>
                  </a:lnTo>
                  <a:lnTo>
                    <a:pt x="157" y="50"/>
                  </a:lnTo>
                  <a:lnTo>
                    <a:pt x="157" y="51"/>
                  </a:lnTo>
                  <a:lnTo>
                    <a:pt x="157" y="52"/>
                  </a:lnTo>
                  <a:lnTo>
                    <a:pt x="157" y="53"/>
                  </a:lnTo>
                  <a:lnTo>
                    <a:pt x="158" y="53"/>
                  </a:lnTo>
                  <a:lnTo>
                    <a:pt x="158" y="54"/>
                  </a:lnTo>
                  <a:lnTo>
                    <a:pt x="159" y="54"/>
                  </a:lnTo>
                  <a:lnTo>
                    <a:pt x="159" y="55"/>
                  </a:lnTo>
                  <a:lnTo>
                    <a:pt x="159" y="56"/>
                  </a:lnTo>
                  <a:lnTo>
                    <a:pt x="160" y="56"/>
                  </a:lnTo>
                  <a:lnTo>
                    <a:pt x="160" y="58"/>
                  </a:lnTo>
                  <a:lnTo>
                    <a:pt x="161" y="59"/>
                  </a:lnTo>
                  <a:lnTo>
                    <a:pt x="162" y="60"/>
                  </a:lnTo>
                  <a:lnTo>
                    <a:pt x="162" y="61"/>
                  </a:lnTo>
                  <a:lnTo>
                    <a:pt x="163" y="61"/>
                  </a:lnTo>
                  <a:lnTo>
                    <a:pt x="163" y="62"/>
                  </a:lnTo>
                  <a:lnTo>
                    <a:pt x="164" y="63"/>
                  </a:lnTo>
                  <a:lnTo>
                    <a:pt x="164" y="64"/>
                  </a:lnTo>
                  <a:lnTo>
                    <a:pt x="165" y="64"/>
                  </a:lnTo>
                  <a:lnTo>
                    <a:pt x="165" y="65"/>
                  </a:lnTo>
                  <a:lnTo>
                    <a:pt x="166" y="66"/>
                  </a:lnTo>
                  <a:lnTo>
                    <a:pt x="168" y="67"/>
                  </a:lnTo>
                  <a:lnTo>
                    <a:pt x="169" y="67"/>
                  </a:lnTo>
                  <a:lnTo>
                    <a:pt x="169" y="69"/>
                  </a:lnTo>
                  <a:lnTo>
                    <a:pt x="170" y="69"/>
                  </a:lnTo>
                  <a:lnTo>
                    <a:pt x="171" y="69"/>
                  </a:lnTo>
                  <a:lnTo>
                    <a:pt x="171" y="70"/>
                  </a:lnTo>
                  <a:lnTo>
                    <a:pt x="172" y="70"/>
                  </a:lnTo>
                  <a:lnTo>
                    <a:pt x="172" y="71"/>
                  </a:lnTo>
                  <a:lnTo>
                    <a:pt x="173" y="71"/>
                  </a:lnTo>
                  <a:lnTo>
                    <a:pt x="174" y="71"/>
                  </a:lnTo>
                  <a:lnTo>
                    <a:pt x="174" y="72"/>
                  </a:lnTo>
                  <a:lnTo>
                    <a:pt x="175" y="72"/>
                  </a:lnTo>
                  <a:lnTo>
                    <a:pt x="176" y="73"/>
                  </a:lnTo>
                  <a:lnTo>
                    <a:pt x="177" y="74"/>
                  </a:lnTo>
                  <a:lnTo>
                    <a:pt x="178" y="75"/>
                  </a:lnTo>
                  <a:lnTo>
                    <a:pt x="179" y="75"/>
                  </a:lnTo>
                  <a:lnTo>
                    <a:pt x="180" y="75"/>
                  </a:lnTo>
                  <a:lnTo>
                    <a:pt x="180" y="74"/>
                  </a:lnTo>
                  <a:lnTo>
                    <a:pt x="181" y="73"/>
                  </a:lnTo>
                  <a:lnTo>
                    <a:pt x="182" y="72"/>
                  </a:lnTo>
                  <a:lnTo>
                    <a:pt x="183" y="72"/>
                  </a:lnTo>
                  <a:lnTo>
                    <a:pt x="183" y="71"/>
                  </a:lnTo>
                  <a:lnTo>
                    <a:pt x="184" y="71"/>
                  </a:lnTo>
                  <a:lnTo>
                    <a:pt x="184" y="70"/>
                  </a:lnTo>
                  <a:lnTo>
                    <a:pt x="185" y="70"/>
                  </a:lnTo>
                  <a:lnTo>
                    <a:pt x="186" y="69"/>
                  </a:lnTo>
                  <a:lnTo>
                    <a:pt x="188" y="69"/>
                  </a:lnTo>
                  <a:lnTo>
                    <a:pt x="188" y="67"/>
                  </a:lnTo>
                  <a:lnTo>
                    <a:pt x="188" y="66"/>
                  </a:lnTo>
                  <a:lnTo>
                    <a:pt x="189" y="66"/>
                  </a:lnTo>
                  <a:lnTo>
                    <a:pt x="189" y="65"/>
                  </a:lnTo>
                  <a:lnTo>
                    <a:pt x="190" y="65"/>
                  </a:lnTo>
                  <a:lnTo>
                    <a:pt x="191" y="65"/>
                  </a:lnTo>
                  <a:lnTo>
                    <a:pt x="192" y="65"/>
                  </a:lnTo>
                  <a:lnTo>
                    <a:pt x="192" y="64"/>
                  </a:lnTo>
                  <a:lnTo>
                    <a:pt x="193" y="64"/>
                  </a:lnTo>
                  <a:lnTo>
                    <a:pt x="193" y="63"/>
                  </a:lnTo>
                  <a:lnTo>
                    <a:pt x="193" y="62"/>
                  </a:lnTo>
                  <a:lnTo>
                    <a:pt x="193" y="61"/>
                  </a:lnTo>
                  <a:lnTo>
                    <a:pt x="193" y="60"/>
                  </a:lnTo>
                  <a:lnTo>
                    <a:pt x="194" y="60"/>
                  </a:lnTo>
                  <a:lnTo>
                    <a:pt x="194" y="59"/>
                  </a:lnTo>
                  <a:lnTo>
                    <a:pt x="195" y="59"/>
                  </a:lnTo>
                  <a:lnTo>
                    <a:pt x="196" y="59"/>
                  </a:lnTo>
                  <a:lnTo>
                    <a:pt x="196" y="58"/>
                  </a:lnTo>
                  <a:lnTo>
                    <a:pt x="197" y="58"/>
                  </a:lnTo>
                  <a:lnTo>
                    <a:pt x="198" y="57"/>
                  </a:lnTo>
                  <a:lnTo>
                    <a:pt x="199" y="57"/>
                  </a:lnTo>
                  <a:lnTo>
                    <a:pt x="199" y="56"/>
                  </a:lnTo>
                  <a:lnTo>
                    <a:pt x="200" y="56"/>
                  </a:lnTo>
                  <a:lnTo>
                    <a:pt x="201" y="56"/>
                  </a:lnTo>
                  <a:lnTo>
                    <a:pt x="202" y="55"/>
                  </a:lnTo>
                  <a:lnTo>
                    <a:pt x="203" y="55"/>
                  </a:lnTo>
                  <a:lnTo>
                    <a:pt x="204" y="55"/>
                  </a:lnTo>
                  <a:lnTo>
                    <a:pt x="207" y="56"/>
                  </a:lnTo>
                  <a:lnTo>
                    <a:pt x="208" y="56"/>
                  </a:lnTo>
                  <a:lnTo>
                    <a:pt x="209" y="56"/>
                  </a:lnTo>
                  <a:lnTo>
                    <a:pt x="210" y="56"/>
                  </a:lnTo>
                  <a:lnTo>
                    <a:pt x="211" y="56"/>
                  </a:lnTo>
                  <a:lnTo>
                    <a:pt x="212" y="57"/>
                  </a:lnTo>
                  <a:lnTo>
                    <a:pt x="213" y="58"/>
                  </a:lnTo>
                  <a:lnTo>
                    <a:pt x="214" y="58"/>
                  </a:lnTo>
                  <a:lnTo>
                    <a:pt x="213" y="59"/>
                  </a:lnTo>
                  <a:lnTo>
                    <a:pt x="215" y="60"/>
                  </a:lnTo>
                  <a:lnTo>
                    <a:pt x="216" y="60"/>
                  </a:lnTo>
                  <a:lnTo>
                    <a:pt x="216" y="61"/>
                  </a:lnTo>
                  <a:lnTo>
                    <a:pt x="216" y="62"/>
                  </a:lnTo>
                  <a:lnTo>
                    <a:pt x="215" y="62"/>
                  </a:lnTo>
                  <a:lnTo>
                    <a:pt x="215" y="63"/>
                  </a:lnTo>
                  <a:lnTo>
                    <a:pt x="215" y="64"/>
                  </a:lnTo>
                  <a:lnTo>
                    <a:pt x="214" y="65"/>
                  </a:lnTo>
                  <a:lnTo>
                    <a:pt x="214" y="66"/>
                  </a:lnTo>
                  <a:lnTo>
                    <a:pt x="214" y="67"/>
                  </a:lnTo>
                  <a:lnTo>
                    <a:pt x="213" y="69"/>
                  </a:lnTo>
                  <a:lnTo>
                    <a:pt x="213" y="70"/>
                  </a:lnTo>
                  <a:lnTo>
                    <a:pt x="213" y="71"/>
                  </a:lnTo>
                  <a:lnTo>
                    <a:pt x="213" y="72"/>
                  </a:lnTo>
                  <a:lnTo>
                    <a:pt x="212" y="72"/>
                  </a:lnTo>
                  <a:lnTo>
                    <a:pt x="212" y="73"/>
                  </a:lnTo>
                  <a:lnTo>
                    <a:pt x="212" y="74"/>
                  </a:lnTo>
                  <a:lnTo>
                    <a:pt x="212" y="75"/>
                  </a:lnTo>
                  <a:lnTo>
                    <a:pt x="211" y="76"/>
                  </a:lnTo>
                  <a:lnTo>
                    <a:pt x="211" y="77"/>
                  </a:lnTo>
                  <a:lnTo>
                    <a:pt x="211" y="78"/>
                  </a:lnTo>
                  <a:lnTo>
                    <a:pt x="211" y="79"/>
                  </a:lnTo>
                  <a:lnTo>
                    <a:pt x="210" y="80"/>
                  </a:lnTo>
                  <a:lnTo>
                    <a:pt x="210" y="81"/>
                  </a:lnTo>
                  <a:lnTo>
                    <a:pt x="210" y="82"/>
                  </a:lnTo>
                  <a:lnTo>
                    <a:pt x="210" y="83"/>
                  </a:lnTo>
                  <a:lnTo>
                    <a:pt x="210" y="84"/>
                  </a:lnTo>
                  <a:lnTo>
                    <a:pt x="209" y="85"/>
                  </a:lnTo>
                  <a:lnTo>
                    <a:pt x="209" y="86"/>
                  </a:lnTo>
                  <a:lnTo>
                    <a:pt x="209" y="88"/>
                  </a:lnTo>
                  <a:lnTo>
                    <a:pt x="209" y="89"/>
                  </a:lnTo>
                  <a:lnTo>
                    <a:pt x="209" y="90"/>
                  </a:lnTo>
                  <a:lnTo>
                    <a:pt x="209" y="91"/>
                  </a:lnTo>
                  <a:lnTo>
                    <a:pt x="208" y="91"/>
                  </a:lnTo>
                  <a:lnTo>
                    <a:pt x="208" y="92"/>
                  </a:lnTo>
                  <a:lnTo>
                    <a:pt x="209" y="92"/>
                  </a:lnTo>
                  <a:lnTo>
                    <a:pt x="208" y="93"/>
                  </a:lnTo>
                  <a:lnTo>
                    <a:pt x="208" y="94"/>
                  </a:lnTo>
                  <a:lnTo>
                    <a:pt x="208" y="95"/>
                  </a:lnTo>
                  <a:lnTo>
                    <a:pt x="208" y="96"/>
                  </a:lnTo>
                  <a:lnTo>
                    <a:pt x="208" y="97"/>
                  </a:lnTo>
                  <a:lnTo>
                    <a:pt x="208" y="98"/>
                  </a:lnTo>
                  <a:lnTo>
                    <a:pt x="207" y="99"/>
                  </a:lnTo>
                  <a:lnTo>
                    <a:pt x="207" y="100"/>
                  </a:lnTo>
                  <a:lnTo>
                    <a:pt x="207" y="101"/>
                  </a:lnTo>
                  <a:lnTo>
                    <a:pt x="207" y="102"/>
                  </a:lnTo>
                  <a:lnTo>
                    <a:pt x="207" y="103"/>
                  </a:lnTo>
                  <a:lnTo>
                    <a:pt x="207" y="104"/>
                  </a:lnTo>
                  <a:lnTo>
                    <a:pt x="207" y="105"/>
                  </a:lnTo>
                  <a:lnTo>
                    <a:pt x="205" y="106"/>
                  </a:lnTo>
                  <a:lnTo>
                    <a:pt x="205" y="108"/>
                  </a:lnTo>
                  <a:lnTo>
                    <a:pt x="205" y="109"/>
                  </a:lnTo>
                  <a:lnTo>
                    <a:pt x="205" y="110"/>
                  </a:lnTo>
                  <a:lnTo>
                    <a:pt x="204" y="111"/>
                  </a:lnTo>
                  <a:lnTo>
                    <a:pt x="204" y="112"/>
                  </a:lnTo>
                  <a:lnTo>
                    <a:pt x="204" y="113"/>
                  </a:lnTo>
                  <a:lnTo>
                    <a:pt x="204" y="114"/>
                  </a:lnTo>
                  <a:lnTo>
                    <a:pt x="204" y="115"/>
                  </a:lnTo>
                  <a:lnTo>
                    <a:pt x="204" y="116"/>
                  </a:lnTo>
                  <a:lnTo>
                    <a:pt x="204" y="117"/>
                  </a:lnTo>
                  <a:lnTo>
                    <a:pt x="203" y="117"/>
                  </a:lnTo>
                  <a:lnTo>
                    <a:pt x="203" y="118"/>
                  </a:lnTo>
                  <a:lnTo>
                    <a:pt x="203" y="119"/>
                  </a:lnTo>
                  <a:lnTo>
                    <a:pt x="203" y="120"/>
                  </a:lnTo>
                  <a:lnTo>
                    <a:pt x="203" y="121"/>
                  </a:lnTo>
                  <a:lnTo>
                    <a:pt x="203" y="122"/>
                  </a:lnTo>
                  <a:lnTo>
                    <a:pt x="202" y="123"/>
                  </a:lnTo>
                  <a:lnTo>
                    <a:pt x="202" y="124"/>
                  </a:lnTo>
                  <a:lnTo>
                    <a:pt x="202" y="125"/>
                  </a:lnTo>
                  <a:lnTo>
                    <a:pt x="202" y="127"/>
                  </a:lnTo>
                  <a:lnTo>
                    <a:pt x="202" y="128"/>
                  </a:lnTo>
                  <a:lnTo>
                    <a:pt x="202" y="129"/>
                  </a:lnTo>
                  <a:lnTo>
                    <a:pt x="201" y="130"/>
                  </a:lnTo>
                  <a:lnTo>
                    <a:pt x="201" y="131"/>
                  </a:lnTo>
                  <a:lnTo>
                    <a:pt x="201" y="132"/>
                  </a:lnTo>
                  <a:lnTo>
                    <a:pt x="201" y="133"/>
                  </a:lnTo>
                  <a:lnTo>
                    <a:pt x="201" y="134"/>
                  </a:lnTo>
                  <a:lnTo>
                    <a:pt x="200" y="135"/>
                  </a:lnTo>
                  <a:lnTo>
                    <a:pt x="200" y="136"/>
                  </a:lnTo>
                  <a:lnTo>
                    <a:pt x="200" y="137"/>
                  </a:lnTo>
                  <a:lnTo>
                    <a:pt x="200" y="138"/>
                  </a:lnTo>
                  <a:lnTo>
                    <a:pt x="200" y="139"/>
                  </a:lnTo>
                  <a:lnTo>
                    <a:pt x="200" y="140"/>
                  </a:lnTo>
                  <a:lnTo>
                    <a:pt x="199" y="140"/>
                  </a:lnTo>
                  <a:lnTo>
                    <a:pt x="199" y="141"/>
                  </a:lnTo>
                  <a:lnTo>
                    <a:pt x="199" y="142"/>
                  </a:lnTo>
                  <a:lnTo>
                    <a:pt x="199" y="143"/>
                  </a:lnTo>
                  <a:lnTo>
                    <a:pt x="199" y="144"/>
                  </a:lnTo>
                  <a:lnTo>
                    <a:pt x="199" y="145"/>
                  </a:lnTo>
                  <a:lnTo>
                    <a:pt x="198" y="147"/>
                  </a:lnTo>
                  <a:lnTo>
                    <a:pt x="198" y="148"/>
                  </a:lnTo>
                  <a:lnTo>
                    <a:pt x="198" y="149"/>
                  </a:lnTo>
                  <a:lnTo>
                    <a:pt x="198" y="150"/>
                  </a:lnTo>
                  <a:lnTo>
                    <a:pt x="198" y="151"/>
                  </a:lnTo>
                  <a:lnTo>
                    <a:pt x="197" y="152"/>
                  </a:lnTo>
                  <a:lnTo>
                    <a:pt x="197" y="153"/>
                  </a:lnTo>
                  <a:lnTo>
                    <a:pt x="197" y="154"/>
                  </a:lnTo>
                  <a:lnTo>
                    <a:pt x="197" y="155"/>
                  </a:lnTo>
                  <a:lnTo>
                    <a:pt x="197" y="156"/>
                  </a:lnTo>
                  <a:lnTo>
                    <a:pt x="197" y="157"/>
                  </a:lnTo>
                  <a:lnTo>
                    <a:pt x="196" y="157"/>
                  </a:lnTo>
                  <a:lnTo>
                    <a:pt x="196" y="158"/>
                  </a:lnTo>
                  <a:lnTo>
                    <a:pt x="196" y="159"/>
                  </a:lnTo>
                  <a:lnTo>
                    <a:pt x="196" y="160"/>
                  </a:lnTo>
                  <a:lnTo>
                    <a:pt x="196" y="161"/>
                  </a:lnTo>
                  <a:lnTo>
                    <a:pt x="196" y="162"/>
                  </a:lnTo>
                  <a:lnTo>
                    <a:pt x="195" y="163"/>
                  </a:lnTo>
                  <a:lnTo>
                    <a:pt x="195" y="164"/>
                  </a:lnTo>
                  <a:lnTo>
                    <a:pt x="195" y="166"/>
                  </a:lnTo>
                  <a:lnTo>
                    <a:pt x="195" y="167"/>
                  </a:lnTo>
                  <a:lnTo>
                    <a:pt x="195" y="168"/>
                  </a:lnTo>
                  <a:lnTo>
                    <a:pt x="194" y="168"/>
                  </a:lnTo>
                  <a:lnTo>
                    <a:pt x="194" y="169"/>
                  </a:lnTo>
                  <a:lnTo>
                    <a:pt x="194" y="170"/>
                  </a:lnTo>
                  <a:lnTo>
                    <a:pt x="194" y="171"/>
                  </a:lnTo>
                  <a:lnTo>
                    <a:pt x="194" y="172"/>
                  </a:lnTo>
                  <a:lnTo>
                    <a:pt x="193" y="173"/>
                  </a:lnTo>
                  <a:lnTo>
                    <a:pt x="193" y="174"/>
                  </a:lnTo>
                  <a:lnTo>
                    <a:pt x="193" y="175"/>
                  </a:lnTo>
                  <a:lnTo>
                    <a:pt x="193" y="176"/>
                  </a:lnTo>
                  <a:lnTo>
                    <a:pt x="193" y="177"/>
                  </a:lnTo>
                  <a:lnTo>
                    <a:pt x="192" y="178"/>
                  </a:lnTo>
                  <a:lnTo>
                    <a:pt x="192" y="179"/>
                  </a:lnTo>
                  <a:lnTo>
                    <a:pt x="192" y="180"/>
                  </a:lnTo>
                  <a:lnTo>
                    <a:pt x="192" y="181"/>
                  </a:lnTo>
                  <a:lnTo>
                    <a:pt x="192" y="182"/>
                  </a:lnTo>
                  <a:lnTo>
                    <a:pt x="192" y="183"/>
                  </a:lnTo>
                  <a:lnTo>
                    <a:pt x="192" y="184"/>
                  </a:lnTo>
                  <a:lnTo>
                    <a:pt x="191" y="187"/>
                  </a:lnTo>
                  <a:lnTo>
                    <a:pt x="191" y="188"/>
                  </a:lnTo>
                  <a:lnTo>
                    <a:pt x="191" y="189"/>
                  </a:lnTo>
                  <a:lnTo>
                    <a:pt x="191" y="190"/>
                  </a:lnTo>
                  <a:lnTo>
                    <a:pt x="191" y="191"/>
                  </a:lnTo>
                  <a:lnTo>
                    <a:pt x="191" y="192"/>
                  </a:lnTo>
                  <a:lnTo>
                    <a:pt x="190" y="192"/>
                  </a:lnTo>
                  <a:lnTo>
                    <a:pt x="190" y="193"/>
                  </a:lnTo>
                  <a:lnTo>
                    <a:pt x="190" y="194"/>
                  </a:lnTo>
                  <a:lnTo>
                    <a:pt x="190" y="195"/>
                  </a:lnTo>
                  <a:lnTo>
                    <a:pt x="190" y="196"/>
                  </a:lnTo>
                  <a:lnTo>
                    <a:pt x="190" y="197"/>
                  </a:lnTo>
                  <a:lnTo>
                    <a:pt x="189" y="197"/>
                  </a:lnTo>
                  <a:lnTo>
                    <a:pt x="190" y="197"/>
                  </a:lnTo>
                  <a:lnTo>
                    <a:pt x="189" y="198"/>
                  </a:lnTo>
                  <a:lnTo>
                    <a:pt x="189" y="199"/>
                  </a:lnTo>
                  <a:lnTo>
                    <a:pt x="189" y="200"/>
                  </a:lnTo>
                  <a:lnTo>
                    <a:pt x="189" y="201"/>
                  </a:lnTo>
                  <a:lnTo>
                    <a:pt x="189" y="202"/>
                  </a:lnTo>
                  <a:lnTo>
                    <a:pt x="188" y="203"/>
                  </a:lnTo>
                  <a:lnTo>
                    <a:pt x="188" y="205"/>
                  </a:lnTo>
                  <a:lnTo>
                    <a:pt x="188" y="206"/>
                  </a:lnTo>
                  <a:lnTo>
                    <a:pt x="188" y="207"/>
                  </a:lnTo>
                  <a:lnTo>
                    <a:pt x="188" y="208"/>
                  </a:lnTo>
                  <a:lnTo>
                    <a:pt x="188" y="209"/>
                  </a:lnTo>
                  <a:lnTo>
                    <a:pt x="188" y="210"/>
                  </a:lnTo>
                  <a:lnTo>
                    <a:pt x="186" y="210"/>
                  </a:lnTo>
                  <a:lnTo>
                    <a:pt x="186" y="211"/>
                  </a:lnTo>
                  <a:lnTo>
                    <a:pt x="186" y="212"/>
                  </a:lnTo>
                  <a:lnTo>
                    <a:pt x="186" y="213"/>
                  </a:lnTo>
                  <a:lnTo>
                    <a:pt x="186" y="214"/>
                  </a:lnTo>
                  <a:lnTo>
                    <a:pt x="186" y="215"/>
                  </a:lnTo>
                  <a:lnTo>
                    <a:pt x="186" y="216"/>
                  </a:lnTo>
                  <a:lnTo>
                    <a:pt x="185" y="216"/>
                  </a:lnTo>
                  <a:lnTo>
                    <a:pt x="185" y="217"/>
                  </a:lnTo>
                  <a:lnTo>
                    <a:pt x="185" y="218"/>
                  </a:lnTo>
                  <a:lnTo>
                    <a:pt x="185" y="219"/>
                  </a:lnTo>
                  <a:lnTo>
                    <a:pt x="185" y="220"/>
                  </a:lnTo>
                  <a:lnTo>
                    <a:pt x="185" y="221"/>
                  </a:lnTo>
                  <a:lnTo>
                    <a:pt x="185" y="222"/>
                  </a:lnTo>
                  <a:lnTo>
                    <a:pt x="185" y="223"/>
                  </a:lnTo>
                  <a:lnTo>
                    <a:pt x="185" y="225"/>
                  </a:lnTo>
                  <a:lnTo>
                    <a:pt x="184" y="225"/>
                  </a:lnTo>
                  <a:lnTo>
                    <a:pt x="184" y="226"/>
                  </a:lnTo>
                  <a:lnTo>
                    <a:pt x="184" y="227"/>
                  </a:lnTo>
                  <a:lnTo>
                    <a:pt x="184" y="228"/>
                  </a:lnTo>
                  <a:lnTo>
                    <a:pt x="184" y="229"/>
                  </a:lnTo>
                  <a:lnTo>
                    <a:pt x="184" y="230"/>
                  </a:lnTo>
                  <a:lnTo>
                    <a:pt x="184" y="231"/>
                  </a:lnTo>
                  <a:lnTo>
                    <a:pt x="184" y="232"/>
                  </a:lnTo>
                  <a:lnTo>
                    <a:pt x="183" y="233"/>
                  </a:lnTo>
                  <a:lnTo>
                    <a:pt x="183" y="234"/>
                  </a:lnTo>
                  <a:lnTo>
                    <a:pt x="183" y="235"/>
                  </a:lnTo>
                  <a:lnTo>
                    <a:pt x="183" y="236"/>
                  </a:lnTo>
                  <a:lnTo>
                    <a:pt x="183" y="237"/>
                  </a:lnTo>
                  <a:lnTo>
                    <a:pt x="183" y="238"/>
                  </a:lnTo>
                  <a:lnTo>
                    <a:pt x="183" y="239"/>
                  </a:lnTo>
                  <a:lnTo>
                    <a:pt x="183" y="240"/>
                  </a:lnTo>
                  <a:lnTo>
                    <a:pt x="183" y="241"/>
                  </a:lnTo>
                  <a:lnTo>
                    <a:pt x="183" y="242"/>
                  </a:lnTo>
                  <a:lnTo>
                    <a:pt x="183" y="244"/>
                  </a:lnTo>
                  <a:lnTo>
                    <a:pt x="183" y="245"/>
                  </a:lnTo>
                  <a:lnTo>
                    <a:pt x="182" y="245"/>
                  </a:lnTo>
                  <a:lnTo>
                    <a:pt x="182" y="246"/>
                  </a:lnTo>
                  <a:lnTo>
                    <a:pt x="182" y="247"/>
                  </a:lnTo>
                  <a:lnTo>
                    <a:pt x="182" y="248"/>
                  </a:lnTo>
                  <a:lnTo>
                    <a:pt x="182" y="249"/>
                  </a:lnTo>
                  <a:lnTo>
                    <a:pt x="182" y="250"/>
                  </a:lnTo>
                  <a:lnTo>
                    <a:pt x="182" y="251"/>
                  </a:lnTo>
                  <a:lnTo>
                    <a:pt x="182" y="252"/>
                  </a:lnTo>
                  <a:lnTo>
                    <a:pt x="182" y="253"/>
                  </a:lnTo>
                  <a:lnTo>
                    <a:pt x="182" y="254"/>
                  </a:lnTo>
                  <a:lnTo>
                    <a:pt x="181" y="254"/>
                  </a:lnTo>
                  <a:lnTo>
                    <a:pt x="181" y="255"/>
                  </a:lnTo>
                  <a:lnTo>
                    <a:pt x="181" y="256"/>
                  </a:lnTo>
                  <a:lnTo>
                    <a:pt x="182" y="256"/>
                  </a:lnTo>
                  <a:lnTo>
                    <a:pt x="183" y="256"/>
                  </a:lnTo>
                  <a:lnTo>
                    <a:pt x="182" y="256"/>
                  </a:lnTo>
                  <a:lnTo>
                    <a:pt x="182" y="257"/>
                  </a:lnTo>
                  <a:lnTo>
                    <a:pt x="181" y="256"/>
                  </a:lnTo>
                  <a:lnTo>
                    <a:pt x="181" y="257"/>
                  </a:lnTo>
                  <a:lnTo>
                    <a:pt x="181" y="258"/>
                  </a:lnTo>
                  <a:lnTo>
                    <a:pt x="181" y="259"/>
                  </a:lnTo>
                  <a:lnTo>
                    <a:pt x="181" y="260"/>
                  </a:lnTo>
                  <a:lnTo>
                    <a:pt x="181" y="261"/>
                  </a:lnTo>
                  <a:lnTo>
                    <a:pt x="180" y="261"/>
                  </a:lnTo>
                  <a:lnTo>
                    <a:pt x="180" y="263"/>
                  </a:lnTo>
                  <a:lnTo>
                    <a:pt x="180" y="264"/>
                  </a:lnTo>
                  <a:lnTo>
                    <a:pt x="180" y="265"/>
                  </a:lnTo>
                  <a:lnTo>
                    <a:pt x="180" y="266"/>
                  </a:lnTo>
                  <a:lnTo>
                    <a:pt x="179" y="267"/>
                  </a:lnTo>
                  <a:lnTo>
                    <a:pt x="179" y="268"/>
                  </a:lnTo>
                  <a:lnTo>
                    <a:pt x="179" y="269"/>
                  </a:lnTo>
                  <a:lnTo>
                    <a:pt x="179" y="270"/>
                  </a:lnTo>
                  <a:lnTo>
                    <a:pt x="179" y="271"/>
                  </a:lnTo>
                  <a:lnTo>
                    <a:pt x="178" y="271"/>
                  </a:lnTo>
                  <a:lnTo>
                    <a:pt x="178" y="272"/>
                  </a:lnTo>
                  <a:lnTo>
                    <a:pt x="178" y="273"/>
                  </a:lnTo>
                  <a:lnTo>
                    <a:pt x="178" y="274"/>
                  </a:lnTo>
                  <a:lnTo>
                    <a:pt x="178" y="275"/>
                  </a:lnTo>
                  <a:lnTo>
                    <a:pt x="178" y="276"/>
                  </a:lnTo>
                  <a:lnTo>
                    <a:pt x="178" y="277"/>
                  </a:lnTo>
                  <a:lnTo>
                    <a:pt x="178" y="278"/>
                  </a:lnTo>
                  <a:lnTo>
                    <a:pt x="177" y="279"/>
                  </a:lnTo>
                  <a:lnTo>
                    <a:pt x="177" y="280"/>
                  </a:lnTo>
                  <a:lnTo>
                    <a:pt x="177" y="281"/>
                  </a:lnTo>
                  <a:lnTo>
                    <a:pt x="177" y="283"/>
                  </a:lnTo>
                  <a:lnTo>
                    <a:pt x="177" y="284"/>
                  </a:lnTo>
                  <a:lnTo>
                    <a:pt x="176" y="284"/>
                  </a:lnTo>
                  <a:lnTo>
                    <a:pt x="176" y="285"/>
                  </a:lnTo>
                  <a:lnTo>
                    <a:pt x="176" y="286"/>
                  </a:lnTo>
                  <a:lnTo>
                    <a:pt x="176" y="287"/>
                  </a:lnTo>
                  <a:lnTo>
                    <a:pt x="176" y="288"/>
                  </a:lnTo>
                  <a:lnTo>
                    <a:pt x="176" y="289"/>
                  </a:lnTo>
                  <a:lnTo>
                    <a:pt x="175" y="290"/>
                  </a:lnTo>
                  <a:lnTo>
                    <a:pt x="175" y="291"/>
                  </a:lnTo>
                  <a:lnTo>
                    <a:pt x="175" y="292"/>
                  </a:lnTo>
                  <a:lnTo>
                    <a:pt x="175" y="293"/>
                  </a:lnTo>
                  <a:lnTo>
                    <a:pt x="175" y="294"/>
                  </a:lnTo>
                  <a:lnTo>
                    <a:pt x="175" y="295"/>
                  </a:lnTo>
                  <a:lnTo>
                    <a:pt x="174" y="296"/>
                  </a:lnTo>
                  <a:lnTo>
                    <a:pt x="175" y="297"/>
                  </a:lnTo>
                  <a:lnTo>
                    <a:pt x="174" y="297"/>
                  </a:lnTo>
                  <a:lnTo>
                    <a:pt x="174" y="298"/>
                  </a:lnTo>
                  <a:lnTo>
                    <a:pt x="174" y="299"/>
                  </a:lnTo>
                  <a:lnTo>
                    <a:pt x="174" y="300"/>
                  </a:lnTo>
                  <a:lnTo>
                    <a:pt x="174" y="302"/>
                  </a:lnTo>
                  <a:lnTo>
                    <a:pt x="174" y="303"/>
                  </a:lnTo>
                  <a:lnTo>
                    <a:pt x="174" y="304"/>
                  </a:lnTo>
                  <a:lnTo>
                    <a:pt x="173" y="304"/>
                  </a:lnTo>
                  <a:lnTo>
                    <a:pt x="173" y="305"/>
                  </a:lnTo>
                  <a:lnTo>
                    <a:pt x="173" y="306"/>
                  </a:lnTo>
                  <a:lnTo>
                    <a:pt x="173" y="307"/>
                  </a:lnTo>
                  <a:lnTo>
                    <a:pt x="173" y="308"/>
                  </a:lnTo>
                  <a:lnTo>
                    <a:pt x="173" y="309"/>
                  </a:lnTo>
                  <a:lnTo>
                    <a:pt x="173" y="310"/>
                  </a:lnTo>
                  <a:lnTo>
                    <a:pt x="173" y="311"/>
                  </a:lnTo>
                  <a:lnTo>
                    <a:pt x="173" y="312"/>
                  </a:lnTo>
                  <a:lnTo>
                    <a:pt x="172" y="312"/>
                  </a:lnTo>
                  <a:lnTo>
                    <a:pt x="172" y="313"/>
                  </a:lnTo>
                  <a:lnTo>
                    <a:pt x="173" y="313"/>
                  </a:lnTo>
                  <a:lnTo>
                    <a:pt x="173" y="314"/>
                  </a:lnTo>
                  <a:lnTo>
                    <a:pt x="172" y="314"/>
                  </a:lnTo>
                  <a:lnTo>
                    <a:pt x="172" y="315"/>
                  </a:lnTo>
                  <a:lnTo>
                    <a:pt x="172" y="316"/>
                  </a:lnTo>
                  <a:lnTo>
                    <a:pt x="172" y="317"/>
                  </a:lnTo>
                  <a:lnTo>
                    <a:pt x="172" y="318"/>
                  </a:lnTo>
                  <a:lnTo>
                    <a:pt x="172" y="319"/>
                  </a:lnTo>
                  <a:lnTo>
                    <a:pt x="172" y="320"/>
                  </a:lnTo>
                  <a:lnTo>
                    <a:pt x="172" y="322"/>
                  </a:lnTo>
                  <a:lnTo>
                    <a:pt x="171" y="323"/>
                  </a:lnTo>
                  <a:lnTo>
                    <a:pt x="171" y="324"/>
                  </a:lnTo>
                  <a:lnTo>
                    <a:pt x="171" y="325"/>
                  </a:lnTo>
                  <a:lnTo>
                    <a:pt x="171" y="326"/>
                  </a:lnTo>
                  <a:lnTo>
                    <a:pt x="171" y="327"/>
                  </a:lnTo>
                  <a:lnTo>
                    <a:pt x="171" y="328"/>
                  </a:lnTo>
                  <a:lnTo>
                    <a:pt x="171" y="329"/>
                  </a:lnTo>
                  <a:lnTo>
                    <a:pt x="171" y="330"/>
                  </a:lnTo>
                  <a:lnTo>
                    <a:pt x="171" y="331"/>
                  </a:lnTo>
                  <a:lnTo>
                    <a:pt x="171" y="332"/>
                  </a:lnTo>
                  <a:lnTo>
                    <a:pt x="171" y="333"/>
                  </a:lnTo>
                  <a:lnTo>
                    <a:pt x="171" y="334"/>
                  </a:lnTo>
                  <a:lnTo>
                    <a:pt x="170" y="334"/>
                  </a:lnTo>
                  <a:lnTo>
                    <a:pt x="170" y="335"/>
                  </a:lnTo>
                  <a:lnTo>
                    <a:pt x="170" y="336"/>
                  </a:lnTo>
                  <a:lnTo>
                    <a:pt x="170" y="337"/>
                  </a:lnTo>
                  <a:lnTo>
                    <a:pt x="170" y="338"/>
                  </a:lnTo>
                  <a:lnTo>
                    <a:pt x="170" y="339"/>
                  </a:lnTo>
                  <a:lnTo>
                    <a:pt x="170" y="341"/>
                  </a:lnTo>
                  <a:lnTo>
                    <a:pt x="170" y="342"/>
                  </a:lnTo>
                  <a:lnTo>
                    <a:pt x="170" y="343"/>
                  </a:lnTo>
                  <a:lnTo>
                    <a:pt x="170" y="344"/>
                  </a:lnTo>
                  <a:lnTo>
                    <a:pt x="170" y="345"/>
                  </a:lnTo>
                  <a:lnTo>
                    <a:pt x="170" y="346"/>
                  </a:lnTo>
                  <a:lnTo>
                    <a:pt x="170" y="347"/>
                  </a:lnTo>
                  <a:lnTo>
                    <a:pt x="169" y="347"/>
                  </a:lnTo>
                  <a:lnTo>
                    <a:pt x="169" y="348"/>
                  </a:lnTo>
                  <a:lnTo>
                    <a:pt x="169" y="349"/>
                  </a:lnTo>
                  <a:lnTo>
                    <a:pt x="169" y="350"/>
                  </a:lnTo>
                  <a:lnTo>
                    <a:pt x="169" y="351"/>
                  </a:lnTo>
                  <a:lnTo>
                    <a:pt x="169" y="352"/>
                  </a:lnTo>
                  <a:lnTo>
                    <a:pt x="169" y="353"/>
                  </a:lnTo>
                  <a:lnTo>
                    <a:pt x="169" y="354"/>
                  </a:lnTo>
                  <a:lnTo>
                    <a:pt x="169" y="355"/>
                  </a:lnTo>
                  <a:lnTo>
                    <a:pt x="169" y="356"/>
                  </a:lnTo>
                  <a:lnTo>
                    <a:pt x="169" y="357"/>
                  </a:lnTo>
                  <a:lnTo>
                    <a:pt x="168" y="358"/>
                  </a:lnTo>
                  <a:lnTo>
                    <a:pt x="168" y="359"/>
                  </a:lnTo>
                  <a:lnTo>
                    <a:pt x="168" y="361"/>
                  </a:lnTo>
                  <a:lnTo>
                    <a:pt x="168" y="362"/>
                  </a:lnTo>
                  <a:lnTo>
                    <a:pt x="168" y="363"/>
                  </a:lnTo>
                  <a:lnTo>
                    <a:pt x="168" y="364"/>
                  </a:lnTo>
                  <a:lnTo>
                    <a:pt x="168" y="365"/>
                  </a:lnTo>
                  <a:lnTo>
                    <a:pt x="168" y="366"/>
                  </a:lnTo>
                  <a:lnTo>
                    <a:pt x="168" y="367"/>
                  </a:lnTo>
                  <a:lnTo>
                    <a:pt x="168" y="368"/>
                  </a:lnTo>
                  <a:lnTo>
                    <a:pt x="168" y="369"/>
                  </a:lnTo>
                  <a:lnTo>
                    <a:pt x="166" y="369"/>
                  </a:lnTo>
                  <a:lnTo>
                    <a:pt x="166" y="370"/>
                  </a:lnTo>
                  <a:lnTo>
                    <a:pt x="166" y="371"/>
                  </a:lnTo>
                  <a:lnTo>
                    <a:pt x="166" y="372"/>
                  </a:lnTo>
                  <a:lnTo>
                    <a:pt x="166" y="373"/>
                  </a:lnTo>
                  <a:lnTo>
                    <a:pt x="166" y="374"/>
                  </a:lnTo>
                  <a:lnTo>
                    <a:pt x="166" y="375"/>
                  </a:lnTo>
                  <a:lnTo>
                    <a:pt x="166" y="376"/>
                  </a:lnTo>
                  <a:lnTo>
                    <a:pt x="166" y="377"/>
                  </a:lnTo>
                  <a:lnTo>
                    <a:pt x="166" y="378"/>
                  </a:lnTo>
                  <a:lnTo>
                    <a:pt x="166" y="380"/>
                  </a:lnTo>
                  <a:lnTo>
                    <a:pt x="166" y="381"/>
                  </a:lnTo>
                  <a:lnTo>
                    <a:pt x="165" y="382"/>
                  </a:lnTo>
                  <a:lnTo>
                    <a:pt x="165" y="383"/>
                  </a:lnTo>
                  <a:lnTo>
                    <a:pt x="165" y="384"/>
                  </a:lnTo>
                  <a:lnTo>
                    <a:pt x="165" y="385"/>
                  </a:lnTo>
                  <a:lnTo>
                    <a:pt x="165" y="386"/>
                  </a:lnTo>
                  <a:lnTo>
                    <a:pt x="165" y="387"/>
                  </a:lnTo>
                  <a:lnTo>
                    <a:pt x="165" y="388"/>
                  </a:lnTo>
                  <a:lnTo>
                    <a:pt x="165" y="389"/>
                  </a:lnTo>
                  <a:lnTo>
                    <a:pt x="165" y="390"/>
                  </a:lnTo>
                  <a:lnTo>
                    <a:pt x="165" y="391"/>
                  </a:lnTo>
                  <a:lnTo>
                    <a:pt x="165" y="392"/>
                  </a:lnTo>
                  <a:lnTo>
                    <a:pt x="164" y="393"/>
                  </a:lnTo>
                  <a:lnTo>
                    <a:pt x="164" y="394"/>
                  </a:lnTo>
                  <a:lnTo>
                    <a:pt x="164" y="395"/>
                  </a:lnTo>
                  <a:lnTo>
                    <a:pt x="164" y="396"/>
                  </a:lnTo>
                  <a:lnTo>
                    <a:pt x="164" y="397"/>
                  </a:lnTo>
                  <a:lnTo>
                    <a:pt x="164" y="398"/>
                  </a:lnTo>
                  <a:lnTo>
                    <a:pt x="164" y="400"/>
                  </a:lnTo>
                  <a:lnTo>
                    <a:pt x="164" y="401"/>
                  </a:lnTo>
                  <a:lnTo>
                    <a:pt x="164" y="402"/>
                  </a:lnTo>
                  <a:lnTo>
                    <a:pt x="164" y="403"/>
                  </a:lnTo>
                  <a:lnTo>
                    <a:pt x="164" y="404"/>
                  </a:lnTo>
                  <a:lnTo>
                    <a:pt x="164" y="405"/>
                  </a:lnTo>
                  <a:lnTo>
                    <a:pt x="164" y="406"/>
                  </a:lnTo>
                  <a:lnTo>
                    <a:pt x="163" y="407"/>
                  </a:lnTo>
                  <a:lnTo>
                    <a:pt x="163" y="408"/>
                  </a:lnTo>
                  <a:lnTo>
                    <a:pt x="163" y="409"/>
                  </a:lnTo>
                  <a:lnTo>
                    <a:pt x="163" y="410"/>
                  </a:lnTo>
                  <a:lnTo>
                    <a:pt x="163" y="411"/>
                  </a:lnTo>
                  <a:lnTo>
                    <a:pt x="163" y="412"/>
                  </a:lnTo>
                  <a:lnTo>
                    <a:pt x="163" y="413"/>
                  </a:lnTo>
                  <a:lnTo>
                    <a:pt x="163" y="414"/>
                  </a:lnTo>
                  <a:lnTo>
                    <a:pt x="163" y="415"/>
                  </a:lnTo>
                  <a:lnTo>
                    <a:pt x="163" y="416"/>
                  </a:lnTo>
                  <a:lnTo>
                    <a:pt x="163" y="417"/>
                  </a:lnTo>
                  <a:lnTo>
                    <a:pt x="162" y="417"/>
                  </a:lnTo>
                  <a:lnTo>
                    <a:pt x="162" y="419"/>
                  </a:lnTo>
                  <a:lnTo>
                    <a:pt x="162" y="420"/>
                  </a:lnTo>
                  <a:lnTo>
                    <a:pt x="162" y="421"/>
                  </a:lnTo>
                  <a:lnTo>
                    <a:pt x="162" y="422"/>
                  </a:lnTo>
                  <a:lnTo>
                    <a:pt x="162" y="423"/>
                  </a:lnTo>
                  <a:lnTo>
                    <a:pt x="162" y="424"/>
                  </a:lnTo>
                  <a:lnTo>
                    <a:pt x="162" y="425"/>
                  </a:lnTo>
                  <a:lnTo>
                    <a:pt x="162" y="426"/>
                  </a:lnTo>
                  <a:lnTo>
                    <a:pt x="162" y="427"/>
                  </a:lnTo>
                  <a:lnTo>
                    <a:pt x="162" y="428"/>
                  </a:lnTo>
                  <a:lnTo>
                    <a:pt x="162" y="429"/>
                  </a:lnTo>
                  <a:lnTo>
                    <a:pt x="161" y="430"/>
                  </a:lnTo>
                  <a:lnTo>
                    <a:pt x="161" y="431"/>
                  </a:lnTo>
                  <a:lnTo>
                    <a:pt x="161" y="432"/>
                  </a:lnTo>
                  <a:lnTo>
                    <a:pt x="161" y="433"/>
                  </a:lnTo>
                  <a:lnTo>
                    <a:pt x="161" y="434"/>
                  </a:lnTo>
                  <a:lnTo>
                    <a:pt x="161" y="435"/>
                  </a:lnTo>
                  <a:lnTo>
                    <a:pt x="161" y="436"/>
                  </a:lnTo>
                  <a:lnTo>
                    <a:pt x="161" y="438"/>
                  </a:lnTo>
                  <a:lnTo>
                    <a:pt x="161" y="439"/>
                  </a:lnTo>
                  <a:lnTo>
                    <a:pt x="161" y="440"/>
                  </a:lnTo>
                  <a:lnTo>
                    <a:pt x="160" y="440"/>
                  </a:lnTo>
                  <a:lnTo>
                    <a:pt x="160" y="441"/>
                  </a:lnTo>
                  <a:lnTo>
                    <a:pt x="160" y="442"/>
                  </a:lnTo>
                  <a:lnTo>
                    <a:pt x="160" y="443"/>
                  </a:lnTo>
                  <a:lnTo>
                    <a:pt x="160" y="444"/>
                  </a:lnTo>
                  <a:lnTo>
                    <a:pt x="160" y="445"/>
                  </a:lnTo>
                  <a:lnTo>
                    <a:pt x="160" y="446"/>
                  </a:lnTo>
                  <a:lnTo>
                    <a:pt x="160" y="447"/>
                  </a:lnTo>
                  <a:lnTo>
                    <a:pt x="160" y="448"/>
                  </a:lnTo>
                  <a:lnTo>
                    <a:pt x="160" y="449"/>
                  </a:lnTo>
                  <a:lnTo>
                    <a:pt x="159" y="449"/>
                  </a:lnTo>
                  <a:lnTo>
                    <a:pt x="159" y="450"/>
                  </a:lnTo>
                  <a:lnTo>
                    <a:pt x="159" y="451"/>
                  </a:lnTo>
                  <a:lnTo>
                    <a:pt x="159" y="452"/>
                  </a:lnTo>
                  <a:lnTo>
                    <a:pt x="159" y="453"/>
                  </a:lnTo>
                  <a:lnTo>
                    <a:pt x="159" y="454"/>
                  </a:lnTo>
                  <a:lnTo>
                    <a:pt x="159" y="455"/>
                  </a:lnTo>
                  <a:lnTo>
                    <a:pt x="159" y="456"/>
                  </a:lnTo>
                  <a:lnTo>
                    <a:pt x="159" y="458"/>
                  </a:lnTo>
                  <a:lnTo>
                    <a:pt x="158" y="458"/>
                  </a:lnTo>
                  <a:lnTo>
                    <a:pt x="159" y="459"/>
                  </a:lnTo>
                  <a:lnTo>
                    <a:pt x="158" y="459"/>
                  </a:lnTo>
                  <a:lnTo>
                    <a:pt x="158" y="460"/>
                  </a:lnTo>
                  <a:lnTo>
                    <a:pt x="158" y="461"/>
                  </a:lnTo>
                  <a:lnTo>
                    <a:pt x="158" y="462"/>
                  </a:lnTo>
                  <a:lnTo>
                    <a:pt x="158" y="463"/>
                  </a:lnTo>
                  <a:lnTo>
                    <a:pt x="158" y="464"/>
                  </a:lnTo>
                  <a:lnTo>
                    <a:pt x="158" y="465"/>
                  </a:lnTo>
                  <a:lnTo>
                    <a:pt x="158" y="466"/>
                  </a:lnTo>
                  <a:lnTo>
                    <a:pt x="158" y="467"/>
                  </a:lnTo>
                  <a:lnTo>
                    <a:pt x="157" y="467"/>
                  </a:lnTo>
                  <a:lnTo>
                    <a:pt x="157" y="468"/>
                  </a:lnTo>
                  <a:lnTo>
                    <a:pt x="157" y="469"/>
                  </a:lnTo>
                  <a:lnTo>
                    <a:pt x="157" y="470"/>
                  </a:lnTo>
                  <a:lnTo>
                    <a:pt x="157" y="471"/>
                  </a:lnTo>
                  <a:lnTo>
                    <a:pt x="157" y="472"/>
                  </a:lnTo>
                  <a:lnTo>
                    <a:pt x="157" y="473"/>
                  </a:lnTo>
                  <a:lnTo>
                    <a:pt x="157" y="474"/>
                  </a:lnTo>
                  <a:lnTo>
                    <a:pt x="157" y="475"/>
                  </a:lnTo>
                  <a:lnTo>
                    <a:pt x="157" y="477"/>
                  </a:lnTo>
                  <a:lnTo>
                    <a:pt x="153" y="478"/>
                  </a:lnTo>
                  <a:lnTo>
                    <a:pt x="153" y="479"/>
                  </a:lnTo>
                  <a:lnTo>
                    <a:pt x="153" y="480"/>
                  </a:lnTo>
                  <a:lnTo>
                    <a:pt x="152" y="481"/>
                  </a:lnTo>
                  <a:lnTo>
                    <a:pt x="152" y="482"/>
                  </a:lnTo>
                  <a:lnTo>
                    <a:pt x="152" y="483"/>
                  </a:lnTo>
                  <a:lnTo>
                    <a:pt x="152" y="484"/>
                  </a:lnTo>
                  <a:lnTo>
                    <a:pt x="152" y="485"/>
                  </a:lnTo>
                  <a:lnTo>
                    <a:pt x="151" y="485"/>
                  </a:lnTo>
                  <a:lnTo>
                    <a:pt x="151" y="486"/>
                  </a:lnTo>
                  <a:lnTo>
                    <a:pt x="151" y="487"/>
                  </a:lnTo>
                  <a:lnTo>
                    <a:pt x="151" y="488"/>
                  </a:lnTo>
                  <a:lnTo>
                    <a:pt x="151" y="489"/>
                  </a:lnTo>
                  <a:lnTo>
                    <a:pt x="151" y="490"/>
                  </a:lnTo>
                  <a:lnTo>
                    <a:pt x="151" y="491"/>
                  </a:lnTo>
                  <a:lnTo>
                    <a:pt x="151" y="492"/>
                  </a:lnTo>
                  <a:lnTo>
                    <a:pt x="152" y="492"/>
                  </a:lnTo>
                  <a:lnTo>
                    <a:pt x="151" y="492"/>
                  </a:lnTo>
                  <a:lnTo>
                    <a:pt x="151" y="493"/>
                  </a:lnTo>
                  <a:lnTo>
                    <a:pt x="150" y="493"/>
                  </a:lnTo>
                  <a:lnTo>
                    <a:pt x="150" y="494"/>
                  </a:lnTo>
                  <a:lnTo>
                    <a:pt x="149" y="494"/>
                  </a:lnTo>
                  <a:lnTo>
                    <a:pt x="149" y="495"/>
                  </a:lnTo>
                  <a:lnTo>
                    <a:pt x="147" y="495"/>
                  </a:lnTo>
                  <a:lnTo>
                    <a:pt x="147" y="497"/>
                  </a:lnTo>
                  <a:lnTo>
                    <a:pt x="146" y="497"/>
                  </a:lnTo>
                  <a:lnTo>
                    <a:pt x="146" y="498"/>
                  </a:lnTo>
                  <a:lnTo>
                    <a:pt x="145" y="498"/>
                  </a:lnTo>
                  <a:lnTo>
                    <a:pt x="145" y="499"/>
                  </a:lnTo>
                  <a:lnTo>
                    <a:pt x="144" y="500"/>
                  </a:lnTo>
                  <a:lnTo>
                    <a:pt x="143" y="501"/>
                  </a:lnTo>
                  <a:lnTo>
                    <a:pt x="143" y="502"/>
                  </a:lnTo>
                  <a:lnTo>
                    <a:pt x="142" y="502"/>
                  </a:lnTo>
                  <a:lnTo>
                    <a:pt x="142" y="503"/>
                  </a:lnTo>
                  <a:lnTo>
                    <a:pt x="141" y="504"/>
                  </a:lnTo>
                  <a:lnTo>
                    <a:pt x="141" y="505"/>
                  </a:lnTo>
                  <a:lnTo>
                    <a:pt x="140" y="505"/>
                  </a:lnTo>
                  <a:lnTo>
                    <a:pt x="140" y="506"/>
                  </a:lnTo>
                  <a:lnTo>
                    <a:pt x="140" y="507"/>
                  </a:lnTo>
                  <a:lnTo>
                    <a:pt x="139" y="508"/>
                  </a:lnTo>
                  <a:lnTo>
                    <a:pt x="139" y="509"/>
                  </a:lnTo>
                  <a:lnTo>
                    <a:pt x="138" y="510"/>
                  </a:lnTo>
                  <a:lnTo>
                    <a:pt x="138" y="511"/>
                  </a:lnTo>
                  <a:lnTo>
                    <a:pt x="138" y="512"/>
                  </a:lnTo>
                  <a:lnTo>
                    <a:pt x="137" y="512"/>
                  </a:lnTo>
                  <a:lnTo>
                    <a:pt x="137" y="513"/>
                  </a:lnTo>
                  <a:lnTo>
                    <a:pt x="136" y="514"/>
                  </a:lnTo>
                  <a:lnTo>
                    <a:pt x="137" y="514"/>
                  </a:lnTo>
                  <a:lnTo>
                    <a:pt x="136" y="516"/>
                  </a:lnTo>
                  <a:lnTo>
                    <a:pt x="136" y="517"/>
                  </a:lnTo>
                  <a:lnTo>
                    <a:pt x="135" y="517"/>
                  </a:lnTo>
                  <a:lnTo>
                    <a:pt x="135" y="518"/>
                  </a:lnTo>
                  <a:lnTo>
                    <a:pt x="135" y="519"/>
                  </a:lnTo>
                  <a:lnTo>
                    <a:pt x="134" y="519"/>
                  </a:lnTo>
                  <a:lnTo>
                    <a:pt x="134" y="520"/>
                  </a:lnTo>
                  <a:lnTo>
                    <a:pt x="134" y="521"/>
                  </a:lnTo>
                  <a:lnTo>
                    <a:pt x="133" y="522"/>
                  </a:lnTo>
                  <a:lnTo>
                    <a:pt x="133" y="523"/>
                  </a:lnTo>
                  <a:lnTo>
                    <a:pt x="133" y="524"/>
                  </a:lnTo>
                  <a:lnTo>
                    <a:pt x="132" y="524"/>
                  </a:lnTo>
                  <a:lnTo>
                    <a:pt x="132" y="525"/>
                  </a:lnTo>
                  <a:lnTo>
                    <a:pt x="132" y="526"/>
                  </a:lnTo>
                  <a:lnTo>
                    <a:pt x="131" y="527"/>
                  </a:lnTo>
                  <a:lnTo>
                    <a:pt x="131" y="528"/>
                  </a:lnTo>
                  <a:lnTo>
                    <a:pt x="131" y="529"/>
                  </a:lnTo>
                  <a:lnTo>
                    <a:pt x="130" y="529"/>
                  </a:lnTo>
                  <a:lnTo>
                    <a:pt x="130" y="530"/>
                  </a:lnTo>
                  <a:lnTo>
                    <a:pt x="130" y="531"/>
                  </a:lnTo>
                  <a:lnTo>
                    <a:pt x="130" y="532"/>
                  </a:lnTo>
                  <a:lnTo>
                    <a:pt x="129" y="532"/>
                  </a:lnTo>
                  <a:lnTo>
                    <a:pt x="129" y="533"/>
                  </a:lnTo>
                  <a:lnTo>
                    <a:pt x="129" y="534"/>
                  </a:lnTo>
                  <a:lnTo>
                    <a:pt x="129" y="536"/>
                  </a:lnTo>
                  <a:lnTo>
                    <a:pt x="127" y="536"/>
                  </a:lnTo>
                  <a:lnTo>
                    <a:pt x="127" y="537"/>
                  </a:lnTo>
                  <a:lnTo>
                    <a:pt x="127" y="538"/>
                  </a:lnTo>
                  <a:lnTo>
                    <a:pt x="127" y="539"/>
                  </a:lnTo>
                  <a:lnTo>
                    <a:pt x="126" y="539"/>
                  </a:lnTo>
                  <a:lnTo>
                    <a:pt x="126" y="540"/>
                  </a:lnTo>
                  <a:lnTo>
                    <a:pt x="126" y="541"/>
                  </a:lnTo>
                  <a:lnTo>
                    <a:pt x="125" y="542"/>
                  </a:lnTo>
                  <a:lnTo>
                    <a:pt x="125" y="543"/>
                  </a:lnTo>
                  <a:lnTo>
                    <a:pt x="125" y="544"/>
                  </a:lnTo>
                  <a:lnTo>
                    <a:pt x="124" y="545"/>
                  </a:lnTo>
                  <a:lnTo>
                    <a:pt x="124" y="546"/>
                  </a:lnTo>
                  <a:lnTo>
                    <a:pt x="124" y="547"/>
                  </a:lnTo>
                  <a:lnTo>
                    <a:pt x="123" y="547"/>
                  </a:lnTo>
                  <a:lnTo>
                    <a:pt x="123" y="548"/>
                  </a:lnTo>
                  <a:lnTo>
                    <a:pt x="123" y="549"/>
                  </a:lnTo>
                  <a:lnTo>
                    <a:pt x="122" y="549"/>
                  </a:lnTo>
                  <a:lnTo>
                    <a:pt x="122" y="550"/>
                  </a:lnTo>
                  <a:lnTo>
                    <a:pt x="122" y="551"/>
                  </a:lnTo>
                  <a:lnTo>
                    <a:pt x="122" y="552"/>
                  </a:lnTo>
                  <a:lnTo>
                    <a:pt x="121" y="552"/>
                  </a:lnTo>
                  <a:lnTo>
                    <a:pt x="121" y="553"/>
                  </a:lnTo>
                  <a:lnTo>
                    <a:pt x="121" y="555"/>
                  </a:lnTo>
                  <a:lnTo>
                    <a:pt x="120" y="556"/>
                  </a:lnTo>
                  <a:lnTo>
                    <a:pt x="120" y="557"/>
                  </a:lnTo>
                  <a:lnTo>
                    <a:pt x="119" y="557"/>
                  </a:lnTo>
                  <a:lnTo>
                    <a:pt x="119" y="558"/>
                  </a:lnTo>
                  <a:lnTo>
                    <a:pt x="119" y="559"/>
                  </a:lnTo>
                  <a:lnTo>
                    <a:pt x="119" y="560"/>
                  </a:lnTo>
                  <a:lnTo>
                    <a:pt x="118" y="560"/>
                  </a:lnTo>
                  <a:lnTo>
                    <a:pt x="118" y="561"/>
                  </a:lnTo>
                  <a:lnTo>
                    <a:pt x="117" y="562"/>
                  </a:lnTo>
                  <a:lnTo>
                    <a:pt x="117" y="563"/>
                  </a:lnTo>
                  <a:lnTo>
                    <a:pt x="117" y="564"/>
                  </a:lnTo>
                  <a:lnTo>
                    <a:pt x="116" y="564"/>
                  </a:lnTo>
                  <a:lnTo>
                    <a:pt x="116" y="565"/>
                  </a:lnTo>
                  <a:lnTo>
                    <a:pt x="116" y="566"/>
                  </a:lnTo>
                  <a:lnTo>
                    <a:pt x="115" y="566"/>
                  </a:lnTo>
                  <a:lnTo>
                    <a:pt x="115" y="567"/>
                  </a:lnTo>
                  <a:lnTo>
                    <a:pt x="115" y="568"/>
                  </a:lnTo>
                  <a:lnTo>
                    <a:pt x="114" y="568"/>
                  </a:lnTo>
                  <a:lnTo>
                    <a:pt x="114" y="569"/>
                  </a:lnTo>
                  <a:lnTo>
                    <a:pt x="113" y="570"/>
                  </a:lnTo>
                  <a:lnTo>
                    <a:pt x="113" y="571"/>
                  </a:lnTo>
                  <a:lnTo>
                    <a:pt x="112" y="572"/>
                  </a:lnTo>
                  <a:lnTo>
                    <a:pt x="112" y="573"/>
                  </a:lnTo>
                  <a:lnTo>
                    <a:pt x="111" y="573"/>
                  </a:lnTo>
                  <a:lnTo>
                    <a:pt x="111" y="575"/>
                  </a:lnTo>
                  <a:lnTo>
                    <a:pt x="111" y="576"/>
                  </a:lnTo>
                  <a:lnTo>
                    <a:pt x="110" y="576"/>
                  </a:lnTo>
                  <a:lnTo>
                    <a:pt x="110" y="577"/>
                  </a:lnTo>
                  <a:lnTo>
                    <a:pt x="110" y="578"/>
                  </a:lnTo>
                  <a:lnTo>
                    <a:pt x="108" y="578"/>
                  </a:lnTo>
                  <a:lnTo>
                    <a:pt x="108" y="579"/>
                  </a:lnTo>
                  <a:lnTo>
                    <a:pt x="108" y="580"/>
                  </a:lnTo>
                  <a:lnTo>
                    <a:pt x="107" y="580"/>
                  </a:lnTo>
                  <a:lnTo>
                    <a:pt x="107" y="581"/>
                  </a:lnTo>
                  <a:lnTo>
                    <a:pt x="106" y="582"/>
                  </a:lnTo>
                  <a:lnTo>
                    <a:pt x="106" y="583"/>
                  </a:lnTo>
                  <a:lnTo>
                    <a:pt x="105" y="584"/>
                  </a:lnTo>
                  <a:lnTo>
                    <a:pt x="105" y="585"/>
                  </a:lnTo>
                  <a:lnTo>
                    <a:pt x="104" y="586"/>
                  </a:lnTo>
                  <a:lnTo>
                    <a:pt x="104" y="587"/>
                  </a:lnTo>
                  <a:lnTo>
                    <a:pt x="103" y="587"/>
                  </a:lnTo>
                  <a:lnTo>
                    <a:pt x="103" y="588"/>
                  </a:lnTo>
                  <a:lnTo>
                    <a:pt x="102" y="589"/>
                  </a:lnTo>
                  <a:lnTo>
                    <a:pt x="102" y="590"/>
                  </a:lnTo>
                  <a:lnTo>
                    <a:pt x="101" y="591"/>
                  </a:lnTo>
                  <a:lnTo>
                    <a:pt x="101" y="592"/>
                  </a:lnTo>
                  <a:lnTo>
                    <a:pt x="100" y="592"/>
                  </a:lnTo>
                  <a:lnTo>
                    <a:pt x="100" y="594"/>
                  </a:lnTo>
                  <a:lnTo>
                    <a:pt x="99" y="595"/>
                  </a:lnTo>
                  <a:lnTo>
                    <a:pt x="99" y="596"/>
                  </a:lnTo>
                  <a:lnTo>
                    <a:pt x="99" y="597"/>
                  </a:lnTo>
                  <a:lnTo>
                    <a:pt x="98" y="597"/>
                  </a:lnTo>
                  <a:lnTo>
                    <a:pt x="98" y="598"/>
                  </a:lnTo>
                  <a:lnTo>
                    <a:pt x="98" y="599"/>
                  </a:lnTo>
                  <a:lnTo>
                    <a:pt x="97" y="599"/>
                  </a:lnTo>
                  <a:lnTo>
                    <a:pt x="97" y="600"/>
                  </a:lnTo>
                  <a:lnTo>
                    <a:pt x="96" y="600"/>
                  </a:lnTo>
                  <a:lnTo>
                    <a:pt x="96" y="601"/>
                  </a:lnTo>
                  <a:lnTo>
                    <a:pt x="96" y="602"/>
                  </a:lnTo>
                  <a:lnTo>
                    <a:pt x="95" y="603"/>
                  </a:lnTo>
                  <a:lnTo>
                    <a:pt x="95" y="604"/>
                  </a:lnTo>
                  <a:lnTo>
                    <a:pt x="94" y="604"/>
                  </a:lnTo>
                  <a:lnTo>
                    <a:pt x="94" y="605"/>
                  </a:lnTo>
                  <a:lnTo>
                    <a:pt x="93" y="606"/>
                  </a:lnTo>
                  <a:lnTo>
                    <a:pt x="93" y="607"/>
                  </a:lnTo>
                  <a:lnTo>
                    <a:pt x="92" y="607"/>
                  </a:lnTo>
                  <a:lnTo>
                    <a:pt x="92" y="608"/>
                  </a:lnTo>
                  <a:lnTo>
                    <a:pt x="91" y="609"/>
                  </a:lnTo>
                  <a:lnTo>
                    <a:pt x="91" y="610"/>
                  </a:lnTo>
                  <a:lnTo>
                    <a:pt x="89" y="610"/>
                  </a:lnTo>
                  <a:lnTo>
                    <a:pt x="89" y="611"/>
                  </a:lnTo>
                  <a:lnTo>
                    <a:pt x="89" y="613"/>
                  </a:lnTo>
                  <a:lnTo>
                    <a:pt x="88" y="613"/>
                  </a:lnTo>
                  <a:lnTo>
                    <a:pt x="88" y="614"/>
                  </a:lnTo>
                  <a:lnTo>
                    <a:pt x="87" y="614"/>
                  </a:lnTo>
                  <a:lnTo>
                    <a:pt x="87" y="615"/>
                  </a:lnTo>
                  <a:lnTo>
                    <a:pt x="87" y="616"/>
                  </a:lnTo>
                  <a:lnTo>
                    <a:pt x="86" y="616"/>
                  </a:lnTo>
                  <a:lnTo>
                    <a:pt x="86" y="617"/>
                  </a:lnTo>
                  <a:lnTo>
                    <a:pt x="85" y="618"/>
                  </a:lnTo>
                  <a:lnTo>
                    <a:pt x="85" y="619"/>
                  </a:lnTo>
                  <a:lnTo>
                    <a:pt x="84" y="619"/>
                  </a:lnTo>
                  <a:lnTo>
                    <a:pt x="84" y="620"/>
                  </a:lnTo>
                  <a:lnTo>
                    <a:pt x="83" y="621"/>
                  </a:lnTo>
                  <a:lnTo>
                    <a:pt x="83" y="622"/>
                  </a:lnTo>
                  <a:lnTo>
                    <a:pt x="82" y="622"/>
                  </a:lnTo>
                  <a:lnTo>
                    <a:pt x="82" y="623"/>
                  </a:lnTo>
                  <a:lnTo>
                    <a:pt x="82" y="624"/>
                  </a:lnTo>
                  <a:lnTo>
                    <a:pt x="81" y="624"/>
                  </a:lnTo>
                  <a:lnTo>
                    <a:pt x="81" y="625"/>
                  </a:lnTo>
                  <a:lnTo>
                    <a:pt x="80" y="626"/>
                  </a:lnTo>
                  <a:lnTo>
                    <a:pt x="80" y="627"/>
                  </a:lnTo>
                  <a:lnTo>
                    <a:pt x="79" y="628"/>
                  </a:lnTo>
                  <a:lnTo>
                    <a:pt x="79" y="629"/>
                  </a:lnTo>
                  <a:lnTo>
                    <a:pt x="78" y="629"/>
                  </a:lnTo>
                  <a:lnTo>
                    <a:pt x="78" y="630"/>
                  </a:lnTo>
                  <a:lnTo>
                    <a:pt x="77" y="631"/>
                  </a:lnTo>
                  <a:lnTo>
                    <a:pt x="77" y="633"/>
                  </a:lnTo>
                  <a:lnTo>
                    <a:pt x="76" y="634"/>
                  </a:lnTo>
                  <a:lnTo>
                    <a:pt x="76" y="635"/>
                  </a:lnTo>
                  <a:lnTo>
                    <a:pt x="75" y="635"/>
                  </a:lnTo>
                  <a:lnTo>
                    <a:pt x="75" y="636"/>
                  </a:lnTo>
                  <a:lnTo>
                    <a:pt x="75" y="637"/>
                  </a:lnTo>
                  <a:lnTo>
                    <a:pt x="74" y="637"/>
                  </a:lnTo>
                  <a:lnTo>
                    <a:pt x="74" y="638"/>
                  </a:lnTo>
                  <a:lnTo>
                    <a:pt x="74" y="639"/>
                  </a:lnTo>
                  <a:lnTo>
                    <a:pt x="73" y="639"/>
                  </a:lnTo>
                  <a:lnTo>
                    <a:pt x="73" y="640"/>
                  </a:lnTo>
                  <a:lnTo>
                    <a:pt x="72" y="641"/>
                  </a:lnTo>
                  <a:lnTo>
                    <a:pt x="72" y="642"/>
                  </a:lnTo>
                  <a:lnTo>
                    <a:pt x="71" y="643"/>
                  </a:lnTo>
                  <a:lnTo>
                    <a:pt x="71" y="644"/>
                  </a:lnTo>
                  <a:lnTo>
                    <a:pt x="69" y="644"/>
                  </a:lnTo>
                  <a:lnTo>
                    <a:pt x="69" y="645"/>
                  </a:lnTo>
                  <a:lnTo>
                    <a:pt x="68" y="646"/>
                  </a:lnTo>
                  <a:lnTo>
                    <a:pt x="68" y="647"/>
                  </a:lnTo>
                  <a:lnTo>
                    <a:pt x="67" y="648"/>
                  </a:lnTo>
                  <a:lnTo>
                    <a:pt x="66" y="649"/>
                  </a:lnTo>
                  <a:lnTo>
                    <a:pt x="66" y="650"/>
                  </a:lnTo>
                  <a:lnTo>
                    <a:pt x="65" y="652"/>
                  </a:lnTo>
                  <a:lnTo>
                    <a:pt x="65" y="653"/>
                  </a:lnTo>
                  <a:lnTo>
                    <a:pt x="64" y="654"/>
                  </a:lnTo>
                  <a:lnTo>
                    <a:pt x="64" y="655"/>
                  </a:lnTo>
                  <a:lnTo>
                    <a:pt x="63" y="656"/>
                  </a:lnTo>
                  <a:lnTo>
                    <a:pt x="63" y="657"/>
                  </a:lnTo>
                  <a:lnTo>
                    <a:pt x="62" y="658"/>
                  </a:lnTo>
                  <a:lnTo>
                    <a:pt x="62" y="659"/>
                  </a:lnTo>
                  <a:lnTo>
                    <a:pt x="61" y="659"/>
                  </a:lnTo>
                  <a:lnTo>
                    <a:pt x="61" y="660"/>
                  </a:lnTo>
                  <a:lnTo>
                    <a:pt x="61" y="661"/>
                  </a:lnTo>
                  <a:lnTo>
                    <a:pt x="60" y="661"/>
                  </a:lnTo>
                  <a:lnTo>
                    <a:pt x="60" y="662"/>
                  </a:lnTo>
                  <a:lnTo>
                    <a:pt x="60" y="663"/>
                  </a:lnTo>
                  <a:lnTo>
                    <a:pt x="59" y="663"/>
                  </a:lnTo>
                  <a:lnTo>
                    <a:pt x="59" y="664"/>
                  </a:lnTo>
                  <a:lnTo>
                    <a:pt x="59" y="665"/>
                  </a:lnTo>
                  <a:lnTo>
                    <a:pt x="59" y="666"/>
                  </a:lnTo>
                  <a:lnTo>
                    <a:pt x="58" y="666"/>
                  </a:lnTo>
                  <a:lnTo>
                    <a:pt x="58" y="667"/>
                  </a:lnTo>
                  <a:lnTo>
                    <a:pt x="57" y="668"/>
                  </a:lnTo>
                  <a:lnTo>
                    <a:pt x="57" y="669"/>
                  </a:lnTo>
                  <a:lnTo>
                    <a:pt x="56" y="670"/>
                  </a:lnTo>
                  <a:lnTo>
                    <a:pt x="56" y="672"/>
                  </a:lnTo>
                  <a:lnTo>
                    <a:pt x="55" y="673"/>
                  </a:lnTo>
                  <a:lnTo>
                    <a:pt x="55" y="674"/>
                  </a:lnTo>
                  <a:lnTo>
                    <a:pt x="55" y="675"/>
                  </a:lnTo>
                  <a:lnTo>
                    <a:pt x="54" y="675"/>
                  </a:lnTo>
                  <a:lnTo>
                    <a:pt x="54" y="676"/>
                  </a:lnTo>
                </a:path>
              </a:pathLst>
            </a:custGeom>
            <a:grpFill/>
            <a:ln w="19050" cap="flat">
              <a:solidFill>
                <a:schemeClr val="tx1"/>
              </a:solidFill>
              <a:prstDash val="solid"/>
              <a:miter lim="800000"/>
              <a:headEnd/>
              <a:tailEnd/>
            </a:ln>
          </p:spPr>
          <p:txBody>
            <a:bodyPr/>
            <a:lstStyle/>
            <a:p>
              <a:pPr>
                <a:defRPr/>
              </a:pPr>
              <a:endParaRPr lang="en-US" sz="1013" dirty="0"/>
            </a:p>
          </p:txBody>
        </p:sp>
        <p:sp>
          <p:nvSpPr>
            <p:cNvPr id="34856" name="Freeform 85"/>
            <p:cNvSpPr>
              <a:spLocks/>
            </p:cNvSpPr>
            <p:nvPr/>
          </p:nvSpPr>
          <p:spPr bwMode="auto">
            <a:xfrm>
              <a:off x="4928" y="2423"/>
              <a:ext cx="334" cy="859"/>
            </a:xfrm>
            <a:custGeom>
              <a:avLst/>
              <a:gdLst>
                <a:gd name="T0" fmla="*/ 329 w 334"/>
                <a:gd name="T1" fmla="*/ 710 h 859"/>
                <a:gd name="T2" fmla="*/ 325 w 334"/>
                <a:gd name="T3" fmla="*/ 716 h 859"/>
                <a:gd name="T4" fmla="*/ 321 w 334"/>
                <a:gd name="T5" fmla="*/ 725 h 859"/>
                <a:gd name="T6" fmla="*/ 317 w 334"/>
                <a:gd name="T7" fmla="*/ 733 h 859"/>
                <a:gd name="T8" fmla="*/ 313 w 334"/>
                <a:gd name="T9" fmla="*/ 742 h 859"/>
                <a:gd name="T10" fmla="*/ 307 w 334"/>
                <a:gd name="T11" fmla="*/ 751 h 859"/>
                <a:gd name="T12" fmla="*/ 302 w 334"/>
                <a:gd name="T13" fmla="*/ 759 h 859"/>
                <a:gd name="T14" fmla="*/ 297 w 334"/>
                <a:gd name="T15" fmla="*/ 766 h 859"/>
                <a:gd name="T16" fmla="*/ 291 w 334"/>
                <a:gd name="T17" fmla="*/ 772 h 859"/>
                <a:gd name="T18" fmla="*/ 287 w 334"/>
                <a:gd name="T19" fmla="*/ 779 h 859"/>
                <a:gd name="T20" fmla="*/ 283 w 334"/>
                <a:gd name="T21" fmla="*/ 786 h 859"/>
                <a:gd name="T22" fmla="*/ 278 w 334"/>
                <a:gd name="T23" fmla="*/ 793 h 859"/>
                <a:gd name="T24" fmla="*/ 272 w 334"/>
                <a:gd name="T25" fmla="*/ 801 h 859"/>
                <a:gd name="T26" fmla="*/ 268 w 334"/>
                <a:gd name="T27" fmla="*/ 808 h 859"/>
                <a:gd name="T28" fmla="*/ 238 w 334"/>
                <a:gd name="T29" fmla="*/ 858 h 859"/>
                <a:gd name="T30" fmla="*/ 233 w 334"/>
                <a:gd name="T31" fmla="*/ 850 h 859"/>
                <a:gd name="T32" fmla="*/ 231 w 334"/>
                <a:gd name="T33" fmla="*/ 841 h 859"/>
                <a:gd name="T34" fmla="*/ 228 w 334"/>
                <a:gd name="T35" fmla="*/ 832 h 859"/>
                <a:gd name="T36" fmla="*/ 220 w 334"/>
                <a:gd name="T37" fmla="*/ 824 h 859"/>
                <a:gd name="T38" fmla="*/ 206 w 334"/>
                <a:gd name="T39" fmla="*/ 823 h 859"/>
                <a:gd name="T40" fmla="*/ 195 w 334"/>
                <a:gd name="T41" fmla="*/ 824 h 859"/>
                <a:gd name="T42" fmla="*/ 187 w 334"/>
                <a:gd name="T43" fmla="*/ 827 h 859"/>
                <a:gd name="T44" fmla="*/ 171 w 334"/>
                <a:gd name="T45" fmla="*/ 831 h 859"/>
                <a:gd name="T46" fmla="*/ 148 w 334"/>
                <a:gd name="T47" fmla="*/ 790 h 859"/>
                <a:gd name="T48" fmla="*/ 142 w 334"/>
                <a:gd name="T49" fmla="*/ 779 h 859"/>
                <a:gd name="T50" fmla="*/ 133 w 334"/>
                <a:gd name="T51" fmla="*/ 771 h 859"/>
                <a:gd name="T52" fmla="*/ 132 w 334"/>
                <a:gd name="T53" fmla="*/ 763 h 859"/>
                <a:gd name="T54" fmla="*/ 133 w 334"/>
                <a:gd name="T55" fmla="*/ 757 h 859"/>
                <a:gd name="T56" fmla="*/ 130 w 334"/>
                <a:gd name="T57" fmla="*/ 749 h 859"/>
                <a:gd name="T58" fmla="*/ 133 w 334"/>
                <a:gd name="T59" fmla="*/ 745 h 859"/>
                <a:gd name="T60" fmla="*/ 142 w 334"/>
                <a:gd name="T61" fmla="*/ 746 h 859"/>
                <a:gd name="T62" fmla="*/ 147 w 334"/>
                <a:gd name="T63" fmla="*/ 740 h 859"/>
                <a:gd name="T64" fmla="*/ 149 w 334"/>
                <a:gd name="T65" fmla="*/ 731 h 859"/>
                <a:gd name="T66" fmla="*/ 151 w 334"/>
                <a:gd name="T67" fmla="*/ 723 h 859"/>
                <a:gd name="T68" fmla="*/ 154 w 334"/>
                <a:gd name="T69" fmla="*/ 714 h 859"/>
                <a:gd name="T70" fmla="*/ 156 w 334"/>
                <a:gd name="T71" fmla="*/ 692 h 859"/>
                <a:gd name="T72" fmla="*/ 156 w 334"/>
                <a:gd name="T73" fmla="*/ 638 h 859"/>
                <a:gd name="T74" fmla="*/ 156 w 334"/>
                <a:gd name="T75" fmla="*/ 522 h 859"/>
                <a:gd name="T76" fmla="*/ 149 w 334"/>
                <a:gd name="T77" fmla="*/ 475 h 859"/>
                <a:gd name="T78" fmla="*/ 113 w 334"/>
                <a:gd name="T79" fmla="*/ 393 h 859"/>
                <a:gd name="T80" fmla="*/ 96 w 334"/>
                <a:gd name="T81" fmla="*/ 353 h 859"/>
                <a:gd name="T82" fmla="*/ 72 w 334"/>
                <a:gd name="T83" fmla="*/ 292 h 859"/>
                <a:gd name="T84" fmla="*/ 52 w 334"/>
                <a:gd name="T85" fmla="*/ 240 h 859"/>
                <a:gd name="T86" fmla="*/ 39 w 334"/>
                <a:gd name="T87" fmla="*/ 209 h 859"/>
                <a:gd name="T88" fmla="*/ 30 w 334"/>
                <a:gd name="T89" fmla="*/ 185 h 859"/>
                <a:gd name="T90" fmla="*/ 21 w 334"/>
                <a:gd name="T91" fmla="*/ 163 h 859"/>
                <a:gd name="T92" fmla="*/ 13 w 334"/>
                <a:gd name="T93" fmla="*/ 143 h 859"/>
                <a:gd name="T94" fmla="*/ 5 w 334"/>
                <a:gd name="T95" fmla="*/ 123 h 859"/>
                <a:gd name="T96" fmla="*/ 8 w 334"/>
                <a:gd name="T97" fmla="*/ 111 h 859"/>
                <a:gd name="T98" fmla="*/ 30 w 334"/>
                <a:gd name="T99" fmla="*/ 98 h 859"/>
                <a:gd name="T100" fmla="*/ 61 w 334"/>
                <a:gd name="T101" fmla="*/ 71 h 859"/>
                <a:gd name="T102" fmla="*/ 84 w 334"/>
                <a:gd name="T103" fmla="*/ 51 h 859"/>
                <a:gd name="T104" fmla="*/ 137 w 334"/>
                <a:gd name="T105" fmla="*/ 2 h 859"/>
                <a:gd name="T106" fmla="*/ 236 w 334"/>
                <a:gd name="T107" fmla="*/ 4 h 859"/>
                <a:gd name="T108" fmla="*/ 277 w 334"/>
                <a:gd name="T109" fmla="*/ 5 h 859"/>
                <a:gd name="T110" fmla="*/ 281 w 334"/>
                <a:gd name="T111" fmla="*/ 13 h 859"/>
                <a:gd name="T112" fmla="*/ 279 w 334"/>
                <a:gd name="T113" fmla="*/ 22 h 85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34" h="859">
                  <a:moveTo>
                    <a:pt x="334" y="703"/>
                  </a:moveTo>
                  <a:lnTo>
                    <a:pt x="333" y="703"/>
                  </a:lnTo>
                  <a:lnTo>
                    <a:pt x="333" y="704"/>
                  </a:lnTo>
                  <a:lnTo>
                    <a:pt x="333" y="705"/>
                  </a:lnTo>
                  <a:lnTo>
                    <a:pt x="332" y="706"/>
                  </a:lnTo>
                  <a:lnTo>
                    <a:pt x="332" y="707"/>
                  </a:lnTo>
                  <a:lnTo>
                    <a:pt x="330" y="707"/>
                  </a:lnTo>
                  <a:lnTo>
                    <a:pt x="330" y="708"/>
                  </a:lnTo>
                  <a:lnTo>
                    <a:pt x="329" y="709"/>
                  </a:lnTo>
                  <a:lnTo>
                    <a:pt x="329" y="710"/>
                  </a:lnTo>
                  <a:lnTo>
                    <a:pt x="328" y="710"/>
                  </a:lnTo>
                  <a:lnTo>
                    <a:pt x="328" y="711"/>
                  </a:lnTo>
                  <a:lnTo>
                    <a:pt x="328" y="712"/>
                  </a:lnTo>
                  <a:lnTo>
                    <a:pt x="327" y="712"/>
                  </a:lnTo>
                  <a:lnTo>
                    <a:pt x="327" y="713"/>
                  </a:lnTo>
                  <a:lnTo>
                    <a:pt x="326" y="713"/>
                  </a:lnTo>
                  <a:lnTo>
                    <a:pt x="326" y="714"/>
                  </a:lnTo>
                  <a:lnTo>
                    <a:pt x="326" y="715"/>
                  </a:lnTo>
                  <a:lnTo>
                    <a:pt x="325" y="715"/>
                  </a:lnTo>
                  <a:lnTo>
                    <a:pt x="325" y="716"/>
                  </a:lnTo>
                  <a:lnTo>
                    <a:pt x="325" y="718"/>
                  </a:lnTo>
                  <a:lnTo>
                    <a:pt x="324" y="718"/>
                  </a:lnTo>
                  <a:lnTo>
                    <a:pt x="324" y="719"/>
                  </a:lnTo>
                  <a:lnTo>
                    <a:pt x="323" y="720"/>
                  </a:lnTo>
                  <a:lnTo>
                    <a:pt x="323" y="721"/>
                  </a:lnTo>
                  <a:lnTo>
                    <a:pt x="322" y="722"/>
                  </a:lnTo>
                  <a:lnTo>
                    <a:pt x="322" y="723"/>
                  </a:lnTo>
                  <a:lnTo>
                    <a:pt x="321" y="723"/>
                  </a:lnTo>
                  <a:lnTo>
                    <a:pt x="321" y="724"/>
                  </a:lnTo>
                  <a:lnTo>
                    <a:pt x="321" y="725"/>
                  </a:lnTo>
                  <a:lnTo>
                    <a:pt x="320" y="726"/>
                  </a:lnTo>
                  <a:lnTo>
                    <a:pt x="320" y="727"/>
                  </a:lnTo>
                  <a:lnTo>
                    <a:pt x="319" y="728"/>
                  </a:lnTo>
                  <a:lnTo>
                    <a:pt x="319" y="729"/>
                  </a:lnTo>
                  <a:lnTo>
                    <a:pt x="318" y="729"/>
                  </a:lnTo>
                  <a:lnTo>
                    <a:pt x="318" y="730"/>
                  </a:lnTo>
                  <a:lnTo>
                    <a:pt x="318" y="731"/>
                  </a:lnTo>
                  <a:lnTo>
                    <a:pt x="317" y="731"/>
                  </a:lnTo>
                  <a:lnTo>
                    <a:pt x="317" y="732"/>
                  </a:lnTo>
                  <a:lnTo>
                    <a:pt x="317" y="733"/>
                  </a:lnTo>
                  <a:lnTo>
                    <a:pt x="316" y="733"/>
                  </a:lnTo>
                  <a:lnTo>
                    <a:pt x="316" y="734"/>
                  </a:lnTo>
                  <a:lnTo>
                    <a:pt x="315" y="735"/>
                  </a:lnTo>
                  <a:lnTo>
                    <a:pt x="315" y="736"/>
                  </a:lnTo>
                  <a:lnTo>
                    <a:pt x="315" y="738"/>
                  </a:lnTo>
                  <a:lnTo>
                    <a:pt x="314" y="738"/>
                  </a:lnTo>
                  <a:lnTo>
                    <a:pt x="314" y="739"/>
                  </a:lnTo>
                  <a:lnTo>
                    <a:pt x="313" y="740"/>
                  </a:lnTo>
                  <a:lnTo>
                    <a:pt x="313" y="741"/>
                  </a:lnTo>
                  <a:lnTo>
                    <a:pt x="313" y="742"/>
                  </a:lnTo>
                  <a:lnTo>
                    <a:pt x="311" y="742"/>
                  </a:lnTo>
                  <a:lnTo>
                    <a:pt x="311" y="743"/>
                  </a:lnTo>
                  <a:lnTo>
                    <a:pt x="310" y="744"/>
                  </a:lnTo>
                  <a:lnTo>
                    <a:pt x="310" y="745"/>
                  </a:lnTo>
                  <a:lnTo>
                    <a:pt x="309" y="746"/>
                  </a:lnTo>
                  <a:lnTo>
                    <a:pt x="309" y="747"/>
                  </a:lnTo>
                  <a:lnTo>
                    <a:pt x="308" y="748"/>
                  </a:lnTo>
                  <a:lnTo>
                    <a:pt x="308" y="749"/>
                  </a:lnTo>
                  <a:lnTo>
                    <a:pt x="307" y="750"/>
                  </a:lnTo>
                  <a:lnTo>
                    <a:pt x="307" y="751"/>
                  </a:lnTo>
                  <a:lnTo>
                    <a:pt x="306" y="751"/>
                  </a:lnTo>
                  <a:lnTo>
                    <a:pt x="306" y="752"/>
                  </a:lnTo>
                  <a:lnTo>
                    <a:pt x="306" y="753"/>
                  </a:lnTo>
                  <a:lnTo>
                    <a:pt x="305" y="753"/>
                  </a:lnTo>
                  <a:lnTo>
                    <a:pt x="305" y="754"/>
                  </a:lnTo>
                  <a:lnTo>
                    <a:pt x="304" y="755"/>
                  </a:lnTo>
                  <a:lnTo>
                    <a:pt x="304" y="757"/>
                  </a:lnTo>
                  <a:lnTo>
                    <a:pt x="303" y="758"/>
                  </a:lnTo>
                  <a:lnTo>
                    <a:pt x="303" y="759"/>
                  </a:lnTo>
                  <a:lnTo>
                    <a:pt x="302" y="759"/>
                  </a:lnTo>
                  <a:lnTo>
                    <a:pt x="302" y="760"/>
                  </a:lnTo>
                  <a:lnTo>
                    <a:pt x="301" y="761"/>
                  </a:lnTo>
                  <a:lnTo>
                    <a:pt x="301" y="762"/>
                  </a:lnTo>
                  <a:lnTo>
                    <a:pt x="300" y="762"/>
                  </a:lnTo>
                  <a:lnTo>
                    <a:pt x="300" y="763"/>
                  </a:lnTo>
                  <a:lnTo>
                    <a:pt x="299" y="764"/>
                  </a:lnTo>
                  <a:lnTo>
                    <a:pt x="299" y="765"/>
                  </a:lnTo>
                  <a:lnTo>
                    <a:pt x="298" y="765"/>
                  </a:lnTo>
                  <a:lnTo>
                    <a:pt x="298" y="766"/>
                  </a:lnTo>
                  <a:lnTo>
                    <a:pt x="297" y="766"/>
                  </a:lnTo>
                  <a:lnTo>
                    <a:pt x="297" y="767"/>
                  </a:lnTo>
                  <a:lnTo>
                    <a:pt x="297" y="766"/>
                  </a:lnTo>
                  <a:lnTo>
                    <a:pt x="296" y="767"/>
                  </a:lnTo>
                  <a:lnTo>
                    <a:pt x="295" y="768"/>
                  </a:lnTo>
                  <a:lnTo>
                    <a:pt x="295" y="769"/>
                  </a:lnTo>
                  <a:lnTo>
                    <a:pt x="294" y="769"/>
                  </a:lnTo>
                  <a:lnTo>
                    <a:pt x="294" y="770"/>
                  </a:lnTo>
                  <a:lnTo>
                    <a:pt x="293" y="770"/>
                  </a:lnTo>
                  <a:lnTo>
                    <a:pt x="293" y="771"/>
                  </a:lnTo>
                  <a:lnTo>
                    <a:pt x="291" y="772"/>
                  </a:lnTo>
                  <a:lnTo>
                    <a:pt x="291" y="773"/>
                  </a:lnTo>
                  <a:lnTo>
                    <a:pt x="290" y="773"/>
                  </a:lnTo>
                  <a:lnTo>
                    <a:pt x="290" y="774"/>
                  </a:lnTo>
                  <a:lnTo>
                    <a:pt x="289" y="774"/>
                  </a:lnTo>
                  <a:lnTo>
                    <a:pt x="289" y="775"/>
                  </a:lnTo>
                  <a:lnTo>
                    <a:pt x="288" y="775"/>
                  </a:lnTo>
                  <a:lnTo>
                    <a:pt x="288" y="777"/>
                  </a:lnTo>
                  <a:lnTo>
                    <a:pt x="288" y="778"/>
                  </a:lnTo>
                  <a:lnTo>
                    <a:pt x="287" y="778"/>
                  </a:lnTo>
                  <a:lnTo>
                    <a:pt x="287" y="779"/>
                  </a:lnTo>
                  <a:lnTo>
                    <a:pt x="287" y="780"/>
                  </a:lnTo>
                  <a:lnTo>
                    <a:pt x="286" y="780"/>
                  </a:lnTo>
                  <a:lnTo>
                    <a:pt x="286" y="781"/>
                  </a:lnTo>
                  <a:lnTo>
                    <a:pt x="286" y="782"/>
                  </a:lnTo>
                  <a:lnTo>
                    <a:pt x="285" y="782"/>
                  </a:lnTo>
                  <a:lnTo>
                    <a:pt x="285" y="783"/>
                  </a:lnTo>
                  <a:lnTo>
                    <a:pt x="284" y="784"/>
                  </a:lnTo>
                  <a:lnTo>
                    <a:pt x="284" y="785"/>
                  </a:lnTo>
                  <a:lnTo>
                    <a:pt x="283" y="785"/>
                  </a:lnTo>
                  <a:lnTo>
                    <a:pt x="283" y="786"/>
                  </a:lnTo>
                  <a:lnTo>
                    <a:pt x="283" y="787"/>
                  </a:lnTo>
                  <a:lnTo>
                    <a:pt x="282" y="787"/>
                  </a:lnTo>
                  <a:lnTo>
                    <a:pt x="282" y="788"/>
                  </a:lnTo>
                  <a:lnTo>
                    <a:pt x="282" y="789"/>
                  </a:lnTo>
                  <a:lnTo>
                    <a:pt x="281" y="790"/>
                  </a:lnTo>
                  <a:lnTo>
                    <a:pt x="281" y="791"/>
                  </a:lnTo>
                  <a:lnTo>
                    <a:pt x="280" y="791"/>
                  </a:lnTo>
                  <a:lnTo>
                    <a:pt x="280" y="792"/>
                  </a:lnTo>
                  <a:lnTo>
                    <a:pt x="279" y="793"/>
                  </a:lnTo>
                  <a:lnTo>
                    <a:pt x="278" y="793"/>
                  </a:lnTo>
                  <a:lnTo>
                    <a:pt x="277" y="793"/>
                  </a:lnTo>
                  <a:lnTo>
                    <a:pt x="276" y="794"/>
                  </a:lnTo>
                  <a:lnTo>
                    <a:pt x="276" y="796"/>
                  </a:lnTo>
                  <a:lnTo>
                    <a:pt x="275" y="796"/>
                  </a:lnTo>
                  <a:lnTo>
                    <a:pt x="275" y="797"/>
                  </a:lnTo>
                  <a:lnTo>
                    <a:pt x="274" y="797"/>
                  </a:lnTo>
                  <a:lnTo>
                    <a:pt x="274" y="798"/>
                  </a:lnTo>
                  <a:lnTo>
                    <a:pt x="274" y="799"/>
                  </a:lnTo>
                  <a:lnTo>
                    <a:pt x="272" y="800"/>
                  </a:lnTo>
                  <a:lnTo>
                    <a:pt x="272" y="801"/>
                  </a:lnTo>
                  <a:lnTo>
                    <a:pt x="271" y="801"/>
                  </a:lnTo>
                  <a:lnTo>
                    <a:pt x="271" y="802"/>
                  </a:lnTo>
                  <a:lnTo>
                    <a:pt x="271" y="803"/>
                  </a:lnTo>
                  <a:lnTo>
                    <a:pt x="270" y="803"/>
                  </a:lnTo>
                  <a:lnTo>
                    <a:pt x="270" y="804"/>
                  </a:lnTo>
                  <a:lnTo>
                    <a:pt x="270" y="805"/>
                  </a:lnTo>
                  <a:lnTo>
                    <a:pt x="269" y="805"/>
                  </a:lnTo>
                  <a:lnTo>
                    <a:pt x="269" y="806"/>
                  </a:lnTo>
                  <a:lnTo>
                    <a:pt x="269" y="807"/>
                  </a:lnTo>
                  <a:lnTo>
                    <a:pt x="268" y="808"/>
                  </a:lnTo>
                  <a:lnTo>
                    <a:pt x="268" y="809"/>
                  </a:lnTo>
                  <a:lnTo>
                    <a:pt x="266" y="813"/>
                  </a:lnTo>
                  <a:lnTo>
                    <a:pt x="264" y="816"/>
                  </a:lnTo>
                  <a:lnTo>
                    <a:pt x="262" y="819"/>
                  </a:lnTo>
                  <a:lnTo>
                    <a:pt x="258" y="826"/>
                  </a:lnTo>
                  <a:lnTo>
                    <a:pt x="255" y="831"/>
                  </a:lnTo>
                  <a:lnTo>
                    <a:pt x="251" y="836"/>
                  </a:lnTo>
                  <a:lnTo>
                    <a:pt x="247" y="842"/>
                  </a:lnTo>
                  <a:lnTo>
                    <a:pt x="243" y="850"/>
                  </a:lnTo>
                  <a:lnTo>
                    <a:pt x="238" y="858"/>
                  </a:lnTo>
                  <a:lnTo>
                    <a:pt x="237" y="859"/>
                  </a:lnTo>
                  <a:lnTo>
                    <a:pt x="237" y="858"/>
                  </a:lnTo>
                  <a:lnTo>
                    <a:pt x="236" y="857"/>
                  </a:lnTo>
                  <a:lnTo>
                    <a:pt x="236" y="856"/>
                  </a:lnTo>
                  <a:lnTo>
                    <a:pt x="236" y="855"/>
                  </a:lnTo>
                  <a:lnTo>
                    <a:pt x="235" y="854"/>
                  </a:lnTo>
                  <a:lnTo>
                    <a:pt x="235" y="852"/>
                  </a:lnTo>
                  <a:lnTo>
                    <a:pt x="235" y="851"/>
                  </a:lnTo>
                  <a:lnTo>
                    <a:pt x="235" y="850"/>
                  </a:lnTo>
                  <a:lnTo>
                    <a:pt x="233" y="850"/>
                  </a:lnTo>
                  <a:lnTo>
                    <a:pt x="233" y="849"/>
                  </a:lnTo>
                  <a:lnTo>
                    <a:pt x="233" y="848"/>
                  </a:lnTo>
                  <a:lnTo>
                    <a:pt x="233" y="847"/>
                  </a:lnTo>
                  <a:lnTo>
                    <a:pt x="233" y="846"/>
                  </a:lnTo>
                  <a:lnTo>
                    <a:pt x="232" y="845"/>
                  </a:lnTo>
                  <a:lnTo>
                    <a:pt x="232" y="844"/>
                  </a:lnTo>
                  <a:lnTo>
                    <a:pt x="232" y="843"/>
                  </a:lnTo>
                  <a:lnTo>
                    <a:pt x="232" y="842"/>
                  </a:lnTo>
                  <a:lnTo>
                    <a:pt x="232" y="841"/>
                  </a:lnTo>
                  <a:lnTo>
                    <a:pt x="231" y="841"/>
                  </a:lnTo>
                  <a:lnTo>
                    <a:pt x="231" y="840"/>
                  </a:lnTo>
                  <a:lnTo>
                    <a:pt x="231" y="839"/>
                  </a:lnTo>
                  <a:lnTo>
                    <a:pt x="231" y="838"/>
                  </a:lnTo>
                  <a:lnTo>
                    <a:pt x="230" y="838"/>
                  </a:lnTo>
                  <a:lnTo>
                    <a:pt x="230" y="837"/>
                  </a:lnTo>
                  <a:lnTo>
                    <a:pt x="230" y="836"/>
                  </a:lnTo>
                  <a:lnTo>
                    <a:pt x="229" y="835"/>
                  </a:lnTo>
                  <a:lnTo>
                    <a:pt x="229" y="833"/>
                  </a:lnTo>
                  <a:lnTo>
                    <a:pt x="228" y="833"/>
                  </a:lnTo>
                  <a:lnTo>
                    <a:pt x="228" y="832"/>
                  </a:lnTo>
                  <a:lnTo>
                    <a:pt x="227" y="831"/>
                  </a:lnTo>
                  <a:lnTo>
                    <a:pt x="227" y="830"/>
                  </a:lnTo>
                  <a:lnTo>
                    <a:pt x="226" y="830"/>
                  </a:lnTo>
                  <a:lnTo>
                    <a:pt x="226" y="829"/>
                  </a:lnTo>
                  <a:lnTo>
                    <a:pt x="225" y="828"/>
                  </a:lnTo>
                  <a:lnTo>
                    <a:pt x="224" y="827"/>
                  </a:lnTo>
                  <a:lnTo>
                    <a:pt x="223" y="826"/>
                  </a:lnTo>
                  <a:lnTo>
                    <a:pt x="222" y="825"/>
                  </a:lnTo>
                  <a:lnTo>
                    <a:pt x="221" y="825"/>
                  </a:lnTo>
                  <a:lnTo>
                    <a:pt x="220" y="824"/>
                  </a:lnTo>
                  <a:lnTo>
                    <a:pt x="219" y="824"/>
                  </a:lnTo>
                  <a:lnTo>
                    <a:pt x="218" y="824"/>
                  </a:lnTo>
                  <a:lnTo>
                    <a:pt x="216" y="824"/>
                  </a:lnTo>
                  <a:lnTo>
                    <a:pt x="213" y="823"/>
                  </a:lnTo>
                  <a:lnTo>
                    <a:pt x="211" y="823"/>
                  </a:lnTo>
                  <a:lnTo>
                    <a:pt x="210" y="823"/>
                  </a:lnTo>
                  <a:lnTo>
                    <a:pt x="209" y="823"/>
                  </a:lnTo>
                  <a:lnTo>
                    <a:pt x="208" y="823"/>
                  </a:lnTo>
                  <a:lnTo>
                    <a:pt x="207" y="823"/>
                  </a:lnTo>
                  <a:lnTo>
                    <a:pt x="206" y="823"/>
                  </a:lnTo>
                  <a:lnTo>
                    <a:pt x="205" y="823"/>
                  </a:lnTo>
                  <a:lnTo>
                    <a:pt x="204" y="823"/>
                  </a:lnTo>
                  <a:lnTo>
                    <a:pt x="203" y="823"/>
                  </a:lnTo>
                  <a:lnTo>
                    <a:pt x="202" y="824"/>
                  </a:lnTo>
                  <a:lnTo>
                    <a:pt x="201" y="824"/>
                  </a:lnTo>
                  <a:lnTo>
                    <a:pt x="200" y="824"/>
                  </a:lnTo>
                  <a:lnTo>
                    <a:pt x="199" y="824"/>
                  </a:lnTo>
                  <a:lnTo>
                    <a:pt x="198" y="824"/>
                  </a:lnTo>
                  <a:lnTo>
                    <a:pt x="197" y="824"/>
                  </a:lnTo>
                  <a:lnTo>
                    <a:pt x="195" y="824"/>
                  </a:lnTo>
                  <a:lnTo>
                    <a:pt x="194" y="824"/>
                  </a:lnTo>
                  <a:lnTo>
                    <a:pt x="193" y="824"/>
                  </a:lnTo>
                  <a:lnTo>
                    <a:pt x="192" y="824"/>
                  </a:lnTo>
                  <a:lnTo>
                    <a:pt x="192" y="825"/>
                  </a:lnTo>
                  <a:lnTo>
                    <a:pt x="191" y="825"/>
                  </a:lnTo>
                  <a:lnTo>
                    <a:pt x="190" y="825"/>
                  </a:lnTo>
                  <a:lnTo>
                    <a:pt x="189" y="825"/>
                  </a:lnTo>
                  <a:lnTo>
                    <a:pt x="189" y="826"/>
                  </a:lnTo>
                  <a:lnTo>
                    <a:pt x="188" y="826"/>
                  </a:lnTo>
                  <a:lnTo>
                    <a:pt x="187" y="827"/>
                  </a:lnTo>
                  <a:lnTo>
                    <a:pt x="186" y="827"/>
                  </a:lnTo>
                  <a:lnTo>
                    <a:pt x="186" y="828"/>
                  </a:lnTo>
                  <a:lnTo>
                    <a:pt x="185" y="828"/>
                  </a:lnTo>
                  <a:lnTo>
                    <a:pt x="185" y="829"/>
                  </a:lnTo>
                  <a:lnTo>
                    <a:pt x="182" y="829"/>
                  </a:lnTo>
                  <a:lnTo>
                    <a:pt x="178" y="830"/>
                  </a:lnTo>
                  <a:lnTo>
                    <a:pt x="177" y="831"/>
                  </a:lnTo>
                  <a:lnTo>
                    <a:pt x="175" y="831"/>
                  </a:lnTo>
                  <a:lnTo>
                    <a:pt x="173" y="831"/>
                  </a:lnTo>
                  <a:lnTo>
                    <a:pt x="171" y="831"/>
                  </a:lnTo>
                  <a:lnTo>
                    <a:pt x="168" y="832"/>
                  </a:lnTo>
                  <a:lnTo>
                    <a:pt x="166" y="833"/>
                  </a:lnTo>
                  <a:lnTo>
                    <a:pt x="165" y="831"/>
                  </a:lnTo>
                  <a:lnTo>
                    <a:pt x="164" y="830"/>
                  </a:lnTo>
                  <a:lnTo>
                    <a:pt x="164" y="829"/>
                  </a:lnTo>
                  <a:lnTo>
                    <a:pt x="163" y="826"/>
                  </a:lnTo>
                  <a:lnTo>
                    <a:pt x="159" y="816"/>
                  </a:lnTo>
                  <a:lnTo>
                    <a:pt x="154" y="805"/>
                  </a:lnTo>
                  <a:lnTo>
                    <a:pt x="150" y="797"/>
                  </a:lnTo>
                  <a:lnTo>
                    <a:pt x="148" y="790"/>
                  </a:lnTo>
                  <a:lnTo>
                    <a:pt x="147" y="789"/>
                  </a:lnTo>
                  <a:lnTo>
                    <a:pt x="147" y="788"/>
                  </a:lnTo>
                  <a:lnTo>
                    <a:pt x="147" y="787"/>
                  </a:lnTo>
                  <a:lnTo>
                    <a:pt x="146" y="786"/>
                  </a:lnTo>
                  <a:lnTo>
                    <a:pt x="146" y="785"/>
                  </a:lnTo>
                  <a:lnTo>
                    <a:pt x="145" y="784"/>
                  </a:lnTo>
                  <a:lnTo>
                    <a:pt x="144" y="782"/>
                  </a:lnTo>
                  <a:lnTo>
                    <a:pt x="144" y="781"/>
                  </a:lnTo>
                  <a:lnTo>
                    <a:pt x="143" y="780"/>
                  </a:lnTo>
                  <a:lnTo>
                    <a:pt x="142" y="779"/>
                  </a:lnTo>
                  <a:lnTo>
                    <a:pt x="141" y="778"/>
                  </a:lnTo>
                  <a:lnTo>
                    <a:pt x="140" y="777"/>
                  </a:lnTo>
                  <a:lnTo>
                    <a:pt x="139" y="775"/>
                  </a:lnTo>
                  <a:lnTo>
                    <a:pt x="139" y="774"/>
                  </a:lnTo>
                  <a:lnTo>
                    <a:pt x="137" y="773"/>
                  </a:lnTo>
                  <a:lnTo>
                    <a:pt x="137" y="772"/>
                  </a:lnTo>
                  <a:lnTo>
                    <a:pt x="136" y="772"/>
                  </a:lnTo>
                  <a:lnTo>
                    <a:pt x="135" y="772"/>
                  </a:lnTo>
                  <a:lnTo>
                    <a:pt x="134" y="771"/>
                  </a:lnTo>
                  <a:lnTo>
                    <a:pt x="133" y="771"/>
                  </a:lnTo>
                  <a:lnTo>
                    <a:pt x="132" y="771"/>
                  </a:lnTo>
                  <a:lnTo>
                    <a:pt x="132" y="770"/>
                  </a:lnTo>
                  <a:lnTo>
                    <a:pt x="131" y="770"/>
                  </a:lnTo>
                  <a:lnTo>
                    <a:pt x="131" y="769"/>
                  </a:lnTo>
                  <a:lnTo>
                    <a:pt x="131" y="768"/>
                  </a:lnTo>
                  <a:lnTo>
                    <a:pt x="131" y="767"/>
                  </a:lnTo>
                  <a:lnTo>
                    <a:pt x="131" y="766"/>
                  </a:lnTo>
                  <a:lnTo>
                    <a:pt x="131" y="765"/>
                  </a:lnTo>
                  <a:lnTo>
                    <a:pt x="132" y="764"/>
                  </a:lnTo>
                  <a:lnTo>
                    <a:pt x="132" y="763"/>
                  </a:lnTo>
                  <a:lnTo>
                    <a:pt x="131" y="762"/>
                  </a:lnTo>
                  <a:lnTo>
                    <a:pt x="131" y="761"/>
                  </a:lnTo>
                  <a:lnTo>
                    <a:pt x="130" y="761"/>
                  </a:lnTo>
                  <a:lnTo>
                    <a:pt x="129" y="761"/>
                  </a:lnTo>
                  <a:lnTo>
                    <a:pt x="129" y="760"/>
                  </a:lnTo>
                  <a:lnTo>
                    <a:pt x="130" y="760"/>
                  </a:lnTo>
                  <a:lnTo>
                    <a:pt x="130" y="759"/>
                  </a:lnTo>
                  <a:lnTo>
                    <a:pt x="131" y="759"/>
                  </a:lnTo>
                  <a:lnTo>
                    <a:pt x="132" y="758"/>
                  </a:lnTo>
                  <a:lnTo>
                    <a:pt x="133" y="757"/>
                  </a:lnTo>
                  <a:lnTo>
                    <a:pt x="133" y="755"/>
                  </a:lnTo>
                  <a:lnTo>
                    <a:pt x="133" y="754"/>
                  </a:lnTo>
                  <a:lnTo>
                    <a:pt x="133" y="753"/>
                  </a:lnTo>
                  <a:lnTo>
                    <a:pt x="132" y="753"/>
                  </a:lnTo>
                  <a:lnTo>
                    <a:pt x="131" y="753"/>
                  </a:lnTo>
                  <a:lnTo>
                    <a:pt x="131" y="752"/>
                  </a:lnTo>
                  <a:lnTo>
                    <a:pt x="130" y="752"/>
                  </a:lnTo>
                  <a:lnTo>
                    <a:pt x="130" y="751"/>
                  </a:lnTo>
                  <a:lnTo>
                    <a:pt x="130" y="750"/>
                  </a:lnTo>
                  <a:lnTo>
                    <a:pt x="130" y="749"/>
                  </a:lnTo>
                  <a:lnTo>
                    <a:pt x="129" y="749"/>
                  </a:lnTo>
                  <a:lnTo>
                    <a:pt x="129" y="748"/>
                  </a:lnTo>
                  <a:lnTo>
                    <a:pt x="129" y="747"/>
                  </a:lnTo>
                  <a:lnTo>
                    <a:pt x="129" y="746"/>
                  </a:lnTo>
                  <a:lnTo>
                    <a:pt x="130" y="746"/>
                  </a:lnTo>
                  <a:lnTo>
                    <a:pt x="130" y="745"/>
                  </a:lnTo>
                  <a:lnTo>
                    <a:pt x="131" y="745"/>
                  </a:lnTo>
                  <a:lnTo>
                    <a:pt x="132" y="744"/>
                  </a:lnTo>
                  <a:lnTo>
                    <a:pt x="133" y="744"/>
                  </a:lnTo>
                  <a:lnTo>
                    <a:pt x="133" y="745"/>
                  </a:lnTo>
                  <a:lnTo>
                    <a:pt x="134" y="745"/>
                  </a:lnTo>
                  <a:lnTo>
                    <a:pt x="135" y="745"/>
                  </a:lnTo>
                  <a:lnTo>
                    <a:pt x="135" y="744"/>
                  </a:lnTo>
                  <a:lnTo>
                    <a:pt x="136" y="744"/>
                  </a:lnTo>
                  <a:lnTo>
                    <a:pt x="137" y="744"/>
                  </a:lnTo>
                  <a:lnTo>
                    <a:pt x="139" y="745"/>
                  </a:lnTo>
                  <a:lnTo>
                    <a:pt x="139" y="746"/>
                  </a:lnTo>
                  <a:lnTo>
                    <a:pt x="140" y="746"/>
                  </a:lnTo>
                  <a:lnTo>
                    <a:pt x="141" y="746"/>
                  </a:lnTo>
                  <a:lnTo>
                    <a:pt x="142" y="746"/>
                  </a:lnTo>
                  <a:lnTo>
                    <a:pt x="142" y="745"/>
                  </a:lnTo>
                  <a:lnTo>
                    <a:pt x="143" y="745"/>
                  </a:lnTo>
                  <a:lnTo>
                    <a:pt x="144" y="744"/>
                  </a:lnTo>
                  <a:lnTo>
                    <a:pt x="144" y="743"/>
                  </a:lnTo>
                  <a:lnTo>
                    <a:pt x="145" y="743"/>
                  </a:lnTo>
                  <a:lnTo>
                    <a:pt x="146" y="743"/>
                  </a:lnTo>
                  <a:lnTo>
                    <a:pt x="146" y="742"/>
                  </a:lnTo>
                  <a:lnTo>
                    <a:pt x="146" y="741"/>
                  </a:lnTo>
                  <a:lnTo>
                    <a:pt x="147" y="741"/>
                  </a:lnTo>
                  <a:lnTo>
                    <a:pt x="147" y="740"/>
                  </a:lnTo>
                  <a:lnTo>
                    <a:pt x="148" y="740"/>
                  </a:lnTo>
                  <a:lnTo>
                    <a:pt x="148" y="739"/>
                  </a:lnTo>
                  <a:lnTo>
                    <a:pt x="148" y="738"/>
                  </a:lnTo>
                  <a:lnTo>
                    <a:pt x="149" y="738"/>
                  </a:lnTo>
                  <a:lnTo>
                    <a:pt x="149" y="736"/>
                  </a:lnTo>
                  <a:lnTo>
                    <a:pt x="149" y="735"/>
                  </a:lnTo>
                  <a:lnTo>
                    <a:pt x="149" y="734"/>
                  </a:lnTo>
                  <a:lnTo>
                    <a:pt x="149" y="733"/>
                  </a:lnTo>
                  <a:lnTo>
                    <a:pt x="149" y="732"/>
                  </a:lnTo>
                  <a:lnTo>
                    <a:pt x="149" y="731"/>
                  </a:lnTo>
                  <a:lnTo>
                    <a:pt x="149" y="730"/>
                  </a:lnTo>
                  <a:lnTo>
                    <a:pt x="150" y="730"/>
                  </a:lnTo>
                  <a:lnTo>
                    <a:pt x="150" y="729"/>
                  </a:lnTo>
                  <a:lnTo>
                    <a:pt x="150" y="728"/>
                  </a:lnTo>
                  <a:lnTo>
                    <a:pt x="150" y="727"/>
                  </a:lnTo>
                  <a:lnTo>
                    <a:pt x="150" y="726"/>
                  </a:lnTo>
                  <a:lnTo>
                    <a:pt x="150" y="725"/>
                  </a:lnTo>
                  <a:lnTo>
                    <a:pt x="151" y="725"/>
                  </a:lnTo>
                  <a:lnTo>
                    <a:pt x="151" y="724"/>
                  </a:lnTo>
                  <a:lnTo>
                    <a:pt x="151" y="723"/>
                  </a:lnTo>
                  <a:lnTo>
                    <a:pt x="151" y="722"/>
                  </a:lnTo>
                  <a:lnTo>
                    <a:pt x="152" y="722"/>
                  </a:lnTo>
                  <a:lnTo>
                    <a:pt x="152" y="721"/>
                  </a:lnTo>
                  <a:lnTo>
                    <a:pt x="152" y="720"/>
                  </a:lnTo>
                  <a:lnTo>
                    <a:pt x="153" y="719"/>
                  </a:lnTo>
                  <a:lnTo>
                    <a:pt x="153" y="718"/>
                  </a:lnTo>
                  <a:lnTo>
                    <a:pt x="153" y="716"/>
                  </a:lnTo>
                  <a:lnTo>
                    <a:pt x="154" y="716"/>
                  </a:lnTo>
                  <a:lnTo>
                    <a:pt x="154" y="715"/>
                  </a:lnTo>
                  <a:lnTo>
                    <a:pt x="154" y="714"/>
                  </a:lnTo>
                  <a:lnTo>
                    <a:pt x="155" y="714"/>
                  </a:lnTo>
                  <a:lnTo>
                    <a:pt x="155" y="713"/>
                  </a:lnTo>
                  <a:lnTo>
                    <a:pt x="156" y="713"/>
                  </a:lnTo>
                  <a:lnTo>
                    <a:pt x="156" y="712"/>
                  </a:lnTo>
                  <a:lnTo>
                    <a:pt x="156" y="711"/>
                  </a:lnTo>
                  <a:lnTo>
                    <a:pt x="156" y="709"/>
                  </a:lnTo>
                  <a:lnTo>
                    <a:pt x="156" y="706"/>
                  </a:lnTo>
                  <a:lnTo>
                    <a:pt x="156" y="701"/>
                  </a:lnTo>
                  <a:lnTo>
                    <a:pt x="156" y="695"/>
                  </a:lnTo>
                  <a:lnTo>
                    <a:pt x="156" y="692"/>
                  </a:lnTo>
                  <a:lnTo>
                    <a:pt x="156" y="688"/>
                  </a:lnTo>
                  <a:lnTo>
                    <a:pt x="156" y="685"/>
                  </a:lnTo>
                  <a:lnTo>
                    <a:pt x="156" y="682"/>
                  </a:lnTo>
                  <a:lnTo>
                    <a:pt x="156" y="679"/>
                  </a:lnTo>
                  <a:lnTo>
                    <a:pt x="156" y="676"/>
                  </a:lnTo>
                  <a:lnTo>
                    <a:pt x="156" y="673"/>
                  </a:lnTo>
                  <a:lnTo>
                    <a:pt x="156" y="669"/>
                  </a:lnTo>
                  <a:lnTo>
                    <a:pt x="156" y="660"/>
                  </a:lnTo>
                  <a:lnTo>
                    <a:pt x="156" y="647"/>
                  </a:lnTo>
                  <a:lnTo>
                    <a:pt x="156" y="638"/>
                  </a:lnTo>
                  <a:lnTo>
                    <a:pt x="156" y="632"/>
                  </a:lnTo>
                  <a:lnTo>
                    <a:pt x="156" y="623"/>
                  </a:lnTo>
                  <a:lnTo>
                    <a:pt x="156" y="607"/>
                  </a:lnTo>
                  <a:lnTo>
                    <a:pt x="156" y="595"/>
                  </a:lnTo>
                  <a:lnTo>
                    <a:pt x="156" y="583"/>
                  </a:lnTo>
                  <a:lnTo>
                    <a:pt x="156" y="569"/>
                  </a:lnTo>
                  <a:lnTo>
                    <a:pt x="156" y="558"/>
                  </a:lnTo>
                  <a:lnTo>
                    <a:pt x="156" y="539"/>
                  </a:lnTo>
                  <a:lnTo>
                    <a:pt x="156" y="527"/>
                  </a:lnTo>
                  <a:lnTo>
                    <a:pt x="156" y="522"/>
                  </a:lnTo>
                  <a:lnTo>
                    <a:pt x="156" y="520"/>
                  </a:lnTo>
                  <a:lnTo>
                    <a:pt x="156" y="514"/>
                  </a:lnTo>
                  <a:lnTo>
                    <a:pt x="156" y="505"/>
                  </a:lnTo>
                  <a:lnTo>
                    <a:pt x="156" y="497"/>
                  </a:lnTo>
                  <a:lnTo>
                    <a:pt x="156" y="494"/>
                  </a:lnTo>
                  <a:lnTo>
                    <a:pt x="156" y="493"/>
                  </a:lnTo>
                  <a:lnTo>
                    <a:pt x="156" y="492"/>
                  </a:lnTo>
                  <a:lnTo>
                    <a:pt x="153" y="486"/>
                  </a:lnTo>
                  <a:lnTo>
                    <a:pt x="152" y="482"/>
                  </a:lnTo>
                  <a:lnTo>
                    <a:pt x="149" y="475"/>
                  </a:lnTo>
                  <a:lnTo>
                    <a:pt x="145" y="467"/>
                  </a:lnTo>
                  <a:lnTo>
                    <a:pt x="141" y="457"/>
                  </a:lnTo>
                  <a:lnTo>
                    <a:pt x="136" y="447"/>
                  </a:lnTo>
                  <a:lnTo>
                    <a:pt x="131" y="435"/>
                  </a:lnTo>
                  <a:lnTo>
                    <a:pt x="130" y="432"/>
                  </a:lnTo>
                  <a:lnTo>
                    <a:pt x="129" y="429"/>
                  </a:lnTo>
                  <a:lnTo>
                    <a:pt x="125" y="418"/>
                  </a:lnTo>
                  <a:lnTo>
                    <a:pt x="120" y="407"/>
                  </a:lnTo>
                  <a:lnTo>
                    <a:pt x="114" y="395"/>
                  </a:lnTo>
                  <a:lnTo>
                    <a:pt x="113" y="393"/>
                  </a:lnTo>
                  <a:lnTo>
                    <a:pt x="113" y="392"/>
                  </a:lnTo>
                  <a:lnTo>
                    <a:pt x="110" y="385"/>
                  </a:lnTo>
                  <a:lnTo>
                    <a:pt x="107" y="377"/>
                  </a:lnTo>
                  <a:lnTo>
                    <a:pt x="104" y="369"/>
                  </a:lnTo>
                  <a:lnTo>
                    <a:pt x="103" y="368"/>
                  </a:lnTo>
                  <a:lnTo>
                    <a:pt x="102" y="365"/>
                  </a:lnTo>
                  <a:lnTo>
                    <a:pt x="101" y="362"/>
                  </a:lnTo>
                  <a:lnTo>
                    <a:pt x="100" y="360"/>
                  </a:lnTo>
                  <a:lnTo>
                    <a:pt x="98" y="357"/>
                  </a:lnTo>
                  <a:lnTo>
                    <a:pt x="96" y="353"/>
                  </a:lnTo>
                  <a:lnTo>
                    <a:pt x="95" y="349"/>
                  </a:lnTo>
                  <a:lnTo>
                    <a:pt x="92" y="342"/>
                  </a:lnTo>
                  <a:lnTo>
                    <a:pt x="89" y="335"/>
                  </a:lnTo>
                  <a:lnTo>
                    <a:pt x="87" y="329"/>
                  </a:lnTo>
                  <a:lnTo>
                    <a:pt x="84" y="321"/>
                  </a:lnTo>
                  <a:lnTo>
                    <a:pt x="81" y="314"/>
                  </a:lnTo>
                  <a:lnTo>
                    <a:pt x="79" y="308"/>
                  </a:lnTo>
                  <a:lnTo>
                    <a:pt x="78" y="306"/>
                  </a:lnTo>
                  <a:lnTo>
                    <a:pt x="75" y="299"/>
                  </a:lnTo>
                  <a:lnTo>
                    <a:pt x="72" y="292"/>
                  </a:lnTo>
                  <a:lnTo>
                    <a:pt x="69" y="282"/>
                  </a:lnTo>
                  <a:lnTo>
                    <a:pt x="66" y="275"/>
                  </a:lnTo>
                  <a:lnTo>
                    <a:pt x="62" y="265"/>
                  </a:lnTo>
                  <a:lnTo>
                    <a:pt x="58" y="257"/>
                  </a:lnTo>
                  <a:lnTo>
                    <a:pt x="56" y="250"/>
                  </a:lnTo>
                  <a:lnTo>
                    <a:pt x="55" y="250"/>
                  </a:lnTo>
                  <a:lnTo>
                    <a:pt x="55" y="248"/>
                  </a:lnTo>
                  <a:lnTo>
                    <a:pt x="53" y="244"/>
                  </a:lnTo>
                  <a:lnTo>
                    <a:pt x="52" y="241"/>
                  </a:lnTo>
                  <a:lnTo>
                    <a:pt x="52" y="240"/>
                  </a:lnTo>
                  <a:lnTo>
                    <a:pt x="51" y="239"/>
                  </a:lnTo>
                  <a:lnTo>
                    <a:pt x="50" y="237"/>
                  </a:lnTo>
                  <a:lnTo>
                    <a:pt x="49" y="234"/>
                  </a:lnTo>
                  <a:lnTo>
                    <a:pt x="47" y="228"/>
                  </a:lnTo>
                  <a:lnTo>
                    <a:pt x="45" y="224"/>
                  </a:lnTo>
                  <a:lnTo>
                    <a:pt x="44" y="221"/>
                  </a:lnTo>
                  <a:lnTo>
                    <a:pt x="42" y="216"/>
                  </a:lnTo>
                  <a:lnTo>
                    <a:pt x="40" y="213"/>
                  </a:lnTo>
                  <a:lnTo>
                    <a:pt x="40" y="211"/>
                  </a:lnTo>
                  <a:lnTo>
                    <a:pt x="39" y="209"/>
                  </a:lnTo>
                  <a:lnTo>
                    <a:pt x="38" y="206"/>
                  </a:lnTo>
                  <a:lnTo>
                    <a:pt x="37" y="203"/>
                  </a:lnTo>
                  <a:lnTo>
                    <a:pt x="36" y="201"/>
                  </a:lnTo>
                  <a:lnTo>
                    <a:pt x="36" y="200"/>
                  </a:lnTo>
                  <a:lnTo>
                    <a:pt x="35" y="199"/>
                  </a:lnTo>
                  <a:lnTo>
                    <a:pt x="34" y="195"/>
                  </a:lnTo>
                  <a:lnTo>
                    <a:pt x="33" y="193"/>
                  </a:lnTo>
                  <a:lnTo>
                    <a:pt x="32" y="188"/>
                  </a:lnTo>
                  <a:lnTo>
                    <a:pt x="31" y="186"/>
                  </a:lnTo>
                  <a:lnTo>
                    <a:pt x="30" y="185"/>
                  </a:lnTo>
                  <a:lnTo>
                    <a:pt x="30" y="183"/>
                  </a:lnTo>
                  <a:lnTo>
                    <a:pt x="29" y="181"/>
                  </a:lnTo>
                  <a:lnTo>
                    <a:pt x="28" y="178"/>
                  </a:lnTo>
                  <a:lnTo>
                    <a:pt x="27" y="175"/>
                  </a:lnTo>
                  <a:lnTo>
                    <a:pt x="26" y="172"/>
                  </a:lnTo>
                  <a:lnTo>
                    <a:pt x="25" y="168"/>
                  </a:lnTo>
                  <a:lnTo>
                    <a:pt x="24" y="167"/>
                  </a:lnTo>
                  <a:lnTo>
                    <a:pt x="23" y="165"/>
                  </a:lnTo>
                  <a:lnTo>
                    <a:pt x="23" y="164"/>
                  </a:lnTo>
                  <a:lnTo>
                    <a:pt x="21" y="163"/>
                  </a:lnTo>
                  <a:lnTo>
                    <a:pt x="21" y="162"/>
                  </a:lnTo>
                  <a:lnTo>
                    <a:pt x="20" y="159"/>
                  </a:lnTo>
                  <a:lnTo>
                    <a:pt x="19" y="158"/>
                  </a:lnTo>
                  <a:lnTo>
                    <a:pt x="18" y="157"/>
                  </a:lnTo>
                  <a:lnTo>
                    <a:pt x="18" y="155"/>
                  </a:lnTo>
                  <a:lnTo>
                    <a:pt x="16" y="150"/>
                  </a:lnTo>
                  <a:lnTo>
                    <a:pt x="14" y="145"/>
                  </a:lnTo>
                  <a:lnTo>
                    <a:pt x="13" y="145"/>
                  </a:lnTo>
                  <a:lnTo>
                    <a:pt x="13" y="144"/>
                  </a:lnTo>
                  <a:lnTo>
                    <a:pt x="13" y="143"/>
                  </a:lnTo>
                  <a:lnTo>
                    <a:pt x="12" y="142"/>
                  </a:lnTo>
                  <a:lnTo>
                    <a:pt x="12" y="141"/>
                  </a:lnTo>
                  <a:lnTo>
                    <a:pt x="11" y="139"/>
                  </a:lnTo>
                  <a:lnTo>
                    <a:pt x="11" y="138"/>
                  </a:lnTo>
                  <a:lnTo>
                    <a:pt x="10" y="135"/>
                  </a:lnTo>
                  <a:lnTo>
                    <a:pt x="9" y="132"/>
                  </a:lnTo>
                  <a:lnTo>
                    <a:pt x="7" y="129"/>
                  </a:lnTo>
                  <a:lnTo>
                    <a:pt x="6" y="127"/>
                  </a:lnTo>
                  <a:lnTo>
                    <a:pt x="5" y="125"/>
                  </a:lnTo>
                  <a:lnTo>
                    <a:pt x="5" y="123"/>
                  </a:lnTo>
                  <a:lnTo>
                    <a:pt x="4" y="122"/>
                  </a:lnTo>
                  <a:lnTo>
                    <a:pt x="3" y="118"/>
                  </a:lnTo>
                  <a:lnTo>
                    <a:pt x="1" y="117"/>
                  </a:lnTo>
                  <a:lnTo>
                    <a:pt x="0" y="116"/>
                  </a:lnTo>
                  <a:lnTo>
                    <a:pt x="1" y="116"/>
                  </a:lnTo>
                  <a:lnTo>
                    <a:pt x="1" y="115"/>
                  </a:lnTo>
                  <a:lnTo>
                    <a:pt x="3" y="115"/>
                  </a:lnTo>
                  <a:lnTo>
                    <a:pt x="5" y="113"/>
                  </a:lnTo>
                  <a:lnTo>
                    <a:pt x="6" y="112"/>
                  </a:lnTo>
                  <a:lnTo>
                    <a:pt x="8" y="111"/>
                  </a:lnTo>
                  <a:lnTo>
                    <a:pt x="10" y="110"/>
                  </a:lnTo>
                  <a:lnTo>
                    <a:pt x="13" y="109"/>
                  </a:lnTo>
                  <a:lnTo>
                    <a:pt x="16" y="107"/>
                  </a:lnTo>
                  <a:lnTo>
                    <a:pt x="18" y="106"/>
                  </a:lnTo>
                  <a:lnTo>
                    <a:pt x="20" y="104"/>
                  </a:lnTo>
                  <a:lnTo>
                    <a:pt x="23" y="103"/>
                  </a:lnTo>
                  <a:lnTo>
                    <a:pt x="24" y="103"/>
                  </a:lnTo>
                  <a:lnTo>
                    <a:pt x="25" y="102"/>
                  </a:lnTo>
                  <a:lnTo>
                    <a:pt x="26" y="101"/>
                  </a:lnTo>
                  <a:lnTo>
                    <a:pt x="30" y="98"/>
                  </a:lnTo>
                  <a:lnTo>
                    <a:pt x="34" y="93"/>
                  </a:lnTo>
                  <a:lnTo>
                    <a:pt x="40" y="88"/>
                  </a:lnTo>
                  <a:lnTo>
                    <a:pt x="47" y="83"/>
                  </a:lnTo>
                  <a:lnTo>
                    <a:pt x="52" y="79"/>
                  </a:lnTo>
                  <a:lnTo>
                    <a:pt x="53" y="78"/>
                  </a:lnTo>
                  <a:lnTo>
                    <a:pt x="54" y="78"/>
                  </a:lnTo>
                  <a:lnTo>
                    <a:pt x="54" y="77"/>
                  </a:lnTo>
                  <a:lnTo>
                    <a:pt x="55" y="76"/>
                  </a:lnTo>
                  <a:lnTo>
                    <a:pt x="57" y="73"/>
                  </a:lnTo>
                  <a:lnTo>
                    <a:pt x="61" y="71"/>
                  </a:lnTo>
                  <a:lnTo>
                    <a:pt x="64" y="68"/>
                  </a:lnTo>
                  <a:lnTo>
                    <a:pt x="67" y="66"/>
                  </a:lnTo>
                  <a:lnTo>
                    <a:pt x="70" y="63"/>
                  </a:lnTo>
                  <a:lnTo>
                    <a:pt x="73" y="61"/>
                  </a:lnTo>
                  <a:lnTo>
                    <a:pt x="75" y="59"/>
                  </a:lnTo>
                  <a:lnTo>
                    <a:pt x="76" y="58"/>
                  </a:lnTo>
                  <a:lnTo>
                    <a:pt x="78" y="55"/>
                  </a:lnTo>
                  <a:lnTo>
                    <a:pt x="81" y="54"/>
                  </a:lnTo>
                  <a:lnTo>
                    <a:pt x="82" y="53"/>
                  </a:lnTo>
                  <a:lnTo>
                    <a:pt x="84" y="51"/>
                  </a:lnTo>
                  <a:lnTo>
                    <a:pt x="88" y="47"/>
                  </a:lnTo>
                  <a:lnTo>
                    <a:pt x="90" y="45"/>
                  </a:lnTo>
                  <a:lnTo>
                    <a:pt x="93" y="42"/>
                  </a:lnTo>
                  <a:lnTo>
                    <a:pt x="97" y="39"/>
                  </a:lnTo>
                  <a:lnTo>
                    <a:pt x="105" y="31"/>
                  </a:lnTo>
                  <a:lnTo>
                    <a:pt x="114" y="23"/>
                  </a:lnTo>
                  <a:lnTo>
                    <a:pt x="122" y="16"/>
                  </a:lnTo>
                  <a:lnTo>
                    <a:pt x="128" y="10"/>
                  </a:lnTo>
                  <a:lnTo>
                    <a:pt x="133" y="6"/>
                  </a:lnTo>
                  <a:lnTo>
                    <a:pt x="137" y="2"/>
                  </a:lnTo>
                  <a:lnTo>
                    <a:pt x="140" y="0"/>
                  </a:lnTo>
                  <a:lnTo>
                    <a:pt x="150" y="1"/>
                  </a:lnTo>
                  <a:lnTo>
                    <a:pt x="160" y="2"/>
                  </a:lnTo>
                  <a:lnTo>
                    <a:pt x="168" y="2"/>
                  </a:lnTo>
                  <a:lnTo>
                    <a:pt x="170" y="2"/>
                  </a:lnTo>
                  <a:lnTo>
                    <a:pt x="183" y="2"/>
                  </a:lnTo>
                  <a:lnTo>
                    <a:pt x="200" y="3"/>
                  </a:lnTo>
                  <a:lnTo>
                    <a:pt x="214" y="3"/>
                  </a:lnTo>
                  <a:lnTo>
                    <a:pt x="226" y="3"/>
                  </a:lnTo>
                  <a:lnTo>
                    <a:pt x="236" y="4"/>
                  </a:lnTo>
                  <a:lnTo>
                    <a:pt x="250" y="4"/>
                  </a:lnTo>
                  <a:lnTo>
                    <a:pt x="260" y="4"/>
                  </a:lnTo>
                  <a:lnTo>
                    <a:pt x="267" y="4"/>
                  </a:lnTo>
                  <a:lnTo>
                    <a:pt x="272" y="4"/>
                  </a:lnTo>
                  <a:lnTo>
                    <a:pt x="274" y="4"/>
                  </a:lnTo>
                  <a:lnTo>
                    <a:pt x="275" y="5"/>
                  </a:lnTo>
                  <a:lnTo>
                    <a:pt x="275" y="4"/>
                  </a:lnTo>
                  <a:lnTo>
                    <a:pt x="276" y="4"/>
                  </a:lnTo>
                  <a:lnTo>
                    <a:pt x="276" y="5"/>
                  </a:lnTo>
                  <a:lnTo>
                    <a:pt x="277" y="5"/>
                  </a:lnTo>
                  <a:lnTo>
                    <a:pt x="277" y="6"/>
                  </a:lnTo>
                  <a:lnTo>
                    <a:pt x="278" y="6"/>
                  </a:lnTo>
                  <a:lnTo>
                    <a:pt x="279" y="7"/>
                  </a:lnTo>
                  <a:lnTo>
                    <a:pt x="279" y="8"/>
                  </a:lnTo>
                  <a:lnTo>
                    <a:pt x="279" y="9"/>
                  </a:lnTo>
                  <a:lnTo>
                    <a:pt x="280" y="9"/>
                  </a:lnTo>
                  <a:lnTo>
                    <a:pt x="280" y="10"/>
                  </a:lnTo>
                  <a:lnTo>
                    <a:pt x="280" y="11"/>
                  </a:lnTo>
                  <a:lnTo>
                    <a:pt x="280" y="12"/>
                  </a:lnTo>
                  <a:lnTo>
                    <a:pt x="281" y="13"/>
                  </a:lnTo>
                  <a:lnTo>
                    <a:pt x="280" y="13"/>
                  </a:lnTo>
                  <a:lnTo>
                    <a:pt x="281" y="14"/>
                  </a:lnTo>
                  <a:lnTo>
                    <a:pt x="281" y="15"/>
                  </a:lnTo>
                  <a:lnTo>
                    <a:pt x="281" y="16"/>
                  </a:lnTo>
                  <a:lnTo>
                    <a:pt x="280" y="16"/>
                  </a:lnTo>
                  <a:lnTo>
                    <a:pt x="280" y="18"/>
                  </a:lnTo>
                  <a:lnTo>
                    <a:pt x="280" y="19"/>
                  </a:lnTo>
                  <a:lnTo>
                    <a:pt x="279" y="20"/>
                  </a:lnTo>
                  <a:lnTo>
                    <a:pt x="279" y="21"/>
                  </a:lnTo>
                  <a:lnTo>
                    <a:pt x="279" y="22"/>
                  </a:lnTo>
                  <a:lnTo>
                    <a:pt x="280" y="23"/>
                  </a:lnTo>
                  <a:lnTo>
                    <a:pt x="280" y="24"/>
                  </a:lnTo>
                  <a:lnTo>
                    <a:pt x="281" y="24"/>
                  </a:lnTo>
                  <a:lnTo>
                    <a:pt x="281" y="25"/>
                  </a:lnTo>
                  <a:lnTo>
                    <a:pt x="280" y="25"/>
                  </a:lnTo>
                  <a:lnTo>
                    <a:pt x="280" y="26"/>
                  </a:lnTo>
                  <a:lnTo>
                    <a:pt x="280" y="27"/>
                  </a:lnTo>
                </a:path>
              </a:pathLst>
            </a:custGeom>
            <a:grpFill/>
            <a:ln w="19050" cap="flat">
              <a:solidFill>
                <a:schemeClr val="tx1"/>
              </a:solidFill>
              <a:prstDash val="solid"/>
              <a:miter lim="800000"/>
              <a:headEnd/>
              <a:tailEnd/>
            </a:ln>
          </p:spPr>
          <p:txBody>
            <a:bodyPr/>
            <a:lstStyle/>
            <a:p>
              <a:pPr>
                <a:defRPr/>
              </a:pPr>
              <a:endParaRPr lang="en-US" sz="1013" dirty="0"/>
            </a:p>
          </p:txBody>
        </p:sp>
      </p:grpSp>
      <p:grpSp>
        <p:nvGrpSpPr>
          <p:cNvPr id="7200" name="Group 87"/>
          <p:cNvGrpSpPr>
            <a:grpSpLocks/>
          </p:cNvGrpSpPr>
          <p:nvPr/>
        </p:nvGrpSpPr>
        <p:grpSpPr bwMode="auto">
          <a:xfrm>
            <a:off x="5522717" y="3707606"/>
            <a:ext cx="458093" cy="390228"/>
            <a:chOff x="3595" y="2654"/>
            <a:chExt cx="539" cy="466"/>
          </a:xfrm>
          <a:solidFill>
            <a:srgbClr val="002060"/>
          </a:solidFill>
        </p:grpSpPr>
        <p:sp>
          <p:nvSpPr>
            <p:cNvPr id="7207" name="Freeform 88"/>
            <p:cNvSpPr>
              <a:spLocks/>
            </p:cNvSpPr>
            <p:nvPr/>
          </p:nvSpPr>
          <p:spPr bwMode="auto">
            <a:xfrm>
              <a:off x="3646" y="2658"/>
              <a:ext cx="488" cy="462"/>
            </a:xfrm>
            <a:custGeom>
              <a:avLst/>
              <a:gdLst>
                <a:gd name="T0" fmla="*/ 246 w 487"/>
                <a:gd name="T1" fmla="*/ 12 h 462"/>
                <a:gd name="T2" fmla="*/ 255 w 487"/>
                <a:gd name="T3" fmla="*/ 19 h 462"/>
                <a:gd name="T4" fmla="*/ 259 w 487"/>
                <a:gd name="T5" fmla="*/ 30 h 462"/>
                <a:gd name="T6" fmla="*/ 261 w 487"/>
                <a:gd name="T7" fmla="*/ 32 h 462"/>
                <a:gd name="T8" fmla="*/ 269 w 487"/>
                <a:gd name="T9" fmla="*/ 30 h 462"/>
                <a:gd name="T10" fmla="*/ 273 w 487"/>
                <a:gd name="T11" fmla="*/ 42 h 462"/>
                <a:gd name="T12" fmla="*/ 283 w 487"/>
                <a:gd name="T13" fmla="*/ 48 h 462"/>
                <a:gd name="T14" fmla="*/ 289 w 487"/>
                <a:gd name="T15" fmla="*/ 53 h 462"/>
                <a:gd name="T16" fmla="*/ 290 w 487"/>
                <a:gd name="T17" fmla="*/ 64 h 462"/>
                <a:gd name="T18" fmla="*/ 290 w 487"/>
                <a:gd name="T19" fmla="*/ 77 h 462"/>
                <a:gd name="T20" fmla="*/ 288 w 487"/>
                <a:gd name="T21" fmla="*/ 88 h 462"/>
                <a:gd name="T22" fmla="*/ 293 w 487"/>
                <a:gd name="T23" fmla="*/ 99 h 462"/>
                <a:gd name="T24" fmla="*/ 302 w 487"/>
                <a:gd name="T25" fmla="*/ 105 h 462"/>
                <a:gd name="T26" fmla="*/ 300 w 487"/>
                <a:gd name="T27" fmla="*/ 118 h 462"/>
                <a:gd name="T28" fmla="*/ 300 w 487"/>
                <a:gd name="T29" fmla="*/ 141 h 462"/>
                <a:gd name="T30" fmla="*/ 315 w 487"/>
                <a:gd name="T31" fmla="*/ 130 h 462"/>
                <a:gd name="T32" fmla="*/ 323 w 487"/>
                <a:gd name="T33" fmla="*/ 141 h 462"/>
                <a:gd name="T34" fmla="*/ 330 w 487"/>
                <a:gd name="T35" fmla="*/ 152 h 462"/>
                <a:gd name="T36" fmla="*/ 338 w 487"/>
                <a:gd name="T37" fmla="*/ 164 h 462"/>
                <a:gd name="T38" fmla="*/ 348 w 487"/>
                <a:gd name="T39" fmla="*/ 175 h 462"/>
                <a:gd name="T40" fmla="*/ 351 w 487"/>
                <a:gd name="T41" fmla="*/ 187 h 462"/>
                <a:gd name="T42" fmla="*/ 376 w 487"/>
                <a:gd name="T43" fmla="*/ 214 h 462"/>
                <a:gd name="T44" fmla="*/ 385 w 487"/>
                <a:gd name="T45" fmla="*/ 226 h 462"/>
                <a:gd name="T46" fmla="*/ 400 w 487"/>
                <a:gd name="T47" fmla="*/ 230 h 462"/>
                <a:gd name="T48" fmla="*/ 415 w 487"/>
                <a:gd name="T49" fmla="*/ 234 h 462"/>
                <a:gd name="T50" fmla="*/ 428 w 487"/>
                <a:gd name="T51" fmla="*/ 238 h 462"/>
                <a:gd name="T52" fmla="*/ 439 w 487"/>
                <a:gd name="T53" fmla="*/ 248 h 462"/>
                <a:gd name="T54" fmla="*/ 447 w 487"/>
                <a:gd name="T55" fmla="*/ 259 h 462"/>
                <a:gd name="T56" fmla="*/ 452 w 487"/>
                <a:gd name="T57" fmla="*/ 269 h 462"/>
                <a:gd name="T58" fmla="*/ 457 w 487"/>
                <a:gd name="T59" fmla="*/ 281 h 462"/>
                <a:gd name="T60" fmla="*/ 456 w 487"/>
                <a:gd name="T61" fmla="*/ 292 h 462"/>
                <a:gd name="T62" fmla="*/ 459 w 487"/>
                <a:gd name="T63" fmla="*/ 303 h 462"/>
                <a:gd name="T64" fmla="*/ 463 w 487"/>
                <a:gd name="T65" fmla="*/ 318 h 462"/>
                <a:gd name="T66" fmla="*/ 473 w 487"/>
                <a:gd name="T67" fmla="*/ 327 h 462"/>
                <a:gd name="T68" fmla="*/ 479 w 487"/>
                <a:gd name="T69" fmla="*/ 338 h 462"/>
                <a:gd name="T70" fmla="*/ 487 w 487"/>
                <a:gd name="T71" fmla="*/ 346 h 462"/>
                <a:gd name="T72" fmla="*/ 377 w 487"/>
                <a:gd name="T73" fmla="*/ 456 h 462"/>
                <a:gd name="T74" fmla="*/ 341 w 487"/>
                <a:gd name="T75" fmla="*/ 423 h 462"/>
                <a:gd name="T76" fmla="*/ 285 w 487"/>
                <a:gd name="T77" fmla="*/ 371 h 462"/>
                <a:gd name="T78" fmla="*/ 210 w 487"/>
                <a:gd name="T79" fmla="*/ 301 h 462"/>
                <a:gd name="T80" fmla="*/ 183 w 487"/>
                <a:gd name="T81" fmla="*/ 276 h 462"/>
                <a:gd name="T82" fmla="*/ 170 w 487"/>
                <a:gd name="T83" fmla="*/ 276 h 462"/>
                <a:gd name="T84" fmla="*/ 156 w 487"/>
                <a:gd name="T85" fmla="*/ 278 h 462"/>
                <a:gd name="T86" fmla="*/ 141 w 487"/>
                <a:gd name="T87" fmla="*/ 277 h 462"/>
                <a:gd name="T88" fmla="*/ 131 w 487"/>
                <a:gd name="T89" fmla="*/ 269 h 462"/>
                <a:gd name="T90" fmla="*/ 126 w 487"/>
                <a:gd name="T91" fmla="*/ 257 h 462"/>
                <a:gd name="T92" fmla="*/ 113 w 487"/>
                <a:gd name="T93" fmla="*/ 253 h 462"/>
                <a:gd name="T94" fmla="*/ 99 w 487"/>
                <a:gd name="T95" fmla="*/ 256 h 462"/>
                <a:gd name="T96" fmla="*/ 86 w 487"/>
                <a:gd name="T97" fmla="*/ 248 h 462"/>
                <a:gd name="T98" fmla="*/ 73 w 487"/>
                <a:gd name="T99" fmla="*/ 244 h 462"/>
                <a:gd name="T100" fmla="*/ 67 w 487"/>
                <a:gd name="T101" fmla="*/ 242 h 462"/>
                <a:gd name="T102" fmla="*/ 59 w 487"/>
                <a:gd name="T103" fmla="*/ 237 h 462"/>
                <a:gd name="T104" fmla="*/ 50 w 487"/>
                <a:gd name="T105" fmla="*/ 228 h 462"/>
                <a:gd name="T106" fmla="*/ 39 w 487"/>
                <a:gd name="T107" fmla="*/ 222 h 462"/>
                <a:gd name="T108" fmla="*/ 27 w 487"/>
                <a:gd name="T109" fmla="*/ 214 h 462"/>
                <a:gd name="T110" fmla="*/ 21 w 487"/>
                <a:gd name="T111" fmla="*/ 208 h 462"/>
                <a:gd name="T112" fmla="*/ 16 w 487"/>
                <a:gd name="T113" fmla="*/ 200 h 462"/>
                <a:gd name="T114" fmla="*/ 13 w 487"/>
                <a:gd name="T115" fmla="*/ 189 h 462"/>
                <a:gd name="T116" fmla="*/ 11 w 487"/>
                <a:gd name="T117" fmla="*/ 178 h 462"/>
                <a:gd name="T118" fmla="*/ 1 w 487"/>
                <a:gd name="T119" fmla="*/ 170 h 46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87" h="462">
                  <a:moveTo>
                    <a:pt x="240" y="0"/>
                  </a:moveTo>
                  <a:lnTo>
                    <a:pt x="241" y="1"/>
                  </a:lnTo>
                  <a:lnTo>
                    <a:pt x="244" y="3"/>
                  </a:lnTo>
                  <a:lnTo>
                    <a:pt x="246" y="4"/>
                  </a:lnTo>
                  <a:lnTo>
                    <a:pt x="247" y="5"/>
                  </a:lnTo>
                  <a:lnTo>
                    <a:pt x="248" y="5"/>
                  </a:lnTo>
                  <a:lnTo>
                    <a:pt x="249" y="6"/>
                  </a:lnTo>
                  <a:lnTo>
                    <a:pt x="249" y="7"/>
                  </a:lnTo>
                  <a:lnTo>
                    <a:pt x="250" y="7"/>
                  </a:lnTo>
                  <a:lnTo>
                    <a:pt x="250" y="8"/>
                  </a:lnTo>
                  <a:lnTo>
                    <a:pt x="250" y="9"/>
                  </a:lnTo>
                  <a:lnTo>
                    <a:pt x="249" y="10"/>
                  </a:lnTo>
                  <a:lnTo>
                    <a:pt x="248" y="10"/>
                  </a:lnTo>
                  <a:lnTo>
                    <a:pt x="247" y="10"/>
                  </a:lnTo>
                  <a:lnTo>
                    <a:pt x="247" y="11"/>
                  </a:lnTo>
                  <a:lnTo>
                    <a:pt x="246" y="11"/>
                  </a:lnTo>
                  <a:lnTo>
                    <a:pt x="246" y="12"/>
                  </a:lnTo>
                  <a:lnTo>
                    <a:pt x="247" y="13"/>
                  </a:lnTo>
                  <a:lnTo>
                    <a:pt x="248" y="14"/>
                  </a:lnTo>
                  <a:lnTo>
                    <a:pt x="249" y="14"/>
                  </a:lnTo>
                  <a:lnTo>
                    <a:pt x="249" y="15"/>
                  </a:lnTo>
                  <a:lnTo>
                    <a:pt x="250" y="15"/>
                  </a:lnTo>
                  <a:lnTo>
                    <a:pt x="251" y="15"/>
                  </a:lnTo>
                  <a:lnTo>
                    <a:pt x="251" y="16"/>
                  </a:lnTo>
                  <a:lnTo>
                    <a:pt x="252" y="16"/>
                  </a:lnTo>
                  <a:lnTo>
                    <a:pt x="253" y="16"/>
                  </a:lnTo>
                  <a:lnTo>
                    <a:pt x="254" y="16"/>
                  </a:lnTo>
                  <a:lnTo>
                    <a:pt x="254" y="18"/>
                  </a:lnTo>
                  <a:lnTo>
                    <a:pt x="255" y="18"/>
                  </a:lnTo>
                  <a:lnTo>
                    <a:pt x="256" y="18"/>
                  </a:lnTo>
                  <a:lnTo>
                    <a:pt x="256" y="19"/>
                  </a:lnTo>
                  <a:lnTo>
                    <a:pt x="256" y="20"/>
                  </a:lnTo>
                  <a:lnTo>
                    <a:pt x="255" y="20"/>
                  </a:lnTo>
                  <a:lnTo>
                    <a:pt x="255" y="19"/>
                  </a:lnTo>
                  <a:lnTo>
                    <a:pt x="254" y="19"/>
                  </a:lnTo>
                  <a:lnTo>
                    <a:pt x="253" y="19"/>
                  </a:lnTo>
                  <a:lnTo>
                    <a:pt x="253" y="20"/>
                  </a:lnTo>
                  <a:lnTo>
                    <a:pt x="253" y="21"/>
                  </a:lnTo>
                  <a:lnTo>
                    <a:pt x="254" y="21"/>
                  </a:lnTo>
                  <a:lnTo>
                    <a:pt x="254" y="22"/>
                  </a:lnTo>
                  <a:lnTo>
                    <a:pt x="254" y="23"/>
                  </a:lnTo>
                  <a:lnTo>
                    <a:pt x="255" y="24"/>
                  </a:lnTo>
                  <a:lnTo>
                    <a:pt x="255" y="25"/>
                  </a:lnTo>
                  <a:lnTo>
                    <a:pt x="255" y="26"/>
                  </a:lnTo>
                  <a:lnTo>
                    <a:pt x="255" y="27"/>
                  </a:lnTo>
                  <a:lnTo>
                    <a:pt x="256" y="27"/>
                  </a:lnTo>
                  <a:lnTo>
                    <a:pt x="256" y="28"/>
                  </a:lnTo>
                  <a:lnTo>
                    <a:pt x="257" y="28"/>
                  </a:lnTo>
                  <a:lnTo>
                    <a:pt x="257" y="29"/>
                  </a:lnTo>
                  <a:lnTo>
                    <a:pt x="259" y="29"/>
                  </a:lnTo>
                  <a:lnTo>
                    <a:pt x="259" y="30"/>
                  </a:lnTo>
                  <a:lnTo>
                    <a:pt x="260" y="30"/>
                  </a:lnTo>
                  <a:lnTo>
                    <a:pt x="260" y="29"/>
                  </a:lnTo>
                  <a:lnTo>
                    <a:pt x="260" y="28"/>
                  </a:lnTo>
                  <a:lnTo>
                    <a:pt x="259" y="27"/>
                  </a:lnTo>
                  <a:lnTo>
                    <a:pt x="259" y="26"/>
                  </a:lnTo>
                  <a:lnTo>
                    <a:pt x="260" y="27"/>
                  </a:lnTo>
                  <a:lnTo>
                    <a:pt x="261" y="27"/>
                  </a:lnTo>
                  <a:lnTo>
                    <a:pt x="261" y="28"/>
                  </a:lnTo>
                  <a:lnTo>
                    <a:pt x="262" y="28"/>
                  </a:lnTo>
                  <a:lnTo>
                    <a:pt x="263" y="29"/>
                  </a:lnTo>
                  <a:lnTo>
                    <a:pt x="264" y="30"/>
                  </a:lnTo>
                  <a:lnTo>
                    <a:pt x="264" y="31"/>
                  </a:lnTo>
                  <a:lnTo>
                    <a:pt x="263" y="31"/>
                  </a:lnTo>
                  <a:lnTo>
                    <a:pt x="262" y="31"/>
                  </a:lnTo>
                  <a:lnTo>
                    <a:pt x="261" y="30"/>
                  </a:lnTo>
                  <a:lnTo>
                    <a:pt x="261" y="31"/>
                  </a:lnTo>
                  <a:lnTo>
                    <a:pt x="261" y="32"/>
                  </a:lnTo>
                  <a:lnTo>
                    <a:pt x="262" y="32"/>
                  </a:lnTo>
                  <a:lnTo>
                    <a:pt x="262" y="33"/>
                  </a:lnTo>
                  <a:lnTo>
                    <a:pt x="262" y="34"/>
                  </a:lnTo>
                  <a:lnTo>
                    <a:pt x="263" y="34"/>
                  </a:lnTo>
                  <a:lnTo>
                    <a:pt x="263" y="35"/>
                  </a:lnTo>
                  <a:lnTo>
                    <a:pt x="264" y="35"/>
                  </a:lnTo>
                  <a:lnTo>
                    <a:pt x="265" y="35"/>
                  </a:lnTo>
                  <a:lnTo>
                    <a:pt x="266" y="34"/>
                  </a:lnTo>
                  <a:lnTo>
                    <a:pt x="267" y="34"/>
                  </a:lnTo>
                  <a:lnTo>
                    <a:pt x="268" y="34"/>
                  </a:lnTo>
                  <a:lnTo>
                    <a:pt x="269" y="34"/>
                  </a:lnTo>
                  <a:lnTo>
                    <a:pt x="268" y="33"/>
                  </a:lnTo>
                  <a:lnTo>
                    <a:pt x="267" y="33"/>
                  </a:lnTo>
                  <a:lnTo>
                    <a:pt x="267" y="32"/>
                  </a:lnTo>
                  <a:lnTo>
                    <a:pt x="267" y="31"/>
                  </a:lnTo>
                  <a:lnTo>
                    <a:pt x="268" y="31"/>
                  </a:lnTo>
                  <a:lnTo>
                    <a:pt x="269" y="30"/>
                  </a:lnTo>
                  <a:lnTo>
                    <a:pt x="270" y="30"/>
                  </a:lnTo>
                  <a:lnTo>
                    <a:pt x="271" y="31"/>
                  </a:lnTo>
                  <a:lnTo>
                    <a:pt x="272" y="31"/>
                  </a:lnTo>
                  <a:lnTo>
                    <a:pt x="272" y="32"/>
                  </a:lnTo>
                  <a:lnTo>
                    <a:pt x="271" y="32"/>
                  </a:lnTo>
                  <a:lnTo>
                    <a:pt x="270" y="33"/>
                  </a:lnTo>
                  <a:lnTo>
                    <a:pt x="270" y="34"/>
                  </a:lnTo>
                  <a:lnTo>
                    <a:pt x="271" y="34"/>
                  </a:lnTo>
                  <a:lnTo>
                    <a:pt x="271" y="35"/>
                  </a:lnTo>
                  <a:lnTo>
                    <a:pt x="271" y="36"/>
                  </a:lnTo>
                  <a:lnTo>
                    <a:pt x="271" y="38"/>
                  </a:lnTo>
                  <a:lnTo>
                    <a:pt x="271" y="39"/>
                  </a:lnTo>
                  <a:lnTo>
                    <a:pt x="272" y="39"/>
                  </a:lnTo>
                  <a:lnTo>
                    <a:pt x="272" y="40"/>
                  </a:lnTo>
                  <a:lnTo>
                    <a:pt x="271" y="41"/>
                  </a:lnTo>
                  <a:lnTo>
                    <a:pt x="272" y="42"/>
                  </a:lnTo>
                  <a:lnTo>
                    <a:pt x="273" y="42"/>
                  </a:lnTo>
                  <a:lnTo>
                    <a:pt x="274" y="42"/>
                  </a:lnTo>
                  <a:lnTo>
                    <a:pt x="274" y="41"/>
                  </a:lnTo>
                  <a:lnTo>
                    <a:pt x="273" y="41"/>
                  </a:lnTo>
                  <a:lnTo>
                    <a:pt x="273" y="40"/>
                  </a:lnTo>
                  <a:lnTo>
                    <a:pt x="273" y="39"/>
                  </a:lnTo>
                  <a:lnTo>
                    <a:pt x="274" y="40"/>
                  </a:lnTo>
                  <a:lnTo>
                    <a:pt x="275" y="41"/>
                  </a:lnTo>
                  <a:lnTo>
                    <a:pt x="276" y="41"/>
                  </a:lnTo>
                  <a:lnTo>
                    <a:pt x="278" y="42"/>
                  </a:lnTo>
                  <a:lnTo>
                    <a:pt x="279" y="43"/>
                  </a:lnTo>
                  <a:lnTo>
                    <a:pt x="280" y="43"/>
                  </a:lnTo>
                  <a:lnTo>
                    <a:pt x="281" y="44"/>
                  </a:lnTo>
                  <a:lnTo>
                    <a:pt x="282" y="44"/>
                  </a:lnTo>
                  <a:lnTo>
                    <a:pt x="282" y="45"/>
                  </a:lnTo>
                  <a:lnTo>
                    <a:pt x="283" y="46"/>
                  </a:lnTo>
                  <a:lnTo>
                    <a:pt x="283" y="47"/>
                  </a:lnTo>
                  <a:lnTo>
                    <a:pt x="283" y="48"/>
                  </a:lnTo>
                  <a:lnTo>
                    <a:pt x="282" y="48"/>
                  </a:lnTo>
                  <a:lnTo>
                    <a:pt x="283" y="49"/>
                  </a:lnTo>
                  <a:lnTo>
                    <a:pt x="283" y="50"/>
                  </a:lnTo>
                  <a:lnTo>
                    <a:pt x="282" y="51"/>
                  </a:lnTo>
                  <a:lnTo>
                    <a:pt x="283" y="51"/>
                  </a:lnTo>
                  <a:lnTo>
                    <a:pt x="284" y="51"/>
                  </a:lnTo>
                  <a:lnTo>
                    <a:pt x="284" y="50"/>
                  </a:lnTo>
                  <a:lnTo>
                    <a:pt x="284" y="49"/>
                  </a:lnTo>
                  <a:lnTo>
                    <a:pt x="285" y="49"/>
                  </a:lnTo>
                  <a:lnTo>
                    <a:pt x="285" y="50"/>
                  </a:lnTo>
                  <a:lnTo>
                    <a:pt x="286" y="50"/>
                  </a:lnTo>
                  <a:lnTo>
                    <a:pt x="286" y="51"/>
                  </a:lnTo>
                  <a:lnTo>
                    <a:pt x="287" y="51"/>
                  </a:lnTo>
                  <a:lnTo>
                    <a:pt x="287" y="52"/>
                  </a:lnTo>
                  <a:lnTo>
                    <a:pt x="287" y="53"/>
                  </a:lnTo>
                  <a:lnTo>
                    <a:pt x="288" y="53"/>
                  </a:lnTo>
                  <a:lnTo>
                    <a:pt x="289" y="53"/>
                  </a:lnTo>
                  <a:lnTo>
                    <a:pt x="290" y="53"/>
                  </a:lnTo>
                  <a:lnTo>
                    <a:pt x="290" y="54"/>
                  </a:lnTo>
                  <a:lnTo>
                    <a:pt x="291" y="54"/>
                  </a:lnTo>
                  <a:lnTo>
                    <a:pt x="291" y="55"/>
                  </a:lnTo>
                  <a:lnTo>
                    <a:pt x="292" y="57"/>
                  </a:lnTo>
                  <a:lnTo>
                    <a:pt x="292" y="58"/>
                  </a:lnTo>
                  <a:lnTo>
                    <a:pt x="291" y="58"/>
                  </a:lnTo>
                  <a:lnTo>
                    <a:pt x="291" y="59"/>
                  </a:lnTo>
                  <a:lnTo>
                    <a:pt x="291" y="60"/>
                  </a:lnTo>
                  <a:lnTo>
                    <a:pt x="290" y="60"/>
                  </a:lnTo>
                  <a:lnTo>
                    <a:pt x="289" y="61"/>
                  </a:lnTo>
                  <a:lnTo>
                    <a:pt x="288" y="61"/>
                  </a:lnTo>
                  <a:lnTo>
                    <a:pt x="288" y="62"/>
                  </a:lnTo>
                  <a:lnTo>
                    <a:pt x="289" y="62"/>
                  </a:lnTo>
                  <a:lnTo>
                    <a:pt x="289" y="63"/>
                  </a:lnTo>
                  <a:lnTo>
                    <a:pt x="290" y="63"/>
                  </a:lnTo>
                  <a:lnTo>
                    <a:pt x="290" y="64"/>
                  </a:lnTo>
                  <a:lnTo>
                    <a:pt x="290" y="65"/>
                  </a:lnTo>
                  <a:lnTo>
                    <a:pt x="290" y="66"/>
                  </a:lnTo>
                  <a:lnTo>
                    <a:pt x="291" y="67"/>
                  </a:lnTo>
                  <a:lnTo>
                    <a:pt x="292" y="67"/>
                  </a:lnTo>
                  <a:lnTo>
                    <a:pt x="292" y="68"/>
                  </a:lnTo>
                  <a:lnTo>
                    <a:pt x="292" y="69"/>
                  </a:lnTo>
                  <a:lnTo>
                    <a:pt x="291" y="69"/>
                  </a:lnTo>
                  <a:lnTo>
                    <a:pt x="290" y="70"/>
                  </a:lnTo>
                  <a:lnTo>
                    <a:pt x="290" y="71"/>
                  </a:lnTo>
                  <a:lnTo>
                    <a:pt x="291" y="72"/>
                  </a:lnTo>
                  <a:lnTo>
                    <a:pt x="291" y="73"/>
                  </a:lnTo>
                  <a:lnTo>
                    <a:pt x="291" y="74"/>
                  </a:lnTo>
                  <a:lnTo>
                    <a:pt x="292" y="74"/>
                  </a:lnTo>
                  <a:lnTo>
                    <a:pt x="292" y="75"/>
                  </a:lnTo>
                  <a:lnTo>
                    <a:pt x="291" y="75"/>
                  </a:lnTo>
                  <a:lnTo>
                    <a:pt x="291" y="77"/>
                  </a:lnTo>
                  <a:lnTo>
                    <a:pt x="290" y="77"/>
                  </a:lnTo>
                  <a:lnTo>
                    <a:pt x="290" y="78"/>
                  </a:lnTo>
                  <a:lnTo>
                    <a:pt x="289" y="78"/>
                  </a:lnTo>
                  <a:lnTo>
                    <a:pt x="289" y="79"/>
                  </a:lnTo>
                  <a:lnTo>
                    <a:pt x="289" y="80"/>
                  </a:lnTo>
                  <a:lnTo>
                    <a:pt x="290" y="80"/>
                  </a:lnTo>
                  <a:lnTo>
                    <a:pt x="290" y="81"/>
                  </a:lnTo>
                  <a:lnTo>
                    <a:pt x="289" y="81"/>
                  </a:lnTo>
                  <a:lnTo>
                    <a:pt x="288" y="81"/>
                  </a:lnTo>
                  <a:lnTo>
                    <a:pt x="288" y="82"/>
                  </a:lnTo>
                  <a:lnTo>
                    <a:pt x="287" y="82"/>
                  </a:lnTo>
                  <a:lnTo>
                    <a:pt x="287" y="83"/>
                  </a:lnTo>
                  <a:lnTo>
                    <a:pt x="287" y="84"/>
                  </a:lnTo>
                  <a:lnTo>
                    <a:pt x="288" y="84"/>
                  </a:lnTo>
                  <a:lnTo>
                    <a:pt x="288" y="85"/>
                  </a:lnTo>
                  <a:lnTo>
                    <a:pt x="288" y="86"/>
                  </a:lnTo>
                  <a:lnTo>
                    <a:pt x="288" y="87"/>
                  </a:lnTo>
                  <a:lnTo>
                    <a:pt x="288" y="88"/>
                  </a:lnTo>
                  <a:lnTo>
                    <a:pt x="289" y="88"/>
                  </a:lnTo>
                  <a:lnTo>
                    <a:pt x="289" y="89"/>
                  </a:lnTo>
                  <a:lnTo>
                    <a:pt x="288" y="90"/>
                  </a:lnTo>
                  <a:lnTo>
                    <a:pt x="287" y="90"/>
                  </a:lnTo>
                  <a:lnTo>
                    <a:pt x="287" y="91"/>
                  </a:lnTo>
                  <a:lnTo>
                    <a:pt x="288" y="92"/>
                  </a:lnTo>
                  <a:lnTo>
                    <a:pt x="289" y="92"/>
                  </a:lnTo>
                  <a:lnTo>
                    <a:pt x="290" y="92"/>
                  </a:lnTo>
                  <a:lnTo>
                    <a:pt x="290" y="93"/>
                  </a:lnTo>
                  <a:lnTo>
                    <a:pt x="290" y="94"/>
                  </a:lnTo>
                  <a:lnTo>
                    <a:pt x="291" y="94"/>
                  </a:lnTo>
                  <a:lnTo>
                    <a:pt x="291" y="96"/>
                  </a:lnTo>
                  <a:lnTo>
                    <a:pt x="292" y="96"/>
                  </a:lnTo>
                  <a:lnTo>
                    <a:pt x="292" y="97"/>
                  </a:lnTo>
                  <a:lnTo>
                    <a:pt x="292" y="98"/>
                  </a:lnTo>
                  <a:lnTo>
                    <a:pt x="293" y="98"/>
                  </a:lnTo>
                  <a:lnTo>
                    <a:pt x="293" y="99"/>
                  </a:lnTo>
                  <a:lnTo>
                    <a:pt x="294" y="99"/>
                  </a:lnTo>
                  <a:lnTo>
                    <a:pt x="294" y="100"/>
                  </a:lnTo>
                  <a:lnTo>
                    <a:pt x="293" y="100"/>
                  </a:lnTo>
                  <a:lnTo>
                    <a:pt x="293" y="101"/>
                  </a:lnTo>
                  <a:lnTo>
                    <a:pt x="294" y="102"/>
                  </a:lnTo>
                  <a:lnTo>
                    <a:pt x="294" y="101"/>
                  </a:lnTo>
                  <a:lnTo>
                    <a:pt x="295" y="102"/>
                  </a:lnTo>
                  <a:lnTo>
                    <a:pt x="297" y="102"/>
                  </a:lnTo>
                  <a:lnTo>
                    <a:pt x="297" y="101"/>
                  </a:lnTo>
                  <a:lnTo>
                    <a:pt x="298" y="101"/>
                  </a:lnTo>
                  <a:lnTo>
                    <a:pt x="298" y="102"/>
                  </a:lnTo>
                  <a:lnTo>
                    <a:pt x="298" y="103"/>
                  </a:lnTo>
                  <a:lnTo>
                    <a:pt x="299" y="103"/>
                  </a:lnTo>
                  <a:lnTo>
                    <a:pt x="300" y="103"/>
                  </a:lnTo>
                  <a:lnTo>
                    <a:pt x="300" y="104"/>
                  </a:lnTo>
                  <a:lnTo>
                    <a:pt x="301" y="105"/>
                  </a:lnTo>
                  <a:lnTo>
                    <a:pt x="302" y="105"/>
                  </a:lnTo>
                  <a:lnTo>
                    <a:pt x="302" y="106"/>
                  </a:lnTo>
                  <a:lnTo>
                    <a:pt x="301" y="106"/>
                  </a:lnTo>
                  <a:lnTo>
                    <a:pt x="301" y="107"/>
                  </a:lnTo>
                  <a:lnTo>
                    <a:pt x="300" y="107"/>
                  </a:lnTo>
                  <a:lnTo>
                    <a:pt x="300" y="108"/>
                  </a:lnTo>
                  <a:lnTo>
                    <a:pt x="300" y="109"/>
                  </a:lnTo>
                  <a:lnTo>
                    <a:pt x="300" y="110"/>
                  </a:lnTo>
                  <a:lnTo>
                    <a:pt x="299" y="111"/>
                  </a:lnTo>
                  <a:lnTo>
                    <a:pt x="300" y="111"/>
                  </a:lnTo>
                  <a:lnTo>
                    <a:pt x="301" y="111"/>
                  </a:lnTo>
                  <a:lnTo>
                    <a:pt x="301" y="112"/>
                  </a:lnTo>
                  <a:lnTo>
                    <a:pt x="300" y="113"/>
                  </a:lnTo>
                  <a:lnTo>
                    <a:pt x="301" y="113"/>
                  </a:lnTo>
                  <a:lnTo>
                    <a:pt x="301" y="115"/>
                  </a:lnTo>
                  <a:lnTo>
                    <a:pt x="302" y="115"/>
                  </a:lnTo>
                  <a:lnTo>
                    <a:pt x="303" y="116"/>
                  </a:lnTo>
                  <a:lnTo>
                    <a:pt x="300" y="118"/>
                  </a:lnTo>
                  <a:lnTo>
                    <a:pt x="299" y="119"/>
                  </a:lnTo>
                  <a:lnTo>
                    <a:pt x="297" y="120"/>
                  </a:lnTo>
                  <a:lnTo>
                    <a:pt x="294" y="121"/>
                  </a:lnTo>
                  <a:lnTo>
                    <a:pt x="293" y="120"/>
                  </a:lnTo>
                  <a:lnTo>
                    <a:pt x="292" y="121"/>
                  </a:lnTo>
                  <a:lnTo>
                    <a:pt x="291" y="122"/>
                  </a:lnTo>
                  <a:lnTo>
                    <a:pt x="290" y="124"/>
                  </a:lnTo>
                  <a:lnTo>
                    <a:pt x="290" y="126"/>
                  </a:lnTo>
                  <a:lnTo>
                    <a:pt x="289" y="128"/>
                  </a:lnTo>
                  <a:lnTo>
                    <a:pt x="288" y="132"/>
                  </a:lnTo>
                  <a:lnTo>
                    <a:pt x="288" y="133"/>
                  </a:lnTo>
                  <a:lnTo>
                    <a:pt x="293" y="133"/>
                  </a:lnTo>
                  <a:lnTo>
                    <a:pt x="294" y="133"/>
                  </a:lnTo>
                  <a:lnTo>
                    <a:pt x="297" y="132"/>
                  </a:lnTo>
                  <a:lnTo>
                    <a:pt x="298" y="136"/>
                  </a:lnTo>
                  <a:lnTo>
                    <a:pt x="300" y="140"/>
                  </a:lnTo>
                  <a:lnTo>
                    <a:pt x="300" y="141"/>
                  </a:lnTo>
                  <a:lnTo>
                    <a:pt x="302" y="141"/>
                  </a:lnTo>
                  <a:lnTo>
                    <a:pt x="302" y="139"/>
                  </a:lnTo>
                  <a:lnTo>
                    <a:pt x="305" y="139"/>
                  </a:lnTo>
                  <a:lnTo>
                    <a:pt x="303" y="136"/>
                  </a:lnTo>
                  <a:lnTo>
                    <a:pt x="303" y="133"/>
                  </a:lnTo>
                  <a:lnTo>
                    <a:pt x="308" y="130"/>
                  </a:lnTo>
                  <a:lnTo>
                    <a:pt x="307" y="130"/>
                  </a:lnTo>
                  <a:lnTo>
                    <a:pt x="310" y="127"/>
                  </a:lnTo>
                  <a:lnTo>
                    <a:pt x="310" y="128"/>
                  </a:lnTo>
                  <a:lnTo>
                    <a:pt x="311" y="128"/>
                  </a:lnTo>
                  <a:lnTo>
                    <a:pt x="311" y="129"/>
                  </a:lnTo>
                  <a:lnTo>
                    <a:pt x="312" y="129"/>
                  </a:lnTo>
                  <a:lnTo>
                    <a:pt x="313" y="128"/>
                  </a:lnTo>
                  <a:lnTo>
                    <a:pt x="313" y="129"/>
                  </a:lnTo>
                  <a:lnTo>
                    <a:pt x="314" y="129"/>
                  </a:lnTo>
                  <a:lnTo>
                    <a:pt x="314" y="130"/>
                  </a:lnTo>
                  <a:lnTo>
                    <a:pt x="315" y="130"/>
                  </a:lnTo>
                  <a:lnTo>
                    <a:pt x="317" y="130"/>
                  </a:lnTo>
                  <a:lnTo>
                    <a:pt x="318" y="130"/>
                  </a:lnTo>
                  <a:lnTo>
                    <a:pt x="319" y="131"/>
                  </a:lnTo>
                  <a:lnTo>
                    <a:pt x="319" y="132"/>
                  </a:lnTo>
                  <a:lnTo>
                    <a:pt x="320" y="132"/>
                  </a:lnTo>
                  <a:lnTo>
                    <a:pt x="321" y="132"/>
                  </a:lnTo>
                  <a:lnTo>
                    <a:pt x="321" y="133"/>
                  </a:lnTo>
                  <a:lnTo>
                    <a:pt x="322" y="133"/>
                  </a:lnTo>
                  <a:lnTo>
                    <a:pt x="323" y="133"/>
                  </a:lnTo>
                  <a:lnTo>
                    <a:pt x="324" y="135"/>
                  </a:lnTo>
                  <a:lnTo>
                    <a:pt x="324" y="136"/>
                  </a:lnTo>
                  <a:lnTo>
                    <a:pt x="324" y="137"/>
                  </a:lnTo>
                  <a:lnTo>
                    <a:pt x="323" y="137"/>
                  </a:lnTo>
                  <a:lnTo>
                    <a:pt x="323" y="138"/>
                  </a:lnTo>
                  <a:lnTo>
                    <a:pt x="323" y="139"/>
                  </a:lnTo>
                  <a:lnTo>
                    <a:pt x="324" y="140"/>
                  </a:lnTo>
                  <a:lnTo>
                    <a:pt x="323" y="141"/>
                  </a:lnTo>
                  <a:lnTo>
                    <a:pt x="323" y="142"/>
                  </a:lnTo>
                  <a:lnTo>
                    <a:pt x="324" y="142"/>
                  </a:lnTo>
                  <a:lnTo>
                    <a:pt x="324" y="143"/>
                  </a:lnTo>
                  <a:lnTo>
                    <a:pt x="324" y="144"/>
                  </a:lnTo>
                  <a:lnTo>
                    <a:pt x="324" y="145"/>
                  </a:lnTo>
                  <a:lnTo>
                    <a:pt x="325" y="145"/>
                  </a:lnTo>
                  <a:lnTo>
                    <a:pt x="325" y="146"/>
                  </a:lnTo>
                  <a:lnTo>
                    <a:pt x="326" y="146"/>
                  </a:lnTo>
                  <a:lnTo>
                    <a:pt x="326" y="147"/>
                  </a:lnTo>
                  <a:lnTo>
                    <a:pt x="327" y="147"/>
                  </a:lnTo>
                  <a:lnTo>
                    <a:pt x="327" y="148"/>
                  </a:lnTo>
                  <a:lnTo>
                    <a:pt x="328" y="149"/>
                  </a:lnTo>
                  <a:lnTo>
                    <a:pt x="328" y="150"/>
                  </a:lnTo>
                  <a:lnTo>
                    <a:pt x="328" y="151"/>
                  </a:lnTo>
                  <a:lnTo>
                    <a:pt x="329" y="151"/>
                  </a:lnTo>
                  <a:lnTo>
                    <a:pt x="329" y="152"/>
                  </a:lnTo>
                  <a:lnTo>
                    <a:pt x="330" y="152"/>
                  </a:lnTo>
                  <a:lnTo>
                    <a:pt x="330" y="154"/>
                  </a:lnTo>
                  <a:lnTo>
                    <a:pt x="330" y="155"/>
                  </a:lnTo>
                  <a:lnTo>
                    <a:pt x="329" y="155"/>
                  </a:lnTo>
                  <a:lnTo>
                    <a:pt x="329" y="156"/>
                  </a:lnTo>
                  <a:lnTo>
                    <a:pt x="329" y="157"/>
                  </a:lnTo>
                  <a:lnTo>
                    <a:pt x="330" y="157"/>
                  </a:lnTo>
                  <a:lnTo>
                    <a:pt x="331" y="158"/>
                  </a:lnTo>
                  <a:lnTo>
                    <a:pt x="332" y="158"/>
                  </a:lnTo>
                  <a:lnTo>
                    <a:pt x="332" y="159"/>
                  </a:lnTo>
                  <a:lnTo>
                    <a:pt x="333" y="159"/>
                  </a:lnTo>
                  <a:lnTo>
                    <a:pt x="333" y="160"/>
                  </a:lnTo>
                  <a:lnTo>
                    <a:pt x="334" y="160"/>
                  </a:lnTo>
                  <a:lnTo>
                    <a:pt x="334" y="161"/>
                  </a:lnTo>
                  <a:lnTo>
                    <a:pt x="336" y="161"/>
                  </a:lnTo>
                  <a:lnTo>
                    <a:pt x="337" y="162"/>
                  </a:lnTo>
                  <a:lnTo>
                    <a:pt x="337" y="163"/>
                  </a:lnTo>
                  <a:lnTo>
                    <a:pt x="338" y="164"/>
                  </a:lnTo>
                  <a:lnTo>
                    <a:pt x="338" y="165"/>
                  </a:lnTo>
                  <a:lnTo>
                    <a:pt x="339" y="166"/>
                  </a:lnTo>
                  <a:lnTo>
                    <a:pt x="340" y="166"/>
                  </a:lnTo>
                  <a:lnTo>
                    <a:pt x="340" y="167"/>
                  </a:lnTo>
                  <a:lnTo>
                    <a:pt x="341" y="167"/>
                  </a:lnTo>
                  <a:lnTo>
                    <a:pt x="341" y="168"/>
                  </a:lnTo>
                  <a:lnTo>
                    <a:pt x="342" y="169"/>
                  </a:lnTo>
                  <a:lnTo>
                    <a:pt x="342" y="170"/>
                  </a:lnTo>
                  <a:lnTo>
                    <a:pt x="343" y="170"/>
                  </a:lnTo>
                  <a:lnTo>
                    <a:pt x="344" y="170"/>
                  </a:lnTo>
                  <a:lnTo>
                    <a:pt x="344" y="171"/>
                  </a:lnTo>
                  <a:lnTo>
                    <a:pt x="345" y="171"/>
                  </a:lnTo>
                  <a:lnTo>
                    <a:pt x="346" y="172"/>
                  </a:lnTo>
                  <a:lnTo>
                    <a:pt x="347" y="172"/>
                  </a:lnTo>
                  <a:lnTo>
                    <a:pt x="347" y="174"/>
                  </a:lnTo>
                  <a:lnTo>
                    <a:pt x="348" y="174"/>
                  </a:lnTo>
                  <a:lnTo>
                    <a:pt x="348" y="175"/>
                  </a:lnTo>
                  <a:lnTo>
                    <a:pt x="349" y="175"/>
                  </a:lnTo>
                  <a:lnTo>
                    <a:pt x="349" y="176"/>
                  </a:lnTo>
                  <a:lnTo>
                    <a:pt x="350" y="176"/>
                  </a:lnTo>
                  <a:lnTo>
                    <a:pt x="350" y="177"/>
                  </a:lnTo>
                  <a:lnTo>
                    <a:pt x="350" y="178"/>
                  </a:lnTo>
                  <a:lnTo>
                    <a:pt x="350" y="179"/>
                  </a:lnTo>
                  <a:lnTo>
                    <a:pt x="349" y="179"/>
                  </a:lnTo>
                  <a:lnTo>
                    <a:pt x="349" y="180"/>
                  </a:lnTo>
                  <a:lnTo>
                    <a:pt x="349" y="181"/>
                  </a:lnTo>
                  <a:lnTo>
                    <a:pt x="349" y="182"/>
                  </a:lnTo>
                  <a:lnTo>
                    <a:pt x="349" y="183"/>
                  </a:lnTo>
                  <a:lnTo>
                    <a:pt x="349" y="184"/>
                  </a:lnTo>
                  <a:lnTo>
                    <a:pt x="350" y="184"/>
                  </a:lnTo>
                  <a:lnTo>
                    <a:pt x="350" y="185"/>
                  </a:lnTo>
                  <a:lnTo>
                    <a:pt x="350" y="186"/>
                  </a:lnTo>
                  <a:lnTo>
                    <a:pt x="351" y="186"/>
                  </a:lnTo>
                  <a:lnTo>
                    <a:pt x="351" y="187"/>
                  </a:lnTo>
                  <a:lnTo>
                    <a:pt x="351" y="188"/>
                  </a:lnTo>
                  <a:lnTo>
                    <a:pt x="351" y="189"/>
                  </a:lnTo>
                  <a:lnTo>
                    <a:pt x="350" y="189"/>
                  </a:lnTo>
                  <a:lnTo>
                    <a:pt x="350" y="190"/>
                  </a:lnTo>
                  <a:lnTo>
                    <a:pt x="350" y="191"/>
                  </a:lnTo>
                  <a:lnTo>
                    <a:pt x="349" y="193"/>
                  </a:lnTo>
                  <a:lnTo>
                    <a:pt x="348" y="194"/>
                  </a:lnTo>
                  <a:lnTo>
                    <a:pt x="348" y="195"/>
                  </a:lnTo>
                  <a:lnTo>
                    <a:pt x="356" y="200"/>
                  </a:lnTo>
                  <a:lnTo>
                    <a:pt x="363" y="204"/>
                  </a:lnTo>
                  <a:lnTo>
                    <a:pt x="370" y="209"/>
                  </a:lnTo>
                  <a:lnTo>
                    <a:pt x="372" y="210"/>
                  </a:lnTo>
                  <a:lnTo>
                    <a:pt x="372" y="211"/>
                  </a:lnTo>
                  <a:lnTo>
                    <a:pt x="373" y="211"/>
                  </a:lnTo>
                  <a:lnTo>
                    <a:pt x="375" y="213"/>
                  </a:lnTo>
                  <a:lnTo>
                    <a:pt x="376" y="213"/>
                  </a:lnTo>
                  <a:lnTo>
                    <a:pt x="376" y="214"/>
                  </a:lnTo>
                  <a:lnTo>
                    <a:pt x="376" y="215"/>
                  </a:lnTo>
                  <a:lnTo>
                    <a:pt x="376" y="216"/>
                  </a:lnTo>
                  <a:lnTo>
                    <a:pt x="376" y="217"/>
                  </a:lnTo>
                  <a:lnTo>
                    <a:pt x="376" y="218"/>
                  </a:lnTo>
                  <a:lnTo>
                    <a:pt x="376" y="219"/>
                  </a:lnTo>
                  <a:lnTo>
                    <a:pt x="377" y="220"/>
                  </a:lnTo>
                  <a:lnTo>
                    <a:pt x="377" y="221"/>
                  </a:lnTo>
                  <a:lnTo>
                    <a:pt x="378" y="221"/>
                  </a:lnTo>
                  <a:lnTo>
                    <a:pt x="379" y="221"/>
                  </a:lnTo>
                  <a:lnTo>
                    <a:pt x="379" y="222"/>
                  </a:lnTo>
                  <a:lnTo>
                    <a:pt x="380" y="222"/>
                  </a:lnTo>
                  <a:lnTo>
                    <a:pt x="381" y="222"/>
                  </a:lnTo>
                  <a:lnTo>
                    <a:pt x="381" y="223"/>
                  </a:lnTo>
                  <a:lnTo>
                    <a:pt x="382" y="224"/>
                  </a:lnTo>
                  <a:lnTo>
                    <a:pt x="383" y="225"/>
                  </a:lnTo>
                  <a:lnTo>
                    <a:pt x="384" y="225"/>
                  </a:lnTo>
                  <a:lnTo>
                    <a:pt x="385" y="226"/>
                  </a:lnTo>
                  <a:lnTo>
                    <a:pt x="386" y="226"/>
                  </a:lnTo>
                  <a:lnTo>
                    <a:pt x="387" y="226"/>
                  </a:lnTo>
                  <a:lnTo>
                    <a:pt x="387" y="227"/>
                  </a:lnTo>
                  <a:lnTo>
                    <a:pt x="388" y="227"/>
                  </a:lnTo>
                  <a:lnTo>
                    <a:pt x="389" y="227"/>
                  </a:lnTo>
                  <a:lnTo>
                    <a:pt x="389" y="228"/>
                  </a:lnTo>
                  <a:lnTo>
                    <a:pt x="390" y="228"/>
                  </a:lnTo>
                  <a:lnTo>
                    <a:pt x="391" y="228"/>
                  </a:lnTo>
                  <a:lnTo>
                    <a:pt x="392" y="228"/>
                  </a:lnTo>
                  <a:lnTo>
                    <a:pt x="394" y="229"/>
                  </a:lnTo>
                  <a:lnTo>
                    <a:pt x="395" y="229"/>
                  </a:lnTo>
                  <a:lnTo>
                    <a:pt x="396" y="229"/>
                  </a:lnTo>
                  <a:lnTo>
                    <a:pt x="396" y="230"/>
                  </a:lnTo>
                  <a:lnTo>
                    <a:pt x="397" y="230"/>
                  </a:lnTo>
                  <a:lnTo>
                    <a:pt x="398" y="230"/>
                  </a:lnTo>
                  <a:lnTo>
                    <a:pt x="399" y="230"/>
                  </a:lnTo>
                  <a:lnTo>
                    <a:pt x="400" y="230"/>
                  </a:lnTo>
                  <a:lnTo>
                    <a:pt x="401" y="229"/>
                  </a:lnTo>
                  <a:lnTo>
                    <a:pt x="402" y="229"/>
                  </a:lnTo>
                  <a:lnTo>
                    <a:pt x="403" y="229"/>
                  </a:lnTo>
                  <a:lnTo>
                    <a:pt x="404" y="229"/>
                  </a:lnTo>
                  <a:lnTo>
                    <a:pt x="405" y="229"/>
                  </a:lnTo>
                  <a:lnTo>
                    <a:pt x="406" y="229"/>
                  </a:lnTo>
                  <a:lnTo>
                    <a:pt x="407" y="229"/>
                  </a:lnTo>
                  <a:lnTo>
                    <a:pt x="408" y="229"/>
                  </a:lnTo>
                  <a:lnTo>
                    <a:pt x="409" y="229"/>
                  </a:lnTo>
                  <a:lnTo>
                    <a:pt x="410" y="229"/>
                  </a:lnTo>
                  <a:lnTo>
                    <a:pt x="410" y="230"/>
                  </a:lnTo>
                  <a:lnTo>
                    <a:pt x="411" y="232"/>
                  </a:lnTo>
                  <a:lnTo>
                    <a:pt x="413" y="232"/>
                  </a:lnTo>
                  <a:lnTo>
                    <a:pt x="413" y="233"/>
                  </a:lnTo>
                  <a:lnTo>
                    <a:pt x="414" y="233"/>
                  </a:lnTo>
                  <a:lnTo>
                    <a:pt x="415" y="233"/>
                  </a:lnTo>
                  <a:lnTo>
                    <a:pt x="415" y="234"/>
                  </a:lnTo>
                  <a:lnTo>
                    <a:pt x="415" y="235"/>
                  </a:lnTo>
                  <a:lnTo>
                    <a:pt x="416" y="235"/>
                  </a:lnTo>
                  <a:lnTo>
                    <a:pt x="417" y="235"/>
                  </a:lnTo>
                  <a:lnTo>
                    <a:pt x="418" y="235"/>
                  </a:lnTo>
                  <a:lnTo>
                    <a:pt x="419" y="235"/>
                  </a:lnTo>
                  <a:lnTo>
                    <a:pt x="419" y="236"/>
                  </a:lnTo>
                  <a:lnTo>
                    <a:pt x="420" y="236"/>
                  </a:lnTo>
                  <a:lnTo>
                    <a:pt x="420" y="235"/>
                  </a:lnTo>
                  <a:lnTo>
                    <a:pt x="421" y="235"/>
                  </a:lnTo>
                  <a:lnTo>
                    <a:pt x="422" y="236"/>
                  </a:lnTo>
                  <a:lnTo>
                    <a:pt x="423" y="236"/>
                  </a:lnTo>
                  <a:lnTo>
                    <a:pt x="424" y="236"/>
                  </a:lnTo>
                  <a:lnTo>
                    <a:pt x="425" y="236"/>
                  </a:lnTo>
                  <a:lnTo>
                    <a:pt x="426" y="237"/>
                  </a:lnTo>
                  <a:lnTo>
                    <a:pt x="427" y="237"/>
                  </a:lnTo>
                  <a:lnTo>
                    <a:pt x="427" y="238"/>
                  </a:lnTo>
                  <a:lnTo>
                    <a:pt x="428" y="238"/>
                  </a:lnTo>
                  <a:lnTo>
                    <a:pt x="428" y="239"/>
                  </a:lnTo>
                  <a:lnTo>
                    <a:pt x="429" y="239"/>
                  </a:lnTo>
                  <a:lnTo>
                    <a:pt x="429" y="240"/>
                  </a:lnTo>
                  <a:lnTo>
                    <a:pt x="430" y="240"/>
                  </a:lnTo>
                  <a:lnTo>
                    <a:pt x="431" y="240"/>
                  </a:lnTo>
                  <a:lnTo>
                    <a:pt x="433" y="241"/>
                  </a:lnTo>
                  <a:lnTo>
                    <a:pt x="434" y="242"/>
                  </a:lnTo>
                  <a:lnTo>
                    <a:pt x="434" y="243"/>
                  </a:lnTo>
                  <a:lnTo>
                    <a:pt x="435" y="244"/>
                  </a:lnTo>
                  <a:lnTo>
                    <a:pt x="436" y="244"/>
                  </a:lnTo>
                  <a:lnTo>
                    <a:pt x="437" y="244"/>
                  </a:lnTo>
                  <a:lnTo>
                    <a:pt x="437" y="245"/>
                  </a:lnTo>
                  <a:lnTo>
                    <a:pt x="437" y="246"/>
                  </a:lnTo>
                  <a:lnTo>
                    <a:pt x="438" y="246"/>
                  </a:lnTo>
                  <a:lnTo>
                    <a:pt x="437" y="247"/>
                  </a:lnTo>
                  <a:lnTo>
                    <a:pt x="438" y="247"/>
                  </a:lnTo>
                  <a:lnTo>
                    <a:pt x="439" y="248"/>
                  </a:lnTo>
                  <a:lnTo>
                    <a:pt x="440" y="248"/>
                  </a:lnTo>
                  <a:lnTo>
                    <a:pt x="440" y="249"/>
                  </a:lnTo>
                  <a:lnTo>
                    <a:pt x="440" y="250"/>
                  </a:lnTo>
                  <a:lnTo>
                    <a:pt x="440" y="252"/>
                  </a:lnTo>
                  <a:lnTo>
                    <a:pt x="440" y="253"/>
                  </a:lnTo>
                  <a:lnTo>
                    <a:pt x="441" y="253"/>
                  </a:lnTo>
                  <a:lnTo>
                    <a:pt x="441" y="254"/>
                  </a:lnTo>
                  <a:lnTo>
                    <a:pt x="442" y="254"/>
                  </a:lnTo>
                  <a:lnTo>
                    <a:pt x="443" y="254"/>
                  </a:lnTo>
                  <a:lnTo>
                    <a:pt x="443" y="255"/>
                  </a:lnTo>
                  <a:lnTo>
                    <a:pt x="444" y="256"/>
                  </a:lnTo>
                  <a:lnTo>
                    <a:pt x="444" y="257"/>
                  </a:lnTo>
                  <a:lnTo>
                    <a:pt x="445" y="257"/>
                  </a:lnTo>
                  <a:lnTo>
                    <a:pt x="445" y="258"/>
                  </a:lnTo>
                  <a:lnTo>
                    <a:pt x="445" y="259"/>
                  </a:lnTo>
                  <a:lnTo>
                    <a:pt x="446" y="259"/>
                  </a:lnTo>
                  <a:lnTo>
                    <a:pt x="447" y="259"/>
                  </a:lnTo>
                  <a:lnTo>
                    <a:pt x="448" y="259"/>
                  </a:lnTo>
                  <a:lnTo>
                    <a:pt x="448" y="260"/>
                  </a:lnTo>
                  <a:lnTo>
                    <a:pt x="448" y="261"/>
                  </a:lnTo>
                  <a:lnTo>
                    <a:pt x="448" y="262"/>
                  </a:lnTo>
                  <a:lnTo>
                    <a:pt x="448" y="263"/>
                  </a:lnTo>
                  <a:lnTo>
                    <a:pt x="449" y="263"/>
                  </a:lnTo>
                  <a:lnTo>
                    <a:pt x="448" y="264"/>
                  </a:lnTo>
                  <a:lnTo>
                    <a:pt x="449" y="264"/>
                  </a:lnTo>
                  <a:lnTo>
                    <a:pt x="449" y="265"/>
                  </a:lnTo>
                  <a:lnTo>
                    <a:pt x="449" y="266"/>
                  </a:lnTo>
                  <a:lnTo>
                    <a:pt x="450" y="266"/>
                  </a:lnTo>
                  <a:lnTo>
                    <a:pt x="450" y="267"/>
                  </a:lnTo>
                  <a:lnTo>
                    <a:pt x="452" y="267"/>
                  </a:lnTo>
                  <a:lnTo>
                    <a:pt x="452" y="268"/>
                  </a:lnTo>
                  <a:lnTo>
                    <a:pt x="450" y="268"/>
                  </a:lnTo>
                  <a:lnTo>
                    <a:pt x="452" y="268"/>
                  </a:lnTo>
                  <a:lnTo>
                    <a:pt x="452" y="269"/>
                  </a:lnTo>
                  <a:lnTo>
                    <a:pt x="452" y="271"/>
                  </a:lnTo>
                  <a:lnTo>
                    <a:pt x="453" y="271"/>
                  </a:lnTo>
                  <a:lnTo>
                    <a:pt x="453" y="272"/>
                  </a:lnTo>
                  <a:lnTo>
                    <a:pt x="454" y="272"/>
                  </a:lnTo>
                  <a:lnTo>
                    <a:pt x="454" y="273"/>
                  </a:lnTo>
                  <a:lnTo>
                    <a:pt x="455" y="273"/>
                  </a:lnTo>
                  <a:lnTo>
                    <a:pt x="455" y="274"/>
                  </a:lnTo>
                  <a:lnTo>
                    <a:pt x="456" y="274"/>
                  </a:lnTo>
                  <a:lnTo>
                    <a:pt x="456" y="275"/>
                  </a:lnTo>
                  <a:lnTo>
                    <a:pt x="456" y="276"/>
                  </a:lnTo>
                  <a:lnTo>
                    <a:pt x="457" y="276"/>
                  </a:lnTo>
                  <a:lnTo>
                    <a:pt x="457" y="277"/>
                  </a:lnTo>
                  <a:lnTo>
                    <a:pt x="457" y="278"/>
                  </a:lnTo>
                  <a:lnTo>
                    <a:pt x="456" y="279"/>
                  </a:lnTo>
                  <a:lnTo>
                    <a:pt x="456" y="280"/>
                  </a:lnTo>
                  <a:lnTo>
                    <a:pt x="457" y="280"/>
                  </a:lnTo>
                  <a:lnTo>
                    <a:pt x="457" y="281"/>
                  </a:lnTo>
                  <a:lnTo>
                    <a:pt x="457" y="282"/>
                  </a:lnTo>
                  <a:lnTo>
                    <a:pt x="458" y="283"/>
                  </a:lnTo>
                  <a:lnTo>
                    <a:pt x="458" y="284"/>
                  </a:lnTo>
                  <a:lnTo>
                    <a:pt x="457" y="284"/>
                  </a:lnTo>
                  <a:lnTo>
                    <a:pt x="458" y="284"/>
                  </a:lnTo>
                  <a:lnTo>
                    <a:pt x="458" y="285"/>
                  </a:lnTo>
                  <a:lnTo>
                    <a:pt x="457" y="285"/>
                  </a:lnTo>
                  <a:lnTo>
                    <a:pt x="457" y="286"/>
                  </a:lnTo>
                  <a:lnTo>
                    <a:pt x="458" y="287"/>
                  </a:lnTo>
                  <a:lnTo>
                    <a:pt x="457" y="287"/>
                  </a:lnTo>
                  <a:lnTo>
                    <a:pt x="458" y="287"/>
                  </a:lnTo>
                  <a:lnTo>
                    <a:pt x="458" y="288"/>
                  </a:lnTo>
                  <a:lnTo>
                    <a:pt x="457" y="288"/>
                  </a:lnTo>
                  <a:lnTo>
                    <a:pt x="457" y="290"/>
                  </a:lnTo>
                  <a:lnTo>
                    <a:pt x="457" y="291"/>
                  </a:lnTo>
                  <a:lnTo>
                    <a:pt x="456" y="291"/>
                  </a:lnTo>
                  <a:lnTo>
                    <a:pt x="456" y="292"/>
                  </a:lnTo>
                  <a:lnTo>
                    <a:pt x="456" y="293"/>
                  </a:lnTo>
                  <a:lnTo>
                    <a:pt x="457" y="293"/>
                  </a:lnTo>
                  <a:lnTo>
                    <a:pt x="457" y="294"/>
                  </a:lnTo>
                  <a:lnTo>
                    <a:pt x="458" y="295"/>
                  </a:lnTo>
                  <a:lnTo>
                    <a:pt x="457" y="295"/>
                  </a:lnTo>
                  <a:lnTo>
                    <a:pt x="458" y="295"/>
                  </a:lnTo>
                  <a:lnTo>
                    <a:pt x="458" y="296"/>
                  </a:lnTo>
                  <a:lnTo>
                    <a:pt x="458" y="297"/>
                  </a:lnTo>
                  <a:lnTo>
                    <a:pt x="457" y="297"/>
                  </a:lnTo>
                  <a:lnTo>
                    <a:pt x="457" y="298"/>
                  </a:lnTo>
                  <a:lnTo>
                    <a:pt x="458" y="298"/>
                  </a:lnTo>
                  <a:lnTo>
                    <a:pt x="458" y="299"/>
                  </a:lnTo>
                  <a:lnTo>
                    <a:pt x="458" y="300"/>
                  </a:lnTo>
                  <a:lnTo>
                    <a:pt x="459" y="300"/>
                  </a:lnTo>
                  <a:lnTo>
                    <a:pt x="459" y="301"/>
                  </a:lnTo>
                  <a:lnTo>
                    <a:pt x="459" y="302"/>
                  </a:lnTo>
                  <a:lnTo>
                    <a:pt x="459" y="303"/>
                  </a:lnTo>
                  <a:lnTo>
                    <a:pt x="459" y="304"/>
                  </a:lnTo>
                  <a:lnTo>
                    <a:pt x="459" y="305"/>
                  </a:lnTo>
                  <a:lnTo>
                    <a:pt x="459" y="306"/>
                  </a:lnTo>
                  <a:lnTo>
                    <a:pt x="459" y="307"/>
                  </a:lnTo>
                  <a:lnTo>
                    <a:pt x="460" y="307"/>
                  </a:lnTo>
                  <a:lnTo>
                    <a:pt x="459" y="308"/>
                  </a:lnTo>
                  <a:lnTo>
                    <a:pt x="460" y="308"/>
                  </a:lnTo>
                  <a:lnTo>
                    <a:pt x="460" y="310"/>
                  </a:lnTo>
                  <a:lnTo>
                    <a:pt x="460" y="311"/>
                  </a:lnTo>
                  <a:lnTo>
                    <a:pt x="461" y="312"/>
                  </a:lnTo>
                  <a:lnTo>
                    <a:pt x="461" y="313"/>
                  </a:lnTo>
                  <a:lnTo>
                    <a:pt x="461" y="314"/>
                  </a:lnTo>
                  <a:lnTo>
                    <a:pt x="462" y="315"/>
                  </a:lnTo>
                  <a:lnTo>
                    <a:pt x="463" y="315"/>
                  </a:lnTo>
                  <a:lnTo>
                    <a:pt x="463" y="316"/>
                  </a:lnTo>
                  <a:lnTo>
                    <a:pt x="463" y="317"/>
                  </a:lnTo>
                  <a:lnTo>
                    <a:pt x="463" y="318"/>
                  </a:lnTo>
                  <a:lnTo>
                    <a:pt x="464" y="319"/>
                  </a:lnTo>
                  <a:lnTo>
                    <a:pt x="465" y="319"/>
                  </a:lnTo>
                  <a:lnTo>
                    <a:pt x="465" y="320"/>
                  </a:lnTo>
                  <a:lnTo>
                    <a:pt x="465" y="321"/>
                  </a:lnTo>
                  <a:lnTo>
                    <a:pt x="466" y="321"/>
                  </a:lnTo>
                  <a:lnTo>
                    <a:pt x="467" y="321"/>
                  </a:lnTo>
                  <a:lnTo>
                    <a:pt x="467" y="322"/>
                  </a:lnTo>
                  <a:lnTo>
                    <a:pt x="467" y="321"/>
                  </a:lnTo>
                  <a:lnTo>
                    <a:pt x="468" y="322"/>
                  </a:lnTo>
                  <a:lnTo>
                    <a:pt x="468" y="323"/>
                  </a:lnTo>
                  <a:lnTo>
                    <a:pt x="469" y="323"/>
                  </a:lnTo>
                  <a:lnTo>
                    <a:pt x="469" y="324"/>
                  </a:lnTo>
                  <a:lnTo>
                    <a:pt x="470" y="324"/>
                  </a:lnTo>
                  <a:lnTo>
                    <a:pt x="470" y="325"/>
                  </a:lnTo>
                  <a:lnTo>
                    <a:pt x="472" y="325"/>
                  </a:lnTo>
                  <a:lnTo>
                    <a:pt x="473" y="326"/>
                  </a:lnTo>
                  <a:lnTo>
                    <a:pt x="473" y="327"/>
                  </a:lnTo>
                  <a:lnTo>
                    <a:pt x="474" y="327"/>
                  </a:lnTo>
                  <a:lnTo>
                    <a:pt x="474" y="329"/>
                  </a:lnTo>
                  <a:lnTo>
                    <a:pt x="473" y="329"/>
                  </a:lnTo>
                  <a:lnTo>
                    <a:pt x="473" y="330"/>
                  </a:lnTo>
                  <a:lnTo>
                    <a:pt x="473" y="331"/>
                  </a:lnTo>
                  <a:lnTo>
                    <a:pt x="473" y="332"/>
                  </a:lnTo>
                  <a:lnTo>
                    <a:pt x="474" y="333"/>
                  </a:lnTo>
                  <a:lnTo>
                    <a:pt x="474" y="334"/>
                  </a:lnTo>
                  <a:lnTo>
                    <a:pt x="474" y="335"/>
                  </a:lnTo>
                  <a:lnTo>
                    <a:pt x="474" y="336"/>
                  </a:lnTo>
                  <a:lnTo>
                    <a:pt x="475" y="336"/>
                  </a:lnTo>
                  <a:lnTo>
                    <a:pt x="475" y="337"/>
                  </a:lnTo>
                  <a:lnTo>
                    <a:pt x="476" y="337"/>
                  </a:lnTo>
                  <a:lnTo>
                    <a:pt x="477" y="337"/>
                  </a:lnTo>
                  <a:lnTo>
                    <a:pt x="477" y="338"/>
                  </a:lnTo>
                  <a:lnTo>
                    <a:pt x="478" y="338"/>
                  </a:lnTo>
                  <a:lnTo>
                    <a:pt x="479" y="338"/>
                  </a:lnTo>
                  <a:lnTo>
                    <a:pt x="479" y="339"/>
                  </a:lnTo>
                  <a:lnTo>
                    <a:pt x="480" y="339"/>
                  </a:lnTo>
                  <a:lnTo>
                    <a:pt x="480" y="340"/>
                  </a:lnTo>
                  <a:lnTo>
                    <a:pt x="481" y="340"/>
                  </a:lnTo>
                  <a:lnTo>
                    <a:pt x="482" y="340"/>
                  </a:lnTo>
                  <a:lnTo>
                    <a:pt x="482" y="341"/>
                  </a:lnTo>
                  <a:lnTo>
                    <a:pt x="482" y="342"/>
                  </a:lnTo>
                  <a:lnTo>
                    <a:pt x="482" y="343"/>
                  </a:lnTo>
                  <a:lnTo>
                    <a:pt x="482" y="344"/>
                  </a:lnTo>
                  <a:lnTo>
                    <a:pt x="483" y="344"/>
                  </a:lnTo>
                  <a:lnTo>
                    <a:pt x="484" y="344"/>
                  </a:lnTo>
                  <a:lnTo>
                    <a:pt x="485" y="344"/>
                  </a:lnTo>
                  <a:lnTo>
                    <a:pt x="485" y="345"/>
                  </a:lnTo>
                  <a:lnTo>
                    <a:pt x="486" y="345"/>
                  </a:lnTo>
                  <a:lnTo>
                    <a:pt x="485" y="346"/>
                  </a:lnTo>
                  <a:lnTo>
                    <a:pt x="486" y="346"/>
                  </a:lnTo>
                  <a:lnTo>
                    <a:pt x="487" y="346"/>
                  </a:lnTo>
                  <a:lnTo>
                    <a:pt x="483" y="352"/>
                  </a:lnTo>
                  <a:lnTo>
                    <a:pt x="480" y="355"/>
                  </a:lnTo>
                  <a:lnTo>
                    <a:pt x="472" y="364"/>
                  </a:lnTo>
                  <a:lnTo>
                    <a:pt x="466" y="371"/>
                  </a:lnTo>
                  <a:lnTo>
                    <a:pt x="458" y="380"/>
                  </a:lnTo>
                  <a:lnTo>
                    <a:pt x="455" y="383"/>
                  </a:lnTo>
                  <a:lnTo>
                    <a:pt x="448" y="390"/>
                  </a:lnTo>
                  <a:lnTo>
                    <a:pt x="440" y="399"/>
                  </a:lnTo>
                  <a:lnTo>
                    <a:pt x="433" y="408"/>
                  </a:lnTo>
                  <a:lnTo>
                    <a:pt x="429" y="411"/>
                  </a:lnTo>
                  <a:lnTo>
                    <a:pt x="425" y="416"/>
                  </a:lnTo>
                  <a:lnTo>
                    <a:pt x="417" y="424"/>
                  </a:lnTo>
                  <a:lnTo>
                    <a:pt x="403" y="439"/>
                  </a:lnTo>
                  <a:lnTo>
                    <a:pt x="395" y="449"/>
                  </a:lnTo>
                  <a:lnTo>
                    <a:pt x="388" y="456"/>
                  </a:lnTo>
                  <a:lnTo>
                    <a:pt x="383" y="462"/>
                  </a:lnTo>
                  <a:lnTo>
                    <a:pt x="377" y="456"/>
                  </a:lnTo>
                  <a:lnTo>
                    <a:pt x="369" y="450"/>
                  </a:lnTo>
                  <a:lnTo>
                    <a:pt x="368" y="449"/>
                  </a:lnTo>
                  <a:lnTo>
                    <a:pt x="366" y="447"/>
                  </a:lnTo>
                  <a:lnTo>
                    <a:pt x="364" y="444"/>
                  </a:lnTo>
                  <a:lnTo>
                    <a:pt x="362" y="442"/>
                  </a:lnTo>
                  <a:lnTo>
                    <a:pt x="361" y="441"/>
                  </a:lnTo>
                  <a:lnTo>
                    <a:pt x="359" y="440"/>
                  </a:lnTo>
                  <a:lnTo>
                    <a:pt x="359" y="439"/>
                  </a:lnTo>
                  <a:lnTo>
                    <a:pt x="356" y="437"/>
                  </a:lnTo>
                  <a:lnTo>
                    <a:pt x="353" y="434"/>
                  </a:lnTo>
                  <a:lnTo>
                    <a:pt x="352" y="434"/>
                  </a:lnTo>
                  <a:lnTo>
                    <a:pt x="351" y="433"/>
                  </a:lnTo>
                  <a:lnTo>
                    <a:pt x="348" y="430"/>
                  </a:lnTo>
                  <a:lnTo>
                    <a:pt x="345" y="427"/>
                  </a:lnTo>
                  <a:lnTo>
                    <a:pt x="343" y="425"/>
                  </a:lnTo>
                  <a:lnTo>
                    <a:pt x="343" y="424"/>
                  </a:lnTo>
                  <a:lnTo>
                    <a:pt x="341" y="423"/>
                  </a:lnTo>
                  <a:lnTo>
                    <a:pt x="339" y="421"/>
                  </a:lnTo>
                  <a:lnTo>
                    <a:pt x="337" y="419"/>
                  </a:lnTo>
                  <a:lnTo>
                    <a:pt x="333" y="416"/>
                  </a:lnTo>
                  <a:lnTo>
                    <a:pt x="329" y="413"/>
                  </a:lnTo>
                  <a:lnTo>
                    <a:pt x="325" y="409"/>
                  </a:lnTo>
                  <a:lnTo>
                    <a:pt x="322" y="405"/>
                  </a:lnTo>
                  <a:lnTo>
                    <a:pt x="319" y="402"/>
                  </a:lnTo>
                  <a:lnTo>
                    <a:pt x="315" y="400"/>
                  </a:lnTo>
                  <a:lnTo>
                    <a:pt x="313" y="398"/>
                  </a:lnTo>
                  <a:lnTo>
                    <a:pt x="310" y="395"/>
                  </a:lnTo>
                  <a:lnTo>
                    <a:pt x="307" y="393"/>
                  </a:lnTo>
                  <a:lnTo>
                    <a:pt x="303" y="389"/>
                  </a:lnTo>
                  <a:lnTo>
                    <a:pt x="302" y="388"/>
                  </a:lnTo>
                  <a:lnTo>
                    <a:pt x="301" y="386"/>
                  </a:lnTo>
                  <a:lnTo>
                    <a:pt x="294" y="380"/>
                  </a:lnTo>
                  <a:lnTo>
                    <a:pt x="286" y="372"/>
                  </a:lnTo>
                  <a:lnTo>
                    <a:pt x="285" y="371"/>
                  </a:lnTo>
                  <a:lnTo>
                    <a:pt x="283" y="370"/>
                  </a:lnTo>
                  <a:lnTo>
                    <a:pt x="282" y="369"/>
                  </a:lnTo>
                  <a:lnTo>
                    <a:pt x="278" y="364"/>
                  </a:lnTo>
                  <a:lnTo>
                    <a:pt x="274" y="361"/>
                  </a:lnTo>
                  <a:lnTo>
                    <a:pt x="273" y="361"/>
                  </a:lnTo>
                  <a:lnTo>
                    <a:pt x="273" y="360"/>
                  </a:lnTo>
                  <a:lnTo>
                    <a:pt x="271" y="358"/>
                  </a:lnTo>
                  <a:lnTo>
                    <a:pt x="260" y="347"/>
                  </a:lnTo>
                  <a:lnTo>
                    <a:pt x="250" y="339"/>
                  </a:lnTo>
                  <a:lnTo>
                    <a:pt x="246" y="335"/>
                  </a:lnTo>
                  <a:lnTo>
                    <a:pt x="242" y="331"/>
                  </a:lnTo>
                  <a:lnTo>
                    <a:pt x="235" y="324"/>
                  </a:lnTo>
                  <a:lnTo>
                    <a:pt x="234" y="324"/>
                  </a:lnTo>
                  <a:lnTo>
                    <a:pt x="230" y="319"/>
                  </a:lnTo>
                  <a:lnTo>
                    <a:pt x="220" y="311"/>
                  </a:lnTo>
                  <a:lnTo>
                    <a:pt x="214" y="305"/>
                  </a:lnTo>
                  <a:lnTo>
                    <a:pt x="210" y="301"/>
                  </a:lnTo>
                  <a:lnTo>
                    <a:pt x="206" y="298"/>
                  </a:lnTo>
                  <a:lnTo>
                    <a:pt x="203" y="295"/>
                  </a:lnTo>
                  <a:lnTo>
                    <a:pt x="201" y="293"/>
                  </a:lnTo>
                  <a:lnTo>
                    <a:pt x="198" y="291"/>
                  </a:lnTo>
                  <a:lnTo>
                    <a:pt x="196" y="288"/>
                  </a:lnTo>
                  <a:lnTo>
                    <a:pt x="193" y="286"/>
                  </a:lnTo>
                  <a:lnTo>
                    <a:pt x="190" y="283"/>
                  </a:lnTo>
                  <a:lnTo>
                    <a:pt x="188" y="281"/>
                  </a:lnTo>
                  <a:lnTo>
                    <a:pt x="187" y="280"/>
                  </a:lnTo>
                  <a:lnTo>
                    <a:pt x="186" y="280"/>
                  </a:lnTo>
                  <a:lnTo>
                    <a:pt x="186" y="279"/>
                  </a:lnTo>
                  <a:lnTo>
                    <a:pt x="185" y="279"/>
                  </a:lnTo>
                  <a:lnTo>
                    <a:pt x="185" y="278"/>
                  </a:lnTo>
                  <a:lnTo>
                    <a:pt x="184" y="278"/>
                  </a:lnTo>
                  <a:lnTo>
                    <a:pt x="184" y="277"/>
                  </a:lnTo>
                  <a:lnTo>
                    <a:pt x="183" y="277"/>
                  </a:lnTo>
                  <a:lnTo>
                    <a:pt x="183" y="276"/>
                  </a:lnTo>
                  <a:lnTo>
                    <a:pt x="182" y="276"/>
                  </a:lnTo>
                  <a:lnTo>
                    <a:pt x="182" y="275"/>
                  </a:lnTo>
                  <a:lnTo>
                    <a:pt x="181" y="275"/>
                  </a:lnTo>
                  <a:lnTo>
                    <a:pt x="181" y="274"/>
                  </a:lnTo>
                  <a:lnTo>
                    <a:pt x="179" y="274"/>
                  </a:lnTo>
                  <a:lnTo>
                    <a:pt x="179" y="273"/>
                  </a:lnTo>
                  <a:lnTo>
                    <a:pt x="178" y="273"/>
                  </a:lnTo>
                  <a:lnTo>
                    <a:pt x="177" y="273"/>
                  </a:lnTo>
                  <a:lnTo>
                    <a:pt x="177" y="274"/>
                  </a:lnTo>
                  <a:lnTo>
                    <a:pt x="176" y="274"/>
                  </a:lnTo>
                  <a:lnTo>
                    <a:pt x="176" y="275"/>
                  </a:lnTo>
                  <a:lnTo>
                    <a:pt x="175" y="275"/>
                  </a:lnTo>
                  <a:lnTo>
                    <a:pt x="174" y="274"/>
                  </a:lnTo>
                  <a:lnTo>
                    <a:pt x="173" y="275"/>
                  </a:lnTo>
                  <a:lnTo>
                    <a:pt x="172" y="275"/>
                  </a:lnTo>
                  <a:lnTo>
                    <a:pt x="171" y="275"/>
                  </a:lnTo>
                  <a:lnTo>
                    <a:pt x="170" y="276"/>
                  </a:lnTo>
                  <a:lnTo>
                    <a:pt x="169" y="276"/>
                  </a:lnTo>
                  <a:lnTo>
                    <a:pt x="168" y="276"/>
                  </a:lnTo>
                  <a:lnTo>
                    <a:pt x="167" y="276"/>
                  </a:lnTo>
                  <a:lnTo>
                    <a:pt x="166" y="276"/>
                  </a:lnTo>
                  <a:lnTo>
                    <a:pt x="166" y="277"/>
                  </a:lnTo>
                  <a:lnTo>
                    <a:pt x="165" y="277"/>
                  </a:lnTo>
                  <a:lnTo>
                    <a:pt x="164" y="277"/>
                  </a:lnTo>
                  <a:lnTo>
                    <a:pt x="163" y="277"/>
                  </a:lnTo>
                  <a:lnTo>
                    <a:pt x="163" y="278"/>
                  </a:lnTo>
                  <a:lnTo>
                    <a:pt x="162" y="278"/>
                  </a:lnTo>
                  <a:lnTo>
                    <a:pt x="162" y="279"/>
                  </a:lnTo>
                  <a:lnTo>
                    <a:pt x="160" y="279"/>
                  </a:lnTo>
                  <a:lnTo>
                    <a:pt x="159" y="279"/>
                  </a:lnTo>
                  <a:lnTo>
                    <a:pt x="158" y="279"/>
                  </a:lnTo>
                  <a:lnTo>
                    <a:pt x="157" y="279"/>
                  </a:lnTo>
                  <a:lnTo>
                    <a:pt x="157" y="278"/>
                  </a:lnTo>
                  <a:lnTo>
                    <a:pt x="156" y="278"/>
                  </a:lnTo>
                  <a:lnTo>
                    <a:pt x="155" y="278"/>
                  </a:lnTo>
                  <a:lnTo>
                    <a:pt x="154" y="278"/>
                  </a:lnTo>
                  <a:lnTo>
                    <a:pt x="153" y="278"/>
                  </a:lnTo>
                  <a:lnTo>
                    <a:pt x="152" y="278"/>
                  </a:lnTo>
                  <a:lnTo>
                    <a:pt x="151" y="279"/>
                  </a:lnTo>
                  <a:lnTo>
                    <a:pt x="151" y="278"/>
                  </a:lnTo>
                  <a:lnTo>
                    <a:pt x="150" y="278"/>
                  </a:lnTo>
                  <a:lnTo>
                    <a:pt x="149" y="278"/>
                  </a:lnTo>
                  <a:lnTo>
                    <a:pt x="148" y="279"/>
                  </a:lnTo>
                  <a:lnTo>
                    <a:pt x="147" y="279"/>
                  </a:lnTo>
                  <a:lnTo>
                    <a:pt x="146" y="279"/>
                  </a:lnTo>
                  <a:lnTo>
                    <a:pt x="145" y="279"/>
                  </a:lnTo>
                  <a:lnTo>
                    <a:pt x="145" y="278"/>
                  </a:lnTo>
                  <a:lnTo>
                    <a:pt x="144" y="278"/>
                  </a:lnTo>
                  <a:lnTo>
                    <a:pt x="143" y="278"/>
                  </a:lnTo>
                  <a:lnTo>
                    <a:pt x="143" y="277"/>
                  </a:lnTo>
                  <a:lnTo>
                    <a:pt x="141" y="277"/>
                  </a:lnTo>
                  <a:lnTo>
                    <a:pt x="140" y="277"/>
                  </a:lnTo>
                  <a:lnTo>
                    <a:pt x="139" y="277"/>
                  </a:lnTo>
                  <a:lnTo>
                    <a:pt x="138" y="277"/>
                  </a:lnTo>
                  <a:lnTo>
                    <a:pt x="138" y="276"/>
                  </a:lnTo>
                  <a:lnTo>
                    <a:pt x="137" y="276"/>
                  </a:lnTo>
                  <a:lnTo>
                    <a:pt x="136" y="276"/>
                  </a:lnTo>
                  <a:lnTo>
                    <a:pt x="135" y="276"/>
                  </a:lnTo>
                  <a:lnTo>
                    <a:pt x="134" y="275"/>
                  </a:lnTo>
                  <a:lnTo>
                    <a:pt x="133" y="275"/>
                  </a:lnTo>
                  <a:lnTo>
                    <a:pt x="133" y="274"/>
                  </a:lnTo>
                  <a:lnTo>
                    <a:pt x="132" y="274"/>
                  </a:lnTo>
                  <a:lnTo>
                    <a:pt x="132" y="273"/>
                  </a:lnTo>
                  <a:lnTo>
                    <a:pt x="131" y="272"/>
                  </a:lnTo>
                  <a:lnTo>
                    <a:pt x="131" y="271"/>
                  </a:lnTo>
                  <a:lnTo>
                    <a:pt x="130" y="271"/>
                  </a:lnTo>
                  <a:lnTo>
                    <a:pt x="130" y="269"/>
                  </a:lnTo>
                  <a:lnTo>
                    <a:pt x="131" y="269"/>
                  </a:lnTo>
                  <a:lnTo>
                    <a:pt x="131" y="268"/>
                  </a:lnTo>
                  <a:lnTo>
                    <a:pt x="130" y="268"/>
                  </a:lnTo>
                  <a:lnTo>
                    <a:pt x="130" y="267"/>
                  </a:lnTo>
                  <a:lnTo>
                    <a:pt x="130" y="266"/>
                  </a:lnTo>
                  <a:lnTo>
                    <a:pt x="131" y="265"/>
                  </a:lnTo>
                  <a:lnTo>
                    <a:pt x="131" y="264"/>
                  </a:lnTo>
                  <a:lnTo>
                    <a:pt x="130" y="264"/>
                  </a:lnTo>
                  <a:lnTo>
                    <a:pt x="130" y="263"/>
                  </a:lnTo>
                  <a:lnTo>
                    <a:pt x="130" y="262"/>
                  </a:lnTo>
                  <a:lnTo>
                    <a:pt x="130" y="261"/>
                  </a:lnTo>
                  <a:lnTo>
                    <a:pt x="130" y="260"/>
                  </a:lnTo>
                  <a:lnTo>
                    <a:pt x="129" y="259"/>
                  </a:lnTo>
                  <a:lnTo>
                    <a:pt x="129" y="258"/>
                  </a:lnTo>
                  <a:lnTo>
                    <a:pt x="128" y="258"/>
                  </a:lnTo>
                  <a:lnTo>
                    <a:pt x="127" y="257"/>
                  </a:lnTo>
                  <a:lnTo>
                    <a:pt x="126" y="258"/>
                  </a:lnTo>
                  <a:lnTo>
                    <a:pt x="126" y="257"/>
                  </a:lnTo>
                  <a:lnTo>
                    <a:pt x="125" y="257"/>
                  </a:lnTo>
                  <a:lnTo>
                    <a:pt x="124" y="257"/>
                  </a:lnTo>
                  <a:lnTo>
                    <a:pt x="124" y="256"/>
                  </a:lnTo>
                  <a:lnTo>
                    <a:pt x="123" y="256"/>
                  </a:lnTo>
                  <a:lnTo>
                    <a:pt x="123" y="255"/>
                  </a:lnTo>
                  <a:lnTo>
                    <a:pt x="121" y="255"/>
                  </a:lnTo>
                  <a:lnTo>
                    <a:pt x="120" y="255"/>
                  </a:lnTo>
                  <a:lnTo>
                    <a:pt x="120" y="254"/>
                  </a:lnTo>
                  <a:lnTo>
                    <a:pt x="119" y="254"/>
                  </a:lnTo>
                  <a:lnTo>
                    <a:pt x="118" y="254"/>
                  </a:lnTo>
                  <a:lnTo>
                    <a:pt x="117" y="254"/>
                  </a:lnTo>
                  <a:lnTo>
                    <a:pt x="116" y="254"/>
                  </a:lnTo>
                  <a:lnTo>
                    <a:pt x="115" y="254"/>
                  </a:lnTo>
                  <a:lnTo>
                    <a:pt x="115" y="253"/>
                  </a:lnTo>
                  <a:lnTo>
                    <a:pt x="115" y="254"/>
                  </a:lnTo>
                  <a:lnTo>
                    <a:pt x="114" y="254"/>
                  </a:lnTo>
                  <a:lnTo>
                    <a:pt x="113" y="253"/>
                  </a:lnTo>
                  <a:lnTo>
                    <a:pt x="113" y="254"/>
                  </a:lnTo>
                  <a:lnTo>
                    <a:pt x="112" y="254"/>
                  </a:lnTo>
                  <a:lnTo>
                    <a:pt x="111" y="254"/>
                  </a:lnTo>
                  <a:lnTo>
                    <a:pt x="110" y="254"/>
                  </a:lnTo>
                  <a:lnTo>
                    <a:pt x="109" y="255"/>
                  </a:lnTo>
                  <a:lnTo>
                    <a:pt x="108" y="255"/>
                  </a:lnTo>
                  <a:lnTo>
                    <a:pt x="107" y="255"/>
                  </a:lnTo>
                  <a:lnTo>
                    <a:pt x="107" y="256"/>
                  </a:lnTo>
                  <a:lnTo>
                    <a:pt x="106" y="256"/>
                  </a:lnTo>
                  <a:lnTo>
                    <a:pt x="106" y="255"/>
                  </a:lnTo>
                  <a:lnTo>
                    <a:pt x="105" y="255"/>
                  </a:lnTo>
                  <a:lnTo>
                    <a:pt x="104" y="255"/>
                  </a:lnTo>
                  <a:lnTo>
                    <a:pt x="102" y="255"/>
                  </a:lnTo>
                  <a:lnTo>
                    <a:pt x="101" y="255"/>
                  </a:lnTo>
                  <a:lnTo>
                    <a:pt x="101" y="256"/>
                  </a:lnTo>
                  <a:lnTo>
                    <a:pt x="100" y="256"/>
                  </a:lnTo>
                  <a:lnTo>
                    <a:pt x="99" y="256"/>
                  </a:lnTo>
                  <a:lnTo>
                    <a:pt x="98" y="256"/>
                  </a:lnTo>
                  <a:lnTo>
                    <a:pt x="97" y="256"/>
                  </a:lnTo>
                  <a:lnTo>
                    <a:pt x="96" y="256"/>
                  </a:lnTo>
                  <a:lnTo>
                    <a:pt x="95" y="255"/>
                  </a:lnTo>
                  <a:lnTo>
                    <a:pt x="95" y="254"/>
                  </a:lnTo>
                  <a:lnTo>
                    <a:pt x="94" y="254"/>
                  </a:lnTo>
                  <a:lnTo>
                    <a:pt x="93" y="253"/>
                  </a:lnTo>
                  <a:lnTo>
                    <a:pt x="92" y="253"/>
                  </a:lnTo>
                  <a:lnTo>
                    <a:pt x="92" y="252"/>
                  </a:lnTo>
                  <a:lnTo>
                    <a:pt x="91" y="250"/>
                  </a:lnTo>
                  <a:lnTo>
                    <a:pt x="90" y="250"/>
                  </a:lnTo>
                  <a:lnTo>
                    <a:pt x="90" y="249"/>
                  </a:lnTo>
                  <a:lnTo>
                    <a:pt x="89" y="249"/>
                  </a:lnTo>
                  <a:lnTo>
                    <a:pt x="89" y="248"/>
                  </a:lnTo>
                  <a:lnTo>
                    <a:pt x="88" y="248"/>
                  </a:lnTo>
                  <a:lnTo>
                    <a:pt x="87" y="248"/>
                  </a:lnTo>
                  <a:lnTo>
                    <a:pt x="86" y="248"/>
                  </a:lnTo>
                  <a:lnTo>
                    <a:pt x="86" y="247"/>
                  </a:lnTo>
                  <a:lnTo>
                    <a:pt x="85" y="247"/>
                  </a:lnTo>
                  <a:lnTo>
                    <a:pt x="83" y="246"/>
                  </a:lnTo>
                  <a:lnTo>
                    <a:pt x="82" y="246"/>
                  </a:lnTo>
                  <a:lnTo>
                    <a:pt x="82" y="245"/>
                  </a:lnTo>
                  <a:lnTo>
                    <a:pt x="81" y="245"/>
                  </a:lnTo>
                  <a:lnTo>
                    <a:pt x="80" y="245"/>
                  </a:lnTo>
                  <a:lnTo>
                    <a:pt x="80" y="246"/>
                  </a:lnTo>
                  <a:lnTo>
                    <a:pt x="79" y="246"/>
                  </a:lnTo>
                  <a:lnTo>
                    <a:pt x="79" y="245"/>
                  </a:lnTo>
                  <a:lnTo>
                    <a:pt x="78" y="245"/>
                  </a:lnTo>
                  <a:lnTo>
                    <a:pt x="77" y="245"/>
                  </a:lnTo>
                  <a:lnTo>
                    <a:pt x="77" y="244"/>
                  </a:lnTo>
                  <a:lnTo>
                    <a:pt x="76" y="244"/>
                  </a:lnTo>
                  <a:lnTo>
                    <a:pt x="75" y="244"/>
                  </a:lnTo>
                  <a:lnTo>
                    <a:pt x="74" y="244"/>
                  </a:lnTo>
                  <a:lnTo>
                    <a:pt x="73" y="244"/>
                  </a:lnTo>
                  <a:lnTo>
                    <a:pt x="73" y="245"/>
                  </a:lnTo>
                  <a:lnTo>
                    <a:pt x="72" y="246"/>
                  </a:lnTo>
                  <a:lnTo>
                    <a:pt x="72" y="245"/>
                  </a:lnTo>
                  <a:lnTo>
                    <a:pt x="71" y="245"/>
                  </a:lnTo>
                  <a:lnTo>
                    <a:pt x="70" y="245"/>
                  </a:lnTo>
                  <a:lnTo>
                    <a:pt x="70" y="244"/>
                  </a:lnTo>
                  <a:lnTo>
                    <a:pt x="70" y="243"/>
                  </a:lnTo>
                  <a:lnTo>
                    <a:pt x="71" y="243"/>
                  </a:lnTo>
                  <a:lnTo>
                    <a:pt x="70" y="243"/>
                  </a:lnTo>
                  <a:lnTo>
                    <a:pt x="69" y="242"/>
                  </a:lnTo>
                  <a:lnTo>
                    <a:pt x="70" y="242"/>
                  </a:lnTo>
                  <a:lnTo>
                    <a:pt x="69" y="241"/>
                  </a:lnTo>
                  <a:lnTo>
                    <a:pt x="69" y="242"/>
                  </a:lnTo>
                  <a:lnTo>
                    <a:pt x="68" y="242"/>
                  </a:lnTo>
                  <a:lnTo>
                    <a:pt x="68" y="241"/>
                  </a:lnTo>
                  <a:lnTo>
                    <a:pt x="68" y="242"/>
                  </a:lnTo>
                  <a:lnTo>
                    <a:pt x="67" y="242"/>
                  </a:lnTo>
                  <a:lnTo>
                    <a:pt x="66" y="242"/>
                  </a:lnTo>
                  <a:lnTo>
                    <a:pt x="66" y="241"/>
                  </a:lnTo>
                  <a:lnTo>
                    <a:pt x="65" y="242"/>
                  </a:lnTo>
                  <a:lnTo>
                    <a:pt x="63" y="242"/>
                  </a:lnTo>
                  <a:lnTo>
                    <a:pt x="62" y="242"/>
                  </a:lnTo>
                  <a:lnTo>
                    <a:pt x="61" y="242"/>
                  </a:lnTo>
                  <a:lnTo>
                    <a:pt x="61" y="243"/>
                  </a:lnTo>
                  <a:lnTo>
                    <a:pt x="60" y="243"/>
                  </a:lnTo>
                  <a:lnTo>
                    <a:pt x="60" y="244"/>
                  </a:lnTo>
                  <a:lnTo>
                    <a:pt x="59" y="243"/>
                  </a:lnTo>
                  <a:lnTo>
                    <a:pt x="58" y="243"/>
                  </a:lnTo>
                  <a:lnTo>
                    <a:pt x="58" y="242"/>
                  </a:lnTo>
                  <a:lnTo>
                    <a:pt x="58" y="241"/>
                  </a:lnTo>
                  <a:lnTo>
                    <a:pt x="58" y="240"/>
                  </a:lnTo>
                  <a:lnTo>
                    <a:pt x="58" y="239"/>
                  </a:lnTo>
                  <a:lnTo>
                    <a:pt x="58" y="238"/>
                  </a:lnTo>
                  <a:lnTo>
                    <a:pt x="59" y="237"/>
                  </a:lnTo>
                  <a:lnTo>
                    <a:pt x="59" y="236"/>
                  </a:lnTo>
                  <a:lnTo>
                    <a:pt x="59" y="235"/>
                  </a:lnTo>
                  <a:lnTo>
                    <a:pt x="58" y="235"/>
                  </a:lnTo>
                  <a:lnTo>
                    <a:pt x="57" y="235"/>
                  </a:lnTo>
                  <a:lnTo>
                    <a:pt x="56" y="235"/>
                  </a:lnTo>
                  <a:lnTo>
                    <a:pt x="55" y="235"/>
                  </a:lnTo>
                  <a:lnTo>
                    <a:pt x="54" y="235"/>
                  </a:lnTo>
                  <a:lnTo>
                    <a:pt x="54" y="234"/>
                  </a:lnTo>
                  <a:lnTo>
                    <a:pt x="54" y="233"/>
                  </a:lnTo>
                  <a:lnTo>
                    <a:pt x="53" y="233"/>
                  </a:lnTo>
                  <a:lnTo>
                    <a:pt x="53" y="232"/>
                  </a:lnTo>
                  <a:lnTo>
                    <a:pt x="52" y="232"/>
                  </a:lnTo>
                  <a:lnTo>
                    <a:pt x="51" y="232"/>
                  </a:lnTo>
                  <a:lnTo>
                    <a:pt x="51" y="230"/>
                  </a:lnTo>
                  <a:lnTo>
                    <a:pt x="50" y="230"/>
                  </a:lnTo>
                  <a:lnTo>
                    <a:pt x="50" y="229"/>
                  </a:lnTo>
                  <a:lnTo>
                    <a:pt x="50" y="228"/>
                  </a:lnTo>
                  <a:lnTo>
                    <a:pt x="50" y="227"/>
                  </a:lnTo>
                  <a:lnTo>
                    <a:pt x="49" y="226"/>
                  </a:lnTo>
                  <a:lnTo>
                    <a:pt x="49" y="225"/>
                  </a:lnTo>
                  <a:lnTo>
                    <a:pt x="48" y="225"/>
                  </a:lnTo>
                  <a:lnTo>
                    <a:pt x="47" y="225"/>
                  </a:lnTo>
                  <a:lnTo>
                    <a:pt x="47" y="224"/>
                  </a:lnTo>
                  <a:lnTo>
                    <a:pt x="46" y="224"/>
                  </a:lnTo>
                  <a:lnTo>
                    <a:pt x="44" y="224"/>
                  </a:lnTo>
                  <a:lnTo>
                    <a:pt x="44" y="225"/>
                  </a:lnTo>
                  <a:lnTo>
                    <a:pt x="44" y="224"/>
                  </a:lnTo>
                  <a:lnTo>
                    <a:pt x="43" y="224"/>
                  </a:lnTo>
                  <a:lnTo>
                    <a:pt x="42" y="224"/>
                  </a:lnTo>
                  <a:lnTo>
                    <a:pt x="42" y="223"/>
                  </a:lnTo>
                  <a:lnTo>
                    <a:pt x="41" y="223"/>
                  </a:lnTo>
                  <a:lnTo>
                    <a:pt x="40" y="223"/>
                  </a:lnTo>
                  <a:lnTo>
                    <a:pt x="39" y="223"/>
                  </a:lnTo>
                  <a:lnTo>
                    <a:pt x="39" y="222"/>
                  </a:lnTo>
                  <a:lnTo>
                    <a:pt x="38" y="222"/>
                  </a:lnTo>
                  <a:lnTo>
                    <a:pt x="38" y="221"/>
                  </a:lnTo>
                  <a:lnTo>
                    <a:pt x="38" y="220"/>
                  </a:lnTo>
                  <a:lnTo>
                    <a:pt x="38" y="219"/>
                  </a:lnTo>
                  <a:lnTo>
                    <a:pt x="37" y="218"/>
                  </a:lnTo>
                  <a:lnTo>
                    <a:pt x="36" y="217"/>
                  </a:lnTo>
                  <a:lnTo>
                    <a:pt x="35" y="217"/>
                  </a:lnTo>
                  <a:lnTo>
                    <a:pt x="34" y="216"/>
                  </a:lnTo>
                  <a:lnTo>
                    <a:pt x="33" y="216"/>
                  </a:lnTo>
                  <a:lnTo>
                    <a:pt x="32" y="216"/>
                  </a:lnTo>
                  <a:lnTo>
                    <a:pt x="31" y="216"/>
                  </a:lnTo>
                  <a:lnTo>
                    <a:pt x="30" y="216"/>
                  </a:lnTo>
                  <a:lnTo>
                    <a:pt x="30" y="215"/>
                  </a:lnTo>
                  <a:lnTo>
                    <a:pt x="29" y="215"/>
                  </a:lnTo>
                  <a:lnTo>
                    <a:pt x="28" y="215"/>
                  </a:lnTo>
                  <a:lnTo>
                    <a:pt x="28" y="214"/>
                  </a:lnTo>
                  <a:lnTo>
                    <a:pt x="27" y="214"/>
                  </a:lnTo>
                  <a:lnTo>
                    <a:pt x="27" y="215"/>
                  </a:lnTo>
                  <a:lnTo>
                    <a:pt x="27" y="214"/>
                  </a:lnTo>
                  <a:lnTo>
                    <a:pt x="25" y="214"/>
                  </a:lnTo>
                  <a:lnTo>
                    <a:pt x="25" y="213"/>
                  </a:lnTo>
                  <a:lnTo>
                    <a:pt x="27" y="213"/>
                  </a:lnTo>
                  <a:lnTo>
                    <a:pt x="27" y="211"/>
                  </a:lnTo>
                  <a:lnTo>
                    <a:pt x="25" y="210"/>
                  </a:lnTo>
                  <a:lnTo>
                    <a:pt x="25" y="209"/>
                  </a:lnTo>
                  <a:lnTo>
                    <a:pt x="24" y="209"/>
                  </a:lnTo>
                  <a:lnTo>
                    <a:pt x="24" y="210"/>
                  </a:lnTo>
                  <a:lnTo>
                    <a:pt x="23" y="210"/>
                  </a:lnTo>
                  <a:lnTo>
                    <a:pt x="23" y="209"/>
                  </a:lnTo>
                  <a:lnTo>
                    <a:pt x="22" y="209"/>
                  </a:lnTo>
                  <a:lnTo>
                    <a:pt x="22" y="210"/>
                  </a:lnTo>
                  <a:lnTo>
                    <a:pt x="21" y="210"/>
                  </a:lnTo>
                  <a:lnTo>
                    <a:pt x="21" y="209"/>
                  </a:lnTo>
                  <a:lnTo>
                    <a:pt x="21" y="208"/>
                  </a:lnTo>
                  <a:lnTo>
                    <a:pt x="20" y="208"/>
                  </a:lnTo>
                  <a:lnTo>
                    <a:pt x="19" y="208"/>
                  </a:lnTo>
                  <a:lnTo>
                    <a:pt x="20" y="207"/>
                  </a:lnTo>
                  <a:lnTo>
                    <a:pt x="19" y="207"/>
                  </a:lnTo>
                  <a:lnTo>
                    <a:pt x="19" y="206"/>
                  </a:lnTo>
                  <a:lnTo>
                    <a:pt x="20" y="206"/>
                  </a:lnTo>
                  <a:lnTo>
                    <a:pt x="20" y="205"/>
                  </a:lnTo>
                  <a:lnTo>
                    <a:pt x="19" y="204"/>
                  </a:lnTo>
                  <a:lnTo>
                    <a:pt x="20" y="204"/>
                  </a:lnTo>
                  <a:lnTo>
                    <a:pt x="20" y="203"/>
                  </a:lnTo>
                  <a:lnTo>
                    <a:pt x="19" y="203"/>
                  </a:lnTo>
                  <a:lnTo>
                    <a:pt x="18" y="203"/>
                  </a:lnTo>
                  <a:lnTo>
                    <a:pt x="18" y="202"/>
                  </a:lnTo>
                  <a:lnTo>
                    <a:pt x="17" y="201"/>
                  </a:lnTo>
                  <a:lnTo>
                    <a:pt x="17" y="202"/>
                  </a:lnTo>
                  <a:lnTo>
                    <a:pt x="16" y="201"/>
                  </a:lnTo>
                  <a:lnTo>
                    <a:pt x="16" y="200"/>
                  </a:lnTo>
                  <a:lnTo>
                    <a:pt x="15" y="200"/>
                  </a:lnTo>
                  <a:lnTo>
                    <a:pt x="15" y="201"/>
                  </a:lnTo>
                  <a:lnTo>
                    <a:pt x="14" y="201"/>
                  </a:lnTo>
                  <a:lnTo>
                    <a:pt x="14" y="200"/>
                  </a:lnTo>
                  <a:lnTo>
                    <a:pt x="13" y="200"/>
                  </a:lnTo>
                  <a:lnTo>
                    <a:pt x="12" y="199"/>
                  </a:lnTo>
                  <a:lnTo>
                    <a:pt x="12" y="198"/>
                  </a:lnTo>
                  <a:lnTo>
                    <a:pt x="11" y="198"/>
                  </a:lnTo>
                  <a:lnTo>
                    <a:pt x="11" y="197"/>
                  </a:lnTo>
                  <a:lnTo>
                    <a:pt x="11" y="196"/>
                  </a:lnTo>
                  <a:lnTo>
                    <a:pt x="11" y="195"/>
                  </a:lnTo>
                  <a:lnTo>
                    <a:pt x="12" y="195"/>
                  </a:lnTo>
                  <a:lnTo>
                    <a:pt x="12" y="194"/>
                  </a:lnTo>
                  <a:lnTo>
                    <a:pt x="12" y="193"/>
                  </a:lnTo>
                  <a:lnTo>
                    <a:pt x="12" y="191"/>
                  </a:lnTo>
                  <a:lnTo>
                    <a:pt x="12" y="190"/>
                  </a:lnTo>
                  <a:lnTo>
                    <a:pt x="13" y="189"/>
                  </a:lnTo>
                  <a:lnTo>
                    <a:pt x="12" y="189"/>
                  </a:lnTo>
                  <a:lnTo>
                    <a:pt x="12" y="188"/>
                  </a:lnTo>
                  <a:lnTo>
                    <a:pt x="13" y="188"/>
                  </a:lnTo>
                  <a:lnTo>
                    <a:pt x="13" y="187"/>
                  </a:lnTo>
                  <a:lnTo>
                    <a:pt x="13" y="186"/>
                  </a:lnTo>
                  <a:lnTo>
                    <a:pt x="13" y="185"/>
                  </a:lnTo>
                  <a:lnTo>
                    <a:pt x="13" y="184"/>
                  </a:lnTo>
                  <a:lnTo>
                    <a:pt x="12" y="184"/>
                  </a:lnTo>
                  <a:lnTo>
                    <a:pt x="12" y="183"/>
                  </a:lnTo>
                  <a:lnTo>
                    <a:pt x="11" y="183"/>
                  </a:lnTo>
                  <a:lnTo>
                    <a:pt x="11" y="182"/>
                  </a:lnTo>
                  <a:lnTo>
                    <a:pt x="10" y="182"/>
                  </a:lnTo>
                  <a:lnTo>
                    <a:pt x="10" y="181"/>
                  </a:lnTo>
                  <a:lnTo>
                    <a:pt x="10" y="180"/>
                  </a:lnTo>
                  <a:lnTo>
                    <a:pt x="10" y="179"/>
                  </a:lnTo>
                  <a:lnTo>
                    <a:pt x="11" y="179"/>
                  </a:lnTo>
                  <a:lnTo>
                    <a:pt x="11" y="178"/>
                  </a:lnTo>
                  <a:lnTo>
                    <a:pt x="10" y="177"/>
                  </a:lnTo>
                  <a:lnTo>
                    <a:pt x="10" y="176"/>
                  </a:lnTo>
                  <a:lnTo>
                    <a:pt x="11" y="176"/>
                  </a:lnTo>
                  <a:lnTo>
                    <a:pt x="11" y="175"/>
                  </a:lnTo>
                  <a:lnTo>
                    <a:pt x="10" y="175"/>
                  </a:lnTo>
                  <a:lnTo>
                    <a:pt x="10" y="174"/>
                  </a:lnTo>
                  <a:lnTo>
                    <a:pt x="10" y="172"/>
                  </a:lnTo>
                  <a:lnTo>
                    <a:pt x="9" y="171"/>
                  </a:lnTo>
                  <a:lnTo>
                    <a:pt x="9" y="170"/>
                  </a:lnTo>
                  <a:lnTo>
                    <a:pt x="8" y="170"/>
                  </a:lnTo>
                  <a:lnTo>
                    <a:pt x="7" y="170"/>
                  </a:lnTo>
                  <a:lnTo>
                    <a:pt x="5" y="170"/>
                  </a:lnTo>
                  <a:lnTo>
                    <a:pt x="4" y="171"/>
                  </a:lnTo>
                  <a:lnTo>
                    <a:pt x="3" y="171"/>
                  </a:lnTo>
                  <a:lnTo>
                    <a:pt x="2" y="171"/>
                  </a:lnTo>
                  <a:lnTo>
                    <a:pt x="1" y="171"/>
                  </a:lnTo>
                  <a:lnTo>
                    <a:pt x="1" y="170"/>
                  </a:lnTo>
                  <a:lnTo>
                    <a:pt x="1" y="169"/>
                  </a:lnTo>
                  <a:lnTo>
                    <a:pt x="0" y="168"/>
                  </a:lnTo>
                  <a:lnTo>
                    <a:pt x="1" y="168"/>
                  </a:lnTo>
                  <a:lnTo>
                    <a:pt x="1" y="167"/>
                  </a:lnTo>
                </a:path>
              </a:pathLst>
            </a:custGeom>
            <a:grpFill/>
            <a:ln w="19050" cap="flat">
              <a:solidFill>
                <a:schemeClr val="tx1"/>
              </a:solidFill>
              <a:prstDash val="solid"/>
              <a:miter lim="800000"/>
              <a:headEnd/>
              <a:tailEnd/>
            </a:ln>
          </p:spPr>
          <p:txBody>
            <a:bodyPr/>
            <a:lstStyle/>
            <a:p>
              <a:pPr eaLnBrk="1" hangingPunct="1">
                <a:defRPr/>
              </a:pPr>
              <a:endParaRPr lang="en-US" sz="1013" dirty="0">
                <a:latin typeface="Arial" charset="0"/>
              </a:endParaRPr>
            </a:p>
          </p:txBody>
        </p:sp>
        <p:sp>
          <p:nvSpPr>
            <p:cNvPr id="7208" name="Freeform 89"/>
            <p:cNvSpPr>
              <a:spLocks/>
            </p:cNvSpPr>
            <p:nvPr/>
          </p:nvSpPr>
          <p:spPr bwMode="auto">
            <a:xfrm>
              <a:off x="3595" y="2654"/>
              <a:ext cx="298" cy="168"/>
            </a:xfrm>
            <a:custGeom>
              <a:avLst/>
              <a:gdLst>
                <a:gd name="T0" fmla="*/ 56 w 298"/>
                <a:gd name="T1" fmla="*/ 166 h 169"/>
                <a:gd name="T2" fmla="*/ 54 w 298"/>
                <a:gd name="T3" fmla="*/ 167 h 169"/>
                <a:gd name="T4" fmla="*/ 51 w 298"/>
                <a:gd name="T5" fmla="*/ 163 h 169"/>
                <a:gd name="T6" fmla="*/ 56 w 298"/>
                <a:gd name="T7" fmla="*/ 161 h 169"/>
                <a:gd name="T8" fmla="*/ 56 w 298"/>
                <a:gd name="T9" fmla="*/ 156 h 169"/>
                <a:gd name="T10" fmla="*/ 51 w 298"/>
                <a:gd name="T11" fmla="*/ 155 h 169"/>
                <a:gd name="T12" fmla="*/ 49 w 298"/>
                <a:gd name="T13" fmla="*/ 160 h 169"/>
                <a:gd name="T14" fmla="*/ 48 w 298"/>
                <a:gd name="T15" fmla="*/ 156 h 169"/>
                <a:gd name="T16" fmla="*/ 42 w 298"/>
                <a:gd name="T17" fmla="*/ 153 h 169"/>
                <a:gd name="T18" fmla="*/ 42 w 298"/>
                <a:gd name="T19" fmla="*/ 147 h 169"/>
                <a:gd name="T20" fmla="*/ 44 w 298"/>
                <a:gd name="T21" fmla="*/ 147 h 169"/>
                <a:gd name="T22" fmla="*/ 50 w 298"/>
                <a:gd name="T23" fmla="*/ 144 h 169"/>
                <a:gd name="T24" fmla="*/ 51 w 298"/>
                <a:gd name="T25" fmla="*/ 139 h 169"/>
                <a:gd name="T26" fmla="*/ 47 w 298"/>
                <a:gd name="T27" fmla="*/ 140 h 169"/>
                <a:gd name="T28" fmla="*/ 47 w 298"/>
                <a:gd name="T29" fmla="*/ 133 h 169"/>
                <a:gd name="T30" fmla="*/ 43 w 298"/>
                <a:gd name="T31" fmla="*/ 128 h 169"/>
                <a:gd name="T32" fmla="*/ 39 w 298"/>
                <a:gd name="T33" fmla="*/ 130 h 169"/>
                <a:gd name="T34" fmla="*/ 40 w 298"/>
                <a:gd name="T35" fmla="*/ 126 h 169"/>
                <a:gd name="T36" fmla="*/ 37 w 298"/>
                <a:gd name="T37" fmla="*/ 123 h 169"/>
                <a:gd name="T38" fmla="*/ 31 w 298"/>
                <a:gd name="T39" fmla="*/ 125 h 169"/>
                <a:gd name="T40" fmla="*/ 24 w 298"/>
                <a:gd name="T41" fmla="*/ 127 h 169"/>
                <a:gd name="T42" fmla="*/ 17 w 298"/>
                <a:gd name="T43" fmla="*/ 128 h 169"/>
                <a:gd name="T44" fmla="*/ 9 w 298"/>
                <a:gd name="T45" fmla="*/ 131 h 169"/>
                <a:gd name="T46" fmla="*/ 0 w 298"/>
                <a:gd name="T47" fmla="*/ 139 h 169"/>
                <a:gd name="T48" fmla="*/ 4 w 298"/>
                <a:gd name="T49" fmla="*/ 132 h 169"/>
                <a:gd name="T50" fmla="*/ 11 w 298"/>
                <a:gd name="T51" fmla="*/ 127 h 169"/>
                <a:gd name="T52" fmla="*/ 16 w 298"/>
                <a:gd name="T53" fmla="*/ 124 h 169"/>
                <a:gd name="T54" fmla="*/ 22 w 298"/>
                <a:gd name="T55" fmla="*/ 122 h 169"/>
                <a:gd name="T56" fmla="*/ 30 w 298"/>
                <a:gd name="T57" fmla="*/ 118 h 169"/>
                <a:gd name="T58" fmla="*/ 35 w 298"/>
                <a:gd name="T59" fmla="*/ 116 h 169"/>
                <a:gd name="T60" fmla="*/ 40 w 298"/>
                <a:gd name="T61" fmla="*/ 112 h 169"/>
                <a:gd name="T62" fmla="*/ 35 w 298"/>
                <a:gd name="T63" fmla="*/ 106 h 169"/>
                <a:gd name="T64" fmla="*/ 48 w 298"/>
                <a:gd name="T65" fmla="*/ 95 h 169"/>
                <a:gd name="T66" fmla="*/ 55 w 298"/>
                <a:gd name="T67" fmla="*/ 90 h 169"/>
                <a:gd name="T68" fmla="*/ 61 w 298"/>
                <a:gd name="T69" fmla="*/ 84 h 169"/>
                <a:gd name="T70" fmla="*/ 69 w 298"/>
                <a:gd name="T71" fmla="*/ 79 h 169"/>
                <a:gd name="T72" fmla="*/ 76 w 298"/>
                <a:gd name="T73" fmla="*/ 72 h 169"/>
                <a:gd name="T74" fmla="*/ 91 w 298"/>
                <a:gd name="T75" fmla="*/ 60 h 169"/>
                <a:gd name="T76" fmla="*/ 100 w 298"/>
                <a:gd name="T77" fmla="*/ 52 h 169"/>
                <a:gd name="T78" fmla="*/ 108 w 298"/>
                <a:gd name="T79" fmla="*/ 49 h 169"/>
                <a:gd name="T80" fmla="*/ 118 w 298"/>
                <a:gd name="T81" fmla="*/ 47 h 169"/>
                <a:gd name="T82" fmla="*/ 128 w 298"/>
                <a:gd name="T83" fmla="*/ 46 h 169"/>
                <a:gd name="T84" fmla="*/ 140 w 298"/>
                <a:gd name="T85" fmla="*/ 47 h 169"/>
                <a:gd name="T86" fmla="*/ 159 w 298"/>
                <a:gd name="T87" fmla="*/ 49 h 169"/>
                <a:gd name="T88" fmla="*/ 169 w 298"/>
                <a:gd name="T89" fmla="*/ 48 h 169"/>
                <a:gd name="T90" fmla="*/ 182 w 298"/>
                <a:gd name="T91" fmla="*/ 45 h 169"/>
                <a:gd name="T92" fmla="*/ 193 w 298"/>
                <a:gd name="T93" fmla="*/ 43 h 169"/>
                <a:gd name="T94" fmla="*/ 204 w 298"/>
                <a:gd name="T95" fmla="*/ 39 h 169"/>
                <a:gd name="T96" fmla="*/ 214 w 298"/>
                <a:gd name="T97" fmla="*/ 35 h 169"/>
                <a:gd name="T98" fmla="*/ 222 w 298"/>
                <a:gd name="T99" fmla="*/ 32 h 169"/>
                <a:gd name="T100" fmla="*/ 228 w 298"/>
                <a:gd name="T101" fmla="*/ 28 h 169"/>
                <a:gd name="T102" fmla="*/ 232 w 298"/>
                <a:gd name="T103" fmla="*/ 25 h 169"/>
                <a:gd name="T104" fmla="*/ 236 w 298"/>
                <a:gd name="T105" fmla="*/ 22 h 169"/>
                <a:gd name="T106" fmla="*/ 242 w 298"/>
                <a:gd name="T107" fmla="*/ 15 h 169"/>
                <a:gd name="T108" fmla="*/ 248 w 298"/>
                <a:gd name="T109" fmla="*/ 10 h 169"/>
                <a:gd name="T110" fmla="*/ 255 w 298"/>
                <a:gd name="T111" fmla="*/ 8 h 169"/>
                <a:gd name="T112" fmla="*/ 273 w 298"/>
                <a:gd name="T113" fmla="*/ 7 h 169"/>
                <a:gd name="T114" fmla="*/ 287 w 298"/>
                <a:gd name="T115" fmla="*/ 6 h 169"/>
                <a:gd name="T116" fmla="*/ 293 w 298"/>
                <a:gd name="T117" fmla="*/ 3 h 16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98" h="169">
                  <a:moveTo>
                    <a:pt x="59" y="168"/>
                  </a:moveTo>
                  <a:lnTo>
                    <a:pt x="58" y="168"/>
                  </a:lnTo>
                  <a:lnTo>
                    <a:pt x="57" y="168"/>
                  </a:lnTo>
                  <a:lnTo>
                    <a:pt x="58" y="167"/>
                  </a:lnTo>
                  <a:lnTo>
                    <a:pt x="58" y="166"/>
                  </a:lnTo>
                  <a:lnTo>
                    <a:pt x="57" y="166"/>
                  </a:lnTo>
                  <a:lnTo>
                    <a:pt x="56" y="166"/>
                  </a:lnTo>
                  <a:lnTo>
                    <a:pt x="55" y="166"/>
                  </a:lnTo>
                  <a:lnTo>
                    <a:pt x="55" y="167"/>
                  </a:lnTo>
                  <a:lnTo>
                    <a:pt x="55" y="168"/>
                  </a:lnTo>
                  <a:lnTo>
                    <a:pt x="55" y="169"/>
                  </a:lnTo>
                  <a:lnTo>
                    <a:pt x="54" y="169"/>
                  </a:lnTo>
                  <a:lnTo>
                    <a:pt x="54" y="168"/>
                  </a:lnTo>
                  <a:lnTo>
                    <a:pt x="54" y="167"/>
                  </a:lnTo>
                  <a:lnTo>
                    <a:pt x="54" y="166"/>
                  </a:lnTo>
                  <a:lnTo>
                    <a:pt x="53" y="166"/>
                  </a:lnTo>
                  <a:lnTo>
                    <a:pt x="53" y="165"/>
                  </a:lnTo>
                  <a:lnTo>
                    <a:pt x="52" y="165"/>
                  </a:lnTo>
                  <a:lnTo>
                    <a:pt x="52" y="164"/>
                  </a:lnTo>
                  <a:lnTo>
                    <a:pt x="51" y="164"/>
                  </a:lnTo>
                  <a:lnTo>
                    <a:pt x="51" y="163"/>
                  </a:lnTo>
                  <a:lnTo>
                    <a:pt x="52" y="162"/>
                  </a:lnTo>
                  <a:lnTo>
                    <a:pt x="53" y="163"/>
                  </a:lnTo>
                  <a:lnTo>
                    <a:pt x="54" y="163"/>
                  </a:lnTo>
                  <a:lnTo>
                    <a:pt x="55" y="163"/>
                  </a:lnTo>
                  <a:lnTo>
                    <a:pt x="55" y="162"/>
                  </a:lnTo>
                  <a:lnTo>
                    <a:pt x="56" y="162"/>
                  </a:lnTo>
                  <a:lnTo>
                    <a:pt x="56" y="161"/>
                  </a:lnTo>
                  <a:lnTo>
                    <a:pt x="56" y="160"/>
                  </a:lnTo>
                  <a:lnTo>
                    <a:pt x="55" y="160"/>
                  </a:lnTo>
                  <a:lnTo>
                    <a:pt x="54" y="160"/>
                  </a:lnTo>
                  <a:lnTo>
                    <a:pt x="54" y="159"/>
                  </a:lnTo>
                  <a:lnTo>
                    <a:pt x="55" y="158"/>
                  </a:lnTo>
                  <a:lnTo>
                    <a:pt x="56" y="157"/>
                  </a:lnTo>
                  <a:lnTo>
                    <a:pt x="56" y="156"/>
                  </a:lnTo>
                  <a:lnTo>
                    <a:pt x="55" y="156"/>
                  </a:lnTo>
                  <a:lnTo>
                    <a:pt x="55" y="157"/>
                  </a:lnTo>
                  <a:lnTo>
                    <a:pt x="54" y="157"/>
                  </a:lnTo>
                  <a:lnTo>
                    <a:pt x="54" y="156"/>
                  </a:lnTo>
                  <a:lnTo>
                    <a:pt x="53" y="156"/>
                  </a:lnTo>
                  <a:lnTo>
                    <a:pt x="52" y="156"/>
                  </a:lnTo>
                  <a:lnTo>
                    <a:pt x="51" y="155"/>
                  </a:lnTo>
                  <a:lnTo>
                    <a:pt x="50" y="155"/>
                  </a:lnTo>
                  <a:lnTo>
                    <a:pt x="50" y="156"/>
                  </a:lnTo>
                  <a:lnTo>
                    <a:pt x="50" y="157"/>
                  </a:lnTo>
                  <a:lnTo>
                    <a:pt x="50" y="158"/>
                  </a:lnTo>
                  <a:lnTo>
                    <a:pt x="50" y="159"/>
                  </a:lnTo>
                  <a:lnTo>
                    <a:pt x="49" y="159"/>
                  </a:lnTo>
                  <a:lnTo>
                    <a:pt x="49" y="160"/>
                  </a:lnTo>
                  <a:lnTo>
                    <a:pt x="48" y="160"/>
                  </a:lnTo>
                  <a:lnTo>
                    <a:pt x="48" y="159"/>
                  </a:lnTo>
                  <a:lnTo>
                    <a:pt x="47" y="159"/>
                  </a:lnTo>
                  <a:lnTo>
                    <a:pt x="47" y="158"/>
                  </a:lnTo>
                  <a:lnTo>
                    <a:pt x="48" y="158"/>
                  </a:lnTo>
                  <a:lnTo>
                    <a:pt x="48" y="157"/>
                  </a:lnTo>
                  <a:lnTo>
                    <a:pt x="48" y="156"/>
                  </a:lnTo>
                  <a:lnTo>
                    <a:pt x="47" y="155"/>
                  </a:lnTo>
                  <a:lnTo>
                    <a:pt x="46" y="155"/>
                  </a:lnTo>
                  <a:lnTo>
                    <a:pt x="44" y="156"/>
                  </a:lnTo>
                  <a:lnTo>
                    <a:pt x="43" y="156"/>
                  </a:lnTo>
                  <a:lnTo>
                    <a:pt x="43" y="155"/>
                  </a:lnTo>
                  <a:lnTo>
                    <a:pt x="42" y="155"/>
                  </a:lnTo>
                  <a:lnTo>
                    <a:pt x="42" y="153"/>
                  </a:lnTo>
                  <a:lnTo>
                    <a:pt x="41" y="153"/>
                  </a:lnTo>
                  <a:lnTo>
                    <a:pt x="41" y="152"/>
                  </a:lnTo>
                  <a:lnTo>
                    <a:pt x="41" y="151"/>
                  </a:lnTo>
                  <a:lnTo>
                    <a:pt x="41" y="150"/>
                  </a:lnTo>
                  <a:lnTo>
                    <a:pt x="42" y="149"/>
                  </a:lnTo>
                  <a:lnTo>
                    <a:pt x="42" y="148"/>
                  </a:lnTo>
                  <a:lnTo>
                    <a:pt x="42" y="147"/>
                  </a:lnTo>
                  <a:lnTo>
                    <a:pt x="42" y="146"/>
                  </a:lnTo>
                  <a:lnTo>
                    <a:pt x="42" y="145"/>
                  </a:lnTo>
                  <a:lnTo>
                    <a:pt x="43" y="144"/>
                  </a:lnTo>
                  <a:lnTo>
                    <a:pt x="43" y="145"/>
                  </a:lnTo>
                  <a:lnTo>
                    <a:pt x="44" y="145"/>
                  </a:lnTo>
                  <a:lnTo>
                    <a:pt x="44" y="146"/>
                  </a:lnTo>
                  <a:lnTo>
                    <a:pt x="44" y="147"/>
                  </a:lnTo>
                  <a:lnTo>
                    <a:pt x="46" y="147"/>
                  </a:lnTo>
                  <a:lnTo>
                    <a:pt x="47" y="147"/>
                  </a:lnTo>
                  <a:lnTo>
                    <a:pt x="47" y="146"/>
                  </a:lnTo>
                  <a:lnTo>
                    <a:pt x="48" y="146"/>
                  </a:lnTo>
                  <a:lnTo>
                    <a:pt x="49" y="145"/>
                  </a:lnTo>
                  <a:lnTo>
                    <a:pt x="50" y="145"/>
                  </a:lnTo>
                  <a:lnTo>
                    <a:pt x="50" y="144"/>
                  </a:lnTo>
                  <a:lnTo>
                    <a:pt x="51" y="143"/>
                  </a:lnTo>
                  <a:lnTo>
                    <a:pt x="51" y="142"/>
                  </a:lnTo>
                  <a:lnTo>
                    <a:pt x="51" y="141"/>
                  </a:lnTo>
                  <a:lnTo>
                    <a:pt x="52" y="141"/>
                  </a:lnTo>
                  <a:lnTo>
                    <a:pt x="52" y="140"/>
                  </a:lnTo>
                  <a:lnTo>
                    <a:pt x="52" y="139"/>
                  </a:lnTo>
                  <a:lnTo>
                    <a:pt x="51" y="139"/>
                  </a:lnTo>
                  <a:lnTo>
                    <a:pt x="50" y="139"/>
                  </a:lnTo>
                  <a:lnTo>
                    <a:pt x="50" y="140"/>
                  </a:lnTo>
                  <a:lnTo>
                    <a:pt x="49" y="140"/>
                  </a:lnTo>
                  <a:lnTo>
                    <a:pt x="49" y="141"/>
                  </a:lnTo>
                  <a:lnTo>
                    <a:pt x="48" y="141"/>
                  </a:lnTo>
                  <a:lnTo>
                    <a:pt x="47" y="141"/>
                  </a:lnTo>
                  <a:lnTo>
                    <a:pt x="47" y="140"/>
                  </a:lnTo>
                  <a:lnTo>
                    <a:pt x="47" y="139"/>
                  </a:lnTo>
                  <a:lnTo>
                    <a:pt x="46" y="138"/>
                  </a:lnTo>
                  <a:lnTo>
                    <a:pt x="46" y="137"/>
                  </a:lnTo>
                  <a:lnTo>
                    <a:pt x="47" y="137"/>
                  </a:lnTo>
                  <a:lnTo>
                    <a:pt x="47" y="136"/>
                  </a:lnTo>
                  <a:lnTo>
                    <a:pt x="47" y="134"/>
                  </a:lnTo>
                  <a:lnTo>
                    <a:pt x="47" y="133"/>
                  </a:lnTo>
                  <a:lnTo>
                    <a:pt x="47" y="132"/>
                  </a:lnTo>
                  <a:lnTo>
                    <a:pt x="46" y="132"/>
                  </a:lnTo>
                  <a:lnTo>
                    <a:pt x="46" y="131"/>
                  </a:lnTo>
                  <a:lnTo>
                    <a:pt x="46" y="130"/>
                  </a:lnTo>
                  <a:lnTo>
                    <a:pt x="44" y="129"/>
                  </a:lnTo>
                  <a:lnTo>
                    <a:pt x="44" y="128"/>
                  </a:lnTo>
                  <a:lnTo>
                    <a:pt x="43" y="128"/>
                  </a:lnTo>
                  <a:lnTo>
                    <a:pt x="43" y="129"/>
                  </a:lnTo>
                  <a:lnTo>
                    <a:pt x="43" y="130"/>
                  </a:lnTo>
                  <a:lnTo>
                    <a:pt x="42" y="130"/>
                  </a:lnTo>
                  <a:lnTo>
                    <a:pt x="42" y="131"/>
                  </a:lnTo>
                  <a:lnTo>
                    <a:pt x="41" y="131"/>
                  </a:lnTo>
                  <a:lnTo>
                    <a:pt x="40" y="131"/>
                  </a:lnTo>
                  <a:lnTo>
                    <a:pt x="39" y="130"/>
                  </a:lnTo>
                  <a:lnTo>
                    <a:pt x="39" y="129"/>
                  </a:lnTo>
                  <a:lnTo>
                    <a:pt x="40" y="129"/>
                  </a:lnTo>
                  <a:lnTo>
                    <a:pt x="40" y="128"/>
                  </a:lnTo>
                  <a:lnTo>
                    <a:pt x="41" y="128"/>
                  </a:lnTo>
                  <a:lnTo>
                    <a:pt x="41" y="127"/>
                  </a:lnTo>
                  <a:lnTo>
                    <a:pt x="41" y="126"/>
                  </a:lnTo>
                  <a:lnTo>
                    <a:pt x="40" y="126"/>
                  </a:lnTo>
                  <a:lnTo>
                    <a:pt x="40" y="125"/>
                  </a:lnTo>
                  <a:lnTo>
                    <a:pt x="40" y="124"/>
                  </a:lnTo>
                  <a:lnTo>
                    <a:pt x="40" y="123"/>
                  </a:lnTo>
                  <a:lnTo>
                    <a:pt x="39" y="123"/>
                  </a:lnTo>
                  <a:lnTo>
                    <a:pt x="39" y="122"/>
                  </a:lnTo>
                  <a:lnTo>
                    <a:pt x="38" y="123"/>
                  </a:lnTo>
                  <a:lnTo>
                    <a:pt x="37" y="123"/>
                  </a:lnTo>
                  <a:lnTo>
                    <a:pt x="37" y="124"/>
                  </a:lnTo>
                  <a:lnTo>
                    <a:pt x="36" y="125"/>
                  </a:lnTo>
                  <a:lnTo>
                    <a:pt x="35" y="126"/>
                  </a:lnTo>
                  <a:lnTo>
                    <a:pt x="34" y="126"/>
                  </a:lnTo>
                  <a:lnTo>
                    <a:pt x="33" y="125"/>
                  </a:lnTo>
                  <a:lnTo>
                    <a:pt x="32" y="125"/>
                  </a:lnTo>
                  <a:lnTo>
                    <a:pt x="31" y="125"/>
                  </a:lnTo>
                  <a:lnTo>
                    <a:pt x="30" y="125"/>
                  </a:lnTo>
                  <a:lnTo>
                    <a:pt x="30" y="126"/>
                  </a:lnTo>
                  <a:lnTo>
                    <a:pt x="29" y="126"/>
                  </a:lnTo>
                  <a:lnTo>
                    <a:pt x="28" y="126"/>
                  </a:lnTo>
                  <a:lnTo>
                    <a:pt x="27" y="127"/>
                  </a:lnTo>
                  <a:lnTo>
                    <a:pt x="25" y="127"/>
                  </a:lnTo>
                  <a:lnTo>
                    <a:pt x="24" y="127"/>
                  </a:lnTo>
                  <a:lnTo>
                    <a:pt x="23" y="127"/>
                  </a:lnTo>
                  <a:lnTo>
                    <a:pt x="22" y="127"/>
                  </a:lnTo>
                  <a:lnTo>
                    <a:pt x="21" y="127"/>
                  </a:lnTo>
                  <a:lnTo>
                    <a:pt x="20" y="127"/>
                  </a:lnTo>
                  <a:lnTo>
                    <a:pt x="19" y="127"/>
                  </a:lnTo>
                  <a:lnTo>
                    <a:pt x="18" y="127"/>
                  </a:lnTo>
                  <a:lnTo>
                    <a:pt x="17" y="128"/>
                  </a:lnTo>
                  <a:lnTo>
                    <a:pt x="16" y="128"/>
                  </a:lnTo>
                  <a:lnTo>
                    <a:pt x="15" y="128"/>
                  </a:lnTo>
                  <a:lnTo>
                    <a:pt x="13" y="129"/>
                  </a:lnTo>
                  <a:lnTo>
                    <a:pt x="12" y="129"/>
                  </a:lnTo>
                  <a:lnTo>
                    <a:pt x="11" y="130"/>
                  </a:lnTo>
                  <a:lnTo>
                    <a:pt x="10" y="131"/>
                  </a:lnTo>
                  <a:lnTo>
                    <a:pt x="9" y="131"/>
                  </a:lnTo>
                  <a:lnTo>
                    <a:pt x="8" y="132"/>
                  </a:lnTo>
                  <a:lnTo>
                    <a:pt x="7" y="133"/>
                  </a:lnTo>
                  <a:lnTo>
                    <a:pt x="5" y="134"/>
                  </a:lnTo>
                  <a:lnTo>
                    <a:pt x="4" y="136"/>
                  </a:lnTo>
                  <a:lnTo>
                    <a:pt x="2" y="137"/>
                  </a:lnTo>
                  <a:lnTo>
                    <a:pt x="1" y="139"/>
                  </a:lnTo>
                  <a:lnTo>
                    <a:pt x="0" y="139"/>
                  </a:lnTo>
                  <a:lnTo>
                    <a:pt x="1" y="138"/>
                  </a:lnTo>
                  <a:lnTo>
                    <a:pt x="1" y="137"/>
                  </a:lnTo>
                  <a:lnTo>
                    <a:pt x="2" y="136"/>
                  </a:lnTo>
                  <a:lnTo>
                    <a:pt x="3" y="134"/>
                  </a:lnTo>
                  <a:lnTo>
                    <a:pt x="3" y="133"/>
                  </a:lnTo>
                  <a:lnTo>
                    <a:pt x="4" y="133"/>
                  </a:lnTo>
                  <a:lnTo>
                    <a:pt x="4" y="132"/>
                  </a:lnTo>
                  <a:lnTo>
                    <a:pt x="5" y="132"/>
                  </a:lnTo>
                  <a:lnTo>
                    <a:pt x="5" y="131"/>
                  </a:lnTo>
                  <a:lnTo>
                    <a:pt x="7" y="131"/>
                  </a:lnTo>
                  <a:lnTo>
                    <a:pt x="8" y="130"/>
                  </a:lnTo>
                  <a:lnTo>
                    <a:pt x="9" y="129"/>
                  </a:lnTo>
                  <a:lnTo>
                    <a:pt x="10" y="128"/>
                  </a:lnTo>
                  <a:lnTo>
                    <a:pt x="11" y="127"/>
                  </a:lnTo>
                  <a:lnTo>
                    <a:pt x="12" y="127"/>
                  </a:lnTo>
                  <a:lnTo>
                    <a:pt x="12" y="126"/>
                  </a:lnTo>
                  <a:lnTo>
                    <a:pt x="13" y="126"/>
                  </a:lnTo>
                  <a:lnTo>
                    <a:pt x="14" y="125"/>
                  </a:lnTo>
                  <a:lnTo>
                    <a:pt x="15" y="125"/>
                  </a:lnTo>
                  <a:lnTo>
                    <a:pt x="16" y="125"/>
                  </a:lnTo>
                  <a:lnTo>
                    <a:pt x="16" y="124"/>
                  </a:lnTo>
                  <a:lnTo>
                    <a:pt x="17" y="124"/>
                  </a:lnTo>
                  <a:lnTo>
                    <a:pt x="18" y="124"/>
                  </a:lnTo>
                  <a:lnTo>
                    <a:pt x="19" y="123"/>
                  </a:lnTo>
                  <a:lnTo>
                    <a:pt x="20" y="123"/>
                  </a:lnTo>
                  <a:lnTo>
                    <a:pt x="21" y="123"/>
                  </a:lnTo>
                  <a:lnTo>
                    <a:pt x="21" y="122"/>
                  </a:lnTo>
                  <a:lnTo>
                    <a:pt x="22" y="122"/>
                  </a:lnTo>
                  <a:lnTo>
                    <a:pt x="23" y="121"/>
                  </a:lnTo>
                  <a:lnTo>
                    <a:pt x="24" y="121"/>
                  </a:lnTo>
                  <a:lnTo>
                    <a:pt x="25" y="120"/>
                  </a:lnTo>
                  <a:lnTo>
                    <a:pt x="27" y="120"/>
                  </a:lnTo>
                  <a:lnTo>
                    <a:pt x="28" y="120"/>
                  </a:lnTo>
                  <a:lnTo>
                    <a:pt x="29" y="119"/>
                  </a:lnTo>
                  <a:lnTo>
                    <a:pt x="30" y="118"/>
                  </a:lnTo>
                  <a:lnTo>
                    <a:pt x="31" y="118"/>
                  </a:lnTo>
                  <a:lnTo>
                    <a:pt x="32" y="118"/>
                  </a:lnTo>
                  <a:lnTo>
                    <a:pt x="32" y="117"/>
                  </a:lnTo>
                  <a:lnTo>
                    <a:pt x="33" y="117"/>
                  </a:lnTo>
                  <a:lnTo>
                    <a:pt x="34" y="117"/>
                  </a:lnTo>
                  <a:lnTo>
                    <a:pt x="34" y="116"/>
                  </a:lnTo>
                  <a:lnTo>
                    <a:pt x="35" y="116"/>
                  </a:lnTo>
                  <a:lnTo>
                    <a:pt x="36" y="116"/>
                  </a:lnTo>
                  <a:lnTo>
                    <a:pt x="36" y="114"/>
                  </a:lnTo>
                  <a:lnTo>
                    <a:pt x="37" y="114"/>
                  </a:lnTo>
                  <a:lnTo>
                    <a:pt x="38" y="113"/>
                  </a:lnTo>
                  <a:lnTo>
                    <a:pt x="39" y="113"/>
                  </a:lnTo>
                  <a:lnTo>
                    <a:pt x="40" y="113"/>
                  </a:lnTo>
                  <a:lnTo>
                    <a:pt x="40" y="112"/>
                  </a:lnTo>
                  <a:lnTo>
                    <a:pt x="41" y="112"/>
                  </a:lnTo>
                  <a:lnTo>
                    <a:pt x="42" y="111"/>
                  </a:lnTo>
                  <a:lnTo>
                    <a:pt x="41" y="111"/>
                  </a:lnTo>
                  <a:lnTo>
                    <a:pt x="40" y="110"/>
                  </a:lnTo>
                  <a:lnTo>
                    <a:pt x="38" y="108"/>
                  </a:lnTo>
                  <a:lnTo>
                    <a:pt x="36" y="107"/>
                  </a:lnTo>
                  <a:lnTo>
                    <a:pt x="35" y="106"/>
                  </a:lnTo>
                  <a:lnTo>
                    <a:pt x="34" y="105"/>
                  </a:lnTo>
                  <a:lnTo>
                    <a:pt x="33" y="104"/>
                  </a:lnTo>
                  <a:lnTo>
                    <a:pt x="35" y="103"/>
                  </a:lnTo>
                  <a:lnTo>
                    <a:pt x="38" y="102"/>
                  </a:lnTo>
                  <a:lnTo>
                    <a:pt x="41" y="99"/>
                  </a:lnTo>
                  <a:lnTo>
                    <a:pt x="44" y="98"/>
                  </a:lnTo>
                  <a:lnTo>
                    <a:pt x="48" y="95"/>
                  </a:lnTo>
                  <a:lnTo>
                    <a:pt x="49" y="94"/>
                  </a:lnTo>
                  <a:lnTo>
                    <a:pt x="50" y="94"/>
                  </a:lnTo>
                  <a:lnTo>
                    <a:pt x="50" y="93"/>
                  </a:lnTo>
                  <a:lnTo>
                    <a:pt x="51" y="92"/>
                  </a:lnTo>
                  <a:lnTo>
                    <a:pt x="53" y="91"/>
                  </a:lnTo>
                  <a:lnTo>
                    <a:pt x="54" y="90"/>
                  </a:lnTo>
                  <a:lnTo>
                    <a:pt x="55" y="90"/>
                  </a:lnTo>
                  <a:lnTo>
                    <a:pt x="55" y="89"/>
                  </a:lnTo>
                  <a:lnTo>
                    <a:pt x="56" y="88"/>
                  </a:lnTo>
                  <a:lnTo>
                    <a:pt x="57" y="87"/>
                  </a:lnTo>
                  <a:lnTo>
                    <a:pt x="58" y="87"/>
                  </a:lnTo>
                  <a:lnTo>
                    <a:pt x="59" y="86"/>
                  </a:lnTo>
                  <a:lnTo>
                    <a:pt x="60" y="85"/>
                  </a:lnTo>
                  <a:lnTo>
                    <a:pt x="61" y="84"/>
                  </a:lnTo>
                  <a:lnTo>
                    <a:pt x="63" y="83"/>
                  </a:lnTo>
                  <a:lnTo>
                    <a:pt x="63" y="82"/>
                  </a:lnTo>
                  <a:lnTo>
                    <a:pt x="65" y="82"/>
                  </a:lnTo>
                  <a:lnTo>
                    <a:pt x="65" y="81"/>
                  </a:lnTo>
                  <a:lnTo>
                    <a:pt x="66" y="81"/>
                  </a:lnTo>
                  <a:lnTo>
                    <a:pt x="68" y="79"/>
                  </a:lnTo>
                  <a:lnTo>
                    <a:pt x="69" y="79"/>
                  </a:lnTo>
                  <a:lnTo>
                    <a:pt x="69" y="78"/>
                  </a:lnTo>
                  <a:lnTo>
                    <a:pt x="70" y="78"/>
                  </a:lnTo>
                  <a:lnTo>
                    <a:pt x="71" y="76"/>
                  </a:lnTo>
                  <a:lnTo>
                    <a:pt x="72" y="75"/>
                  </a:lnTo>
                  <a:lnTo>
                    <a:pt x="73" y="74"/>
                  </a:lnTo>
                  <a:lnTo>
                    <a:pt x="75" y="73"/>
                  </a:lnTo>
                  <a:lnTo>
                    <a:pt x="76" y="72"/>
                  </a:lnTo>
                  <a:lnTo>
                    <a:pt x="78" y="70"/>
                  </a:lnTo>
                  <a:lnTo>
                    <a:pt x="80" y="68"/>
                  </a:lnTo>
                  <a:lnTo>
                    <a:pt x="82" y="66"/>
                  </a:lnTo>
                  <a:lnTo>
                    <a:pt x="86" y="65"/>
                  </a:lnTo>
                  <a:lnTo>
                    <a:pt x="87" y="63"/>
                  </a:lnTo>
                  <a:lnTo>
                    <a:pt x="89" y="61"/>
                  </a:lnTo>
                  <a:lnTo>
                    <a:pt x="91" y="60"/>
                  </a:lnTo>
                  <a:lnTo>
                    <a:pt x="93" y="58"/>
                  </a:lnTo>
                  <a:lnTo>
                    <a:pt x="94" y="56"/>
                  </a:lnTo>
                  <a:lnTo>
                    <a:pt x="96" y="55"/>
                  </a:lnTo>
                  <a:lnTo>
                    <a:pt x="97" y="54"/>
                  </a:lnTo>
                  <a:lnTo>
                    <a:pt x="98" y="53"/>
                  </a:lnTo>
                  <a:lnTo>
                    <a:pt x="99" y="53"/>
                  </a:lnTo>
                  <a:lnTo>
                    <a:pt x="100" y="52"/>
                  </a:lnTo>
                  <a:lnTo>
                    <a:pt x="101" y="52"/>
                  </a:lnTo>
                  <a:lnTo>
                    <a:pt x="101" y="51"/>
                  </a:lnTo>
                  <a:lnTo>
                    <a:pt x="104" y="51"/>
                  </a:lnTo>
                  <a:lnTo>
                    <a:pt x="105" y="50"/>
                  </a:lnTo>
                  <a:lnTo>
                    <a:pt x="106" y="50"/>
                  </a:lnTo>
                  <a:lnTo>
                    <a:pt x="107" y="49"/>
                  </a:lnTo>
                  <a:lnTo>
                    <a:pt x="108" y="49"/>
                  </a:lnTo>
                  <a:lnTo>
                    <a:pt x="109" y="49"/>
                  </a:lnTo>
                  <a:lnTo>
                    <a:pt x="110" y="48"/>
                  </a:lnTo>
                  <a:lnTo>
                    <a:pt x="111" y="48"/>
                  </a:lnTo>
                  <a:lnTo>
                    <a:pt x="113" y="47"/>
                  </a:lnTo>
                  <a:lnTo>
                    <a:pt x="115" y="47"/>
                  </a:lnTo>
                  <a:lnTo>
                    <a:pt x="116" y="47"/>
                  </a:lnTo>
                  <a:lnTo>
                    <a:pt x="118" y="47"/>
                  </a:lnTo>
                  <a:lnTo>
                    <a:pt x="119" y="47"/>
                  </a:lnTo>
                  <a:lnTo>
                    <a:pt x="120" y="46"/>
                  </a:lnTo>
                  <a:lnTo>
                    <a:pt x="121" y="46"/>
                  </a:lnTo>
                  <a:lnTo>
                    <a:pt x="123" y="46"/>
                  </a:lnTo>
                  <a:lnTo>
                    <a:pt x="125" y="46"/>
                  </a:lnTo>
                  <a:lnTo>
                    <a:pt x="126" y="46"/>
                  </a:lnTo>
                  <a:lnTo>
                    <a:pt x="128" y="46"/>
                  </a:lnTo>
                  <a:lnTo>
                    <a:pt x="130" y="46"/>
                  </a:lnTo>
                  <a:lnTo>
                    <a:pt x="132" y="46"/>
                  </a:lnTo>
                  <a:lnTo>
                    <a:pt x="133" y="46"/>
                  </a:lnTo>
                  <a:lnTo>
                    <a:pt x="134" y="47"/>
                  </a:lnTo>
                  <a:lnTo>
                    <a:pt x="136" y="47"/>
                  </a:lnTo>
                  <a:lnTo>
                    <a:pt x="137" y="47"/>
                  </a:lnTo>
                  <a:lnTo>
                    <a:pt x="140" y="47"/>
                  </a:lnTo>
                  <a:lnTo>
                    <a:pt x="145" y="48"/>
                  </a:lnTo>
                  <a:lnTo>
                    <a:pt x="149" y="48"/>
                  </a:lnTo>
                  <a:lnTo>
                    <a:pt x="152" y="48"/>
                  </a:lnTo>
                  <a:lnTo>
                    <a:pt x="155" y="48"/>
                  </a:lnTo>
                  <a:lnTo>
                    <a:pt x="156" y="49"/>
                  </a:lnTo>
                  <a:lnTo>
                    <a:pt x="158" y="49"/>
                  </a:lnTo>
                  <a:lnTo>
                    <a:pt x="159" y="49"/>
                  </a:lnTo>
                  <a:lnTo>
                    <a:pt x="160" y="49"/>
                  </a:lnTo>
                  <a:lnTo>
                    <a:pt x="163" y="49"/>
                  </a:lnTo>
                  <a:lnTo>
                    <a:pt x="164" y="48"/>
                  </a:lnTo>
                  <a:lnTo>
                    <a:pt x="166" y="48"/>
                  </a:lnTo>
                  <a:lnTo>
                    <a:pt x="167" y="48"/>
                  </a:lnTo>
                  <a:lnTo>
                    <a:pt x="168" y="48"/>
                  </a:lnTo>
                  <a:lnTo>
                    <a:pt x="169" y="48"/>
                  </a:lnTo>
                  <a:lnTo>
                    <a:pt x="170" y="48"/>
                  </a:lnTo>
                  <a:lnTo>
                    <a:pt x="171" y="48"/>
                  </a:lnTo>
                  <a:lnTo>
                    <a:pt x="172" y="47"/>
                  </a:lnTo>
                  <a:lnTo>
                    <a:pt x="173" y="47"/>
                  </a:lnTo>
                  <a:lnTo>
                    <a:pt x="175" y="47"/>
                  </a:lnTo>
                  <a:lnTo>
                    <a:pt x="178" y="46"/>
                  </a:lnTo>
                  <a:lnTo>
                    <a:pt x="182" y="45"/>
                  </a:lnTo>
                  <a:lnTo>
                    <a:pt x="184" y="45"/>
                  </a:lnTo>
                  <a:lnTo>
                    <a:pt x="185" y="44"/>
                  </a:lnTo>
                  <a:lnTo>
                    <a:pt x="187" y="44"/>
                  </a:lnTo>
                  <a:lnTo>
                    <a:pt x="190" y="43"/>
                  </a:lnTo>
                  <a:lnTo>
                    <a:pt x="191" y="43"/>
                  </a:lnTo>
                  <a:lnTo>
                    <a:pt x="192" y="43"/>
                  </a:lnTo>
                  <a:lnTo>
                    <a:pt x="193" y="43"/>
                  </a:lnTo>
                  <a:lnTo>
                    <a:pt x="193" y="42"/>
                  </a:lnTo>
                  <a:lnTo>
                    <a:pt x="195" y="42"/>
                  </a:lnTo>
                  <a:lnTo>
                    <a:pt x="196" y="42"/>
                  </a:lnTo>
                  <a:lnTo>
                    <a:pt x="198" y="41"/>
                  </a:lnTo>
                  <a:lnTo>
                    <a:pt x="201" y="40"/>
                  </a:lnTo>
                  <a:lnTo>
                    <a:pt x="203" y="40"/>
                  </a:lnTo>
                  <a:lnTo>
                    <a:pt x="204" y="39"/>
                  </a:lnTo>
                  <a:lnTo>
                    <a:pt x="206" y="39"/>
                  </a:lnTo>
                  <a:lnTo>
                    <a:pt x="208" y="37"/>
                  </a:lnTo>
                  <a:lnTo>
                    <a:pt x="210" y="37"/>
                  </a:lnTo>
                  <a:lnTo>
                    <a:pt x="211" y="36"/>
                  </a:lnTo>
                  <a:lnTo>
                    <a:pt x="212" y="36"/>
                  </a:lnTo>
                  <a:lnTo>
                    <a:pt x="213" y="35"/>
                  </a:lnTo>
                  <a:lnTo>
                    <a:pt x="214" y="35"/>
                  </a:lnTo>
                  <a:lnTo>
                    <a:pt x="215" y="34"/>
                  </a:lnTo>
                  <a:lnTo>
                    <a:pt x="216" y="34"/>
                  </a:lnTo>
                  <a:lnTo>
                    <a:pt x="217" y="34"/>
                  </a:lnTo>
                  <a:lnTo>
                    <a:pt x="218" y="33"/>
                  </a:lnTo>
                  <a:lnTo>
                    <a:pt x="220" y="32"/>
                  </a:lnTo>
                  <a:lnTo>
                    <a:pt x="221" y="32"/>
                  </a:lnTo>
                  <a:lnTo>
                    <a:pt x="222" y="32"/>
                  </a:lnTo>
                  <a:lnTo>
                    <a:pt x="222" y="31"/>
                  </a:lnTo>
                  <a:lnTo>
                    <a:pt x="223" y="31"/>
                  </a:lnTo>
                  <a:lnTo>
                    <a:pt x="224" y="30"/>
                  </a:lnTo>
                  <a:lnTo>
                    <a:pt x="225" y="30"/>
                  </a:lnTo>
                  <a:lnTo>
                    <a:pt x="226" y="30"/>
                  </a:lnTo>
                  <a:lnTo>
                    <a:pt x="227" y="29"/>
                  </a:lnTo>
                  <a:lnTo>
                    <a:pt x="228" y="28"/>
                  </a:lnTo>
                  <a:lnTo>
                    <a:pt x="229" y="28"/>
                  </a:lnTo>
                  <a:lnTo>
                    <a:pt x="229" y="27"/>
                  </a:lnTo>
                  <a:lnTo>
                    <a:pt x="230" y="27"/>
                  </a:lnTo>
                  <a:lnTo>
                    <a:pt x="231" y="27"/>
                  </a:lnTo>
                  <a:lnTo>
                    <a:pt x="231" y="26"/>
                  </a:lnTo>
                  <a:lnTo>
                    <a:pt x="232" y="26"/>
                  </a:lnTo>
                  <a:lnTo>
                    <a:pt x="232" y="25"/>
                  </a:lnTo>
                  <a:lnTo>
                    <a:pt x="233" y="25"/>
                  </a:lnTo>
                  <a:lnTo>
                    <a:pt x="233" y="24"/>
                  </a:lnTo>
                  <a:lnTo>
                    <a:pt x="234" y="24"/>
                  </a:lnTo>
                  <a:lnTo>
                    <a:pt x="234" y="23"/>
                  </a:lnTo>
                  <a:lnTo>
                    <a:pt x="235" y="23"/>
                  </a:lnTo>
                  <a:lnTo>
                    <a:pt x="235" y="22"/>
                  </a:lnTo>
                  <a:lnTo>
                    <a:pt x="236" y="22"/>
                  </a:lnTo>
                  <a:lnTo>
                    <a:pt x="236" y="21"/>
                  </a:lnTo>
                  <a:lnTo>
                    <a:pt x="237" y="20"/>
                  </a:lnTo>
                  <a:lnTo>
                    <a:pt x="239" y="20"/>
                  </a:lnTo>
                  <a:lnTo>
                    <a:pt x="239" y="19"/>
                  </a:lnTo>
                  <a:lnTo>
                    <a:pt x="240" y="17"/>
                  </a:lnTo>
                  <a:lnTo>
                    <a:pt x="241" y="16"/>
                  </a:lnTo>
                  <a:lnTo>
                    <a:pt x="242" y="15"/>
                  </a:lnTo>
                  <a:lnTo>
                    <a:pt x="243" y="14"/>
                  </a:lnTo>
                  <a:lnTo>
                    <a:pt x="244" y="13"/>
                  </a:lnTo>
                  <a:lnTo>
                    <a:pt x="245" y="12"/>
                  </a:lnTo>
                  <a:lnTo>
                    <a:pt x="246" y="11"/>
                  </a:lnTo>
                  <a:lnTo>
                    <a:pt x="247" y="11"/>
                  </a:lnTo>
                  <a:lnTo>
                    <a:pt x="247" y="10"/>
                  </a:lnTo>
                  <a:lnTo>
                    <a:pt x="248" y="10"/>
                  </a:lnTo>
                  <a:lnTo>
                    <a:pt x="249" y="9"/>
                  </a:lnTo>
                  <a:lnTo>
                    <a:pt x="250" y="9"/>
                  </a:lnTo>
                  <a:lnTo>
                    <a:pt x="251" y="9"/>
                  </a:lnTo>
                  <a:lnTo>
                    <a:pt x="252" y="8"/>
                  </a:lnTo>
                  <a:lnTo>
                    <a:pt x="253" y="8"/>
                  </a:lnTo>
                  <a:lnTo>
                    <a:pt x="254" y="8"/>
                  </a:lnTo>
                  <a:lnTo>
                    <a:pt x="255" y="8"/>
                  </a:lnTo>
                  <a:lnTo>
                    <a:pt x="256" y="8"/>
                  </a:lnTo>
                  <a:lnTo>
                    <a:pt x="257" y="7"/>
                  </a:lnTo>
                  <a:lnTo>
                    <a:pt x="260" y="7"/>
                  </a:lnTo>
                  <a:lnTo>
                    <a:pt x="261" y="7"/>
                  </a:lnTo>
                  <a:lnTo>
                    <a:pt x="265" y="7"/>
                  </a:lnTo>
                  <a:lnTo>
                    <a:pt x="269" y="7"/>
                  </a:lnTo>
                  <a:lnTo>
                    <a:pt x="273" y="7"/>
                  </a:lnTo>
                  <a:lnTo>
                    <a:pt x="275" y="7"/>
                  </a:lnTo>
                  <a:lnTo>
                    <a:pt x="280" y="7"/>
                  </a:lnTo>
                  <a:lnTo>
                    <a:pt x="283" y="7"/>
                  </a:lnTo>
                  <a:lnTo>
                    <a:pt x="284" y="7"/>
                  </a:lnTo>
                  <a:lnTo>
                    <a:pt x="285" y="7"/>
                  </a:lnTo>
                  <a:lnTo>
                    <a:pt x="286" y="7"/>
                  </a:lnTo>
                  <a:lnTo>
                    <a:pt x="287" y="6"/>
                  </a:lnTo>
                  <a:lnTo>
                    <a:pt x="288" y="6"/>
                  </a:lnTo>
                  <a:lnTo>
                    <a:pt x="289" y="6"/>
                  </a:lnTo>
                  <a:lnTo>
                    <a:pt x="290" y="6"/>
                  </a:lnTo>
                  <a:lnTo>
                    <a:pt x="290" y="5"/>
                  </a:lnTo>
                  <a:lnTo>
                    <a:pt x="291" y="5"/>
                  </a:lnTo>
                  <a:lnTo>
                    <a:pt x="292" y="4"/>
                  </a:lnTo>
                  <a:lnTo>
                    <a:pt x="293" y="3"/>
                  </a:lnTo>
                  <a:lnTo>
                    <a:pt x="294" y="2"/>
                  </a:lnTo>
                  <a:lnTo>
                    <a:pt x="295" y="1"/>
                  </a:lnTo>
                  <a:lnTo>
                    <a:pt x="297" y="0"/>
                  </a:lnTo>
                  <a:lnTo>
                    <a:pt x="298" y="1"/>
                  </a:lnTo>
                </a:path>
              </a:pathLst>
            </a:custGeom>
            <a:grpFill/>
            <a:ln w="19050" cap="flat">
              <a:solidFill>
                <a:schemeClr val="tx1"/>
              </a:solidFill>
              <a:prstDash val="solid"/>
              <a:miter lim="800000"/>
              <a:headEnd/>
              <a:tailEnd/>
            </a:ln>
          </p:spPr>
          <p:txBody>
            <a:bodyPr/>
            <a:lstStyle/>
            <a:p>
              <a:pPr eaLnBrk="1" hangingPunct="1">
                <a:defRPr/>
              </a:pPr>
              <a:endParaRPr lang="en-US" sz="1013" dirty="0">
                <a:latin typeface="Arial" charset="0"/>
              </a:endParaRPr>
            </a:p>
          </p:txBody>
        </p:sp>
      </p:grpSp>
      <p:grpSp>
        <p:nvGrpSpPr>
          <p:cNvPr id="4" name="Group 3"/>
          <p:cNvGrpSpPr>
            <a:grpSpLocks/>
          </p:cNvGrpSpPr>
          <p:nvPr/>
        </p:nvGrpSpPr>
        <p:grpSpPr bwMode="auto">
          <a:xfrm>
            <a:off x="5538788" y="4038900"/>
            <a:ext cx="462558" cy="407194"/>
            <a:chOff x="3581703" y="4513958"/>
            <a:chExt cx="822476" cy="723305"/>
          </a:xfrm>
          <a:solidFill>
            <a:schemeClr val="accent4">
              <a:lumMod val="60000"/>
              <a:lumOff val="40000"/>
            </a:schemeClr>
          </a:solidFill>
        </p:grpSpPr>
        <p:sp>
          <p:nvSpPr>
            <p:cNvPr id="7205" name="Freeform 91"/>
            <p:cNvSpPr>
              <a:spLocks/>
            </p:cNvSpPr>
            <p:nvPr/>
          </p:nvSpPr>
          <p:spPr bwMode="auto">
            <a:xfrm>
              <a:off x="3734131" y="4513958"/>
              <a:ext cx="670048" cy="723305"/>
            </a:xfrm>
            <a:custGeom>
              <a:avLst/>
              <a:gdLst>
                <a:gd name="T0" fmla="*/ 175 w 386"/>
                <a:gd name="T1" fmla="*/ 42 h 486"/>
                <a:gd name="T2" fmla="*/ 173 w 386"/>
                <a:gd name="T3" fmla="*/ 29 h 486"/>
                <a:gd name="T4" fmla="*/ 181 w 386"/>
                <a:gd name="T5" fmla="*/ 14 h 486"/>
                <a:gd name="T6" fmla="*/ 188 w 386"/>
                <a:gd name="T7" fmla="*/ 3 h 486"/>
                <a:gd name="T8" fmla="*/ 231 w 386"/>
                <a:gd name="T9" fmla="*/ 42 h 486"/>
                <a:gd name="T10" fmla="*/ 278 w 386"/>
                <a:gd name="T11" fmla="*/ 85 h 486"/>
                <a:gd name="T12" fmla="*/ 380 w 386"/>
                <a:gd name="T13" fmla="*/ 184 h 486"/>
                <a:gd name="T14" fmla="*/ 383 w 386"/>
                <a:gd name="T15" fmla="*/ 200 h 486"/>
                <a:gd name="T16" fmla="*/ 379 w 386"/>
                <a:gd name="T17" fmla="*/ 215 h 486"/>
                <a:gd name="T18" fmla="*/ 385 w 386"/>
                <a:gd name="T19" fmla="*/ 230 h 486"/>
                <a:gd name="T20" fmla="*/ 383 w 386"/>
                <a:gd name="T21" fmla="*/ 243 h 486"/>
                <a:gd name="T22" fmla="*/ 377 w 386"/>
                <a:gd name="T23" fmla="*/ 258 h 486"/>
                <a:gd name="T24" fmla="*/ 375 w 386"/>
                <a:gd name="T25" fmla="*/ 274 h 486"/>
                <a:gd name="T26" fmla="*/ 374 w 386"/>
                <a:gd name="T27" fmla="*/ 290 h 486"/>
                <a:gd name="T28" fmla="*/ 374 w 386"/>
                <a:gd name="T29" fmla="*/ 298 h 486"/>
                <a:gd name="T30" fmla="*/ 370 w 386"/>
                <a:gd name="T31" fmla="*/ 311 h 486"/>
                <a:gd name="T32" fmla="*/ 344 w 386"/>
                <a:gd name="T33" fmla="*/ 395 h 486"/>
                <a:gd name="T34" fmla="*/ 320 w 386"/>
                <a:gd name="T35" fmla="*/ 426 h 486"/>
                <a:gd name="T36" fmla="*/ 315 w 386"/>
                <a:gd name="T37" fmla="*/ 434 h 486"/>
                <a:gd name="T38" fmla="*/ 313 w 386"/>
                <a:gd name="T39" fmla="*/ 446 h 486"/>
                <a:gd name="T40" fmla="*/ 315 w 386"/>
                <a:gd name="T41" fmla="*/ 454 h 486"/>
                <a:gd name="T42" fmla="*/ 318 w 386"/>
                <a:gd name="T43" fmla="*/ 461 h 486"/>
                <a:gd name="T44" fmla="*/ 316 w 386"/>
                <a:gd name="T45" fmla="*/ 471 h 486"/>
                <a:gd name="T46" fmla="*/ 323 w 386"/>
                <a:gd name="T47" fmla="*/ 476 h 486"/>
                <a:gd name="T48" fmla="*/ 322 w 386"/>
                <a:gd name="T49" fmla="*/ 486 h 486"/>
                <a:gd name="T50" fmla="*/ 311 w 386"/>
                <a:gd name="T51" fmla="*/ 479 h 486"/>
                <a:gd name="T52" fmla="*/ 298 w 386"/>
                <a:gd name="T53" fmla="*/ 475 h 486"/>
                <a:gd name="T54" fmla="*/ 283 w 386"/>
                <a:gd name="T55" fmla="*/ 469 h 486"/>
                <a:gd name="T56" fmla="*/ 267 w 386"/>
                <a:gd name="T57" fmla="*/ 465 h 486"/>
                <a:gd name="T58" fmla="*/ 254 w 386"/>
                <a:gd name="T59" fmla="*/ 466 h 486"/>
                <a:gd name="T60" fmla="*/ 238 w 386"/>
                <a:gd name="T61" fmla="*/ 467 h 486"/>
                <a:gd name="T62" fmla="*/ 223 w 386"/>
                <a:gd name="T63" fmla="*/ 465 h 486"/>
                <a:gd name="T64" fmla="*/ 216 w 386"/>
                <a:gd name="T65" fmla="*/ 457 h 486"/>
                <a:gd name="T66" fmla="*/ 218 w 386"/>
                <a:gd name="T67" fmla="*/ 444 h 486"/>
                <a:gd name="T68" fmla="*/ 188 w 386"/>
                <a:gd name="T69" fmla="*/ 437 h 486"/>
                <a:gd name="T70" fmla="*/ 172 w 386"/>
                <a:gd name="T71" fmla="*/ 438 h 486"/>
                <a:gd name="T72" fmla="*/ 159 w 386"/>
                <a:gd name="T73" fmla="*/ 444 h 486"/>
                <a:gd name="T74" fmla="*/ 144 w 386"/>
                <a:gd name="T75" fmla="*/ 440 h 486"/>
                <a:gd name="T76" fmla="*/ 127 w 386"/>
                <a:gd name="T77" fmla="*/ 441 h 486"/>
                <a:gd name="T78" fmla="*/ 124 w 386"/>
                <a:gd name="T79" fmla="*/ 444 h 486"/>
                <a:gd name="T80" fmla="*/ 128 w 386"/>
                <a:gd name="T81" fmla="*/ 444 h 486"/>
                <a:gd name="T82" fmla="*/ 124 w 386"/>
                <a:gd name="T83" fmla="*/ 456 h 486"/>
                <a:gd name="T84" fmla="*/ 119 w 386"/>
                <a:gd name="T85" fmla="*/ 468 h 486"/>
                <a:gd name="T86" fmla="*/ 109 w 386"/>
                <a:gd name="T87" fmla="*/ 479 h 486"/>
                <a:gd name="T88" fmla="*/ 100 w 386"/>
                <a:gd name="T89" fmla="*/ 469 h 486"/>
                <a:gd name="T90" fmla="*/ 90 w 386"/>
                <a:gd name="T91" fmla="*/ 461 h 486"/>
                <a:gd name="T92" fmla="*/ 84 w 386"/>
                <a:gd name="T93" fmla="*/ 452 h 486"/>
                <a:gd name="T94" fmla="*/ 83 w 386"/>
                <a:gd name="T95" fmla="*/ 444 h 486"/>
                <a:gd name="T96" fmla="*/ 84 w 386"/>
                <a:gd name="T97" fmla="*/ 434 h 486"/>
                <a:gd name="T98" fmla="*/ 80 w 386"/>
                <a:gd name="T99" fmla="*/ 421 h 486"/>
                <a:gd name="T100" fmla="*/ 76 w 386"/>
                <a:gd name="T101" fmla="*/ 407 h 486"/>
                <a:gd name="T102" fmla="*/ 65 w 386"/>
                <a:gd name="T103" fmla="*/ 397 h 486"/>
                <a:gd name="T104" fmla="*/ 56 w 386"/>
                <a:gd name="T105" fmla="*/ 394 h 486"/>
                <a:gd name="T106" fmla="*/ 48 w 386"/>
                <a:gd name="T107" fmla="*/ 382 h 486"/>
                <a:gd name="T108" fmla="*/ 40 w 386"/>
                <a:gd name="T109" fmla="*/ 378 h 486"/>
                <a:gd name="T110" fmla="*/ 28 w 386"/>
                <a:gd name="T111" fmla="*/ 372 h 486"/>
                <a:gd name="T112" fmla="*/ 15 w 386"/>
                <a:gd name="T113" fmla="*/ 366 h 486"/>
                <a:gd name="T114" fmla="*/ 8 w 386"/>
                <a:gd name="T115" fmla="*/ 357 h 486"/>
                <a:gd name="T116" fmla="*/ 8 w 386"/>
                <a:gd name="T117" fmla="*/ 348 h 486"/>
                <a:gd name="T118" fmla="*/ 1 w 386"/>
                <a:gd name="T119" fmla="*/ 336 h 48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 h="486">
                  <a:moveTo>
                    <a:pt x="175" y="55"/>
                  </a:moveTo>
                  <a:lnTo>
                    <a:pt x="175" y="54"/>
                  </a:lnTo>
                  <a:lnTo>
                    <a:pt x="175" y="53"/>
                  </a:lnTo>
                  <a:lnTo>
                    <a:pt x="174" y="52"/>
                  </a:lnTo>
                  <a:lnTo>
                    <a:pt x="174" y="51"/>
                  </a:lnTo>
                  <a:lnTo>
                    <a:pt x="175" y="51"/>
                  </a:lnTo>
                  <a:lnTo>
                    <a:pt x="175" y="49"/>
                  </a:lnTo>
                  <a:lnTo>
                    <a:pt x="175" y="48"/>
                  </a:lnTo>
                  <a:lnTo>
                    <a:pt x="176" y="47"/>
                  </a:lnTo>
                  <a:lnTo>
                    <a:pt x="175" y="47"/>
                  </a:lnTo>
                  <a:lnTo>
                    <a:pt x="175" y="46"/>
                  </a:lnTo>
                  <a:lnTo>
                    <a:pt x="176" y="46"/>
                  </a:lnTo>
                  <a:lnTo>
                    <a:pt x="176" y="45"/>
                  </a:lnTo>
                  <a:lnTo>
                    <a:pt x="176" y="44"/>
                  </a:lnTo>
                  <a:lnTo>
                    <a:pt x="175" y="44"/>
                  </a:lnTo>
                  <a:lnTo>
                    <a:pt x="175" y="43"/>
                  </a:lnTo>
                  <a:lnTo>
                    <a:pt x="175" y="42"/>
                  </a:lnTo>
                  <a:lnTo>
                    <a:pt x="175" y="41"/>
                  </a:lnTo>
                  <a:lnTo>
                    <a:pt x="175" y="40"/>
                  </a:lnTo>
                  <a:lnTo>
                    <a:pt x="176" y="40"/>
                  </a:lnTo>
                  <a:lnTo>
                    <a:pt x="176" y="39"/>
                  </a:lnTo>
                  <a:lnTo>
                    <a:pt x="175" y="39"/>
                  </a:lnTo>
                  <a:lnTo>
                    <a:pt x="175" y="38"/>
                  </a:lnTo>
                  <a:lnTo>
                    <a:pt x="176" y="38"/>
                  </a:lnTo>
                  <a:lnTo>
                    <a:pt x="176" y="37"/>
                  </a:lnTo>
                  <a:lnTo>
                    <a:pt x="176" y="36"/>
                  </a:lnTo>
                  <a:lnTo>
                    <a:pt x="176" y="35"/>
                  </a:lnTo>
                  <a:lnTo>
                    <a:pt x="176" y="34"/>
                  </a:lnTo>
                  <a:lnTo>
                    <a:pt x="175" y="34"/>
                  </a:lnTo>
                  <a:lnTo>
                    <a:pt x="175" y="33"/>
                  </a:lnTo>
                  <a:lnTo>
                    <a:pt x="175" y="32"/>
                  </a:lnTo>
                  <a:lnTo>
                    <a:pt x="175" y="30"/>
                  </a:lnTo>
                  <a:lnTo>
                    <a:pt x="174" y="30"/>
                  </a:lnTo>
                  <a:lnTo>
                    <a:pt x="173" y="29"/>
                  </a:lnTo>
                  <a:lnTo>
                    <a:pt x="174" y="29"/>
                  </a:lnTo>
                  <a:lnTo>
                    <a:pt x="174" y="28"/>
                  </a:lnTo>
                  <a:lnTo>
                    <a:pt x="174" y="27"/>
                  </a:lnTo>
                  <a:lnTo>
                    <a:pt x="174" y="26"/>
                  </a:lnTo>
                  <a:lnTo>
                    <a:pt x="175" y="25"/>
                  </a:lnTo>
                  <a:lnTo>
                    <a:pt x="175" y="24"/>
                  </a:lnTo>
                  <a:lnTo>
                    <a:pt x="176" y="24"/>
                  </a:lnTo>
                  <a:lnTo>
                    <a:pt x="176" y="23"/>
                  </a:lnTo>
                  <a:lnTo>
                    <a:pt x="177" y="22"/>
                  </a:lnTo>
                  <a:lnTo>
                    <a:pt x="177" y="21"/>
                  </a:lnTo>
                  <a:lnTo>
                    <a:pt x="177" y="20"/>
                  </a:lnTo>
                  <a:lnTo>
                    <a:pt x="178" y="19"/>
                  </a:lnTo>
                  <a:lnTo>
                    <a:pt x="179" y="18"/>
                  </a:lnTo>
                  <a:lnTo>
                    <a:pt x="179" y="17"/>
                  </a:lnTo>
                  <a:lnTo>
                    <a:pt x="180" y="16"/>
                  </a:lnTo>
                  <a:lnTo>
                    <a:pt x="181" y="15"/>
                  </a:lnTo>
                  <a:lnTo>
                    <a:pt x="181" y="14"/>
                  </a:lnTo>
                  <a:lnTo>
                    <a:pt x="181" y="13"/>
                  </a:lnTo>
                  <a:lnTo>
                    <a:pt x="181" y="12"/>
                  </a:lnTo>
                  <a:lnTo>
                    <a:pt x="181" y="10"/>
                  </a:lnTo>
                  <a:lnTo>
                    <a:pt x="181" y="9"/>
                  </a:lnTo>
                  <a:lnTo>
                    <a:pt x="182" y="8"/>
                  </a:lnTo>
                  <a:lnTo>
                    <a:pt x="182" y="7"/>
                  </a:lnTo>
                  <a:lnTo>
                    <a:pt x="182" y="6"/>
                  </a:lnTo>
                  <a:lnTo>
                    <a:pt x="183" y="5"/>
                  </a:lnTo>
                  <a:lnTo>
                    <a:pt x="182" y="5"/>
                  </a:lnTo>
                  <a:lnTo>
                    <a:pt x="183" y="5"/>
                  </a:lnTo>
                  <a:lnTo>
                    <a:pt x="183" y="4"/>
                  </a:lnTo>
                  <a:lnTo>
                    <a:pt x="184" y="4"/>
                  </a:lnTo>
                  <a:lnTo>
                    <a:pt x="184" y="3"/>
                  </a:lnTo>
                  <a:lnTo>
                    <a:pt x="184" y="2"/>
                  </a:lnTo>
                  <a:lnTo>
                    <a:pt x="185" y="1"/>
                  </a:lnTo>
                  <a:lnTo>
                    <a:pt x="185" y="0"/>
                  </a:lnTo>
                  <a:lnTo>
                    <a:pt x="188" y="3"/>
                  </a:lnTo>
                  <a:lnTo>
                    <a:pt x="190" y="5"/>
                  </a:lnTo>
                  <a:lnTo>
                    <a:pt x="194" y="7"/>
                  </a:lnTo>
                  <a:lnTo>
                    <a:pt x="197" y="10"/>
                  </a:lnTo>
                  <a:lnTo>
                    <a:pt x="200" y="14"/>
                  </a:lnTo>
                  <a:lnTo>
                    <a:pt x="204" y="18"/>
                  </a:lnTo>
                  <a:lnTo>
                    <a:pt x="208" y="21"/>
                  </a:lnTo>
                  <a:lnTo>
                    <a:pt x="212" y="24"/>
                  </a:lnTo>
                  <a:lnTo>
                    <a:pt x="214" y="26"/>
                  </a:lnTo>
                  <a:lnTo>
                    <a:pt x="216" y="28"/>
                  </a:lnTo>
                  <a:lnTo>
                    <a:pt x="218" y="29"/>
                  </a:lnTo>
                  <a:lnTo>
                    <a:pt x="218" y="30"/>
                  </a:lnTo>
                  <a:lnTo>
                    <a:pt x="220" y="32"/>
                  </a:lnTo>
                  <a:lnTo>
                    <a:pt x="223" y="35"/>
                  </a:lnTo>
                  <a:lnTo>
                    <a:pt x="226" y="38"/>
                  </a:lnTo>
                  <a:lnTo>
                    <a:pt x="227" y="39"/>
                  </a:lnTo>
                  <a:lnTo>
                    <a:pt x="228" y="39"/>
                  </a:lnTo>
                  <a:lnTo>
                    <a:pt x="231" y="42"/>
                  </a:lnTo>
                  <a:lnTo>
                    <a:pt x="234" y="44"/>
                  </a:lnTo>
                  <a:lnTo>
                    <a:pt x="234" y="45"/>
                  </a:lnTo>
                  <a:lnTo>
                    <a:pt x="236" y="46"/>
                  </a:lnTo>
                  <a:lnTo>
                    <a:pt x="237" y="47"/>
                  </a:lnTo>
                  <a:lnTo>
                    <a:pt x="239" y="49"/>
                  </a:lnTo>
                  <a:lnTo>
                    <a:pt x="241" y="52"/>
                  </a:lnTo>
                  <a:lnTo>
                    <a:pt x="243" y="54"/>
                  </a:lnTo>
                  <a:lnTo>
                    <a:pt x="244" y="55"/>
                  </a:lnTo>
                  <a:lnTo>
                    <a:pt x="252" y="61"/>
                  </a:lnTo>
                  <a:lnTo>
                    <a:pt x="258" y="67"/>
                  </a:lnTo>
                  <a:lnTo>
                    <a:pt x="263" y="72"/>
                  </a:lnTo>
                  <a:lnTo>
                    <a:pt x="264" y="73"/>
                  </a:lnTo>
                  <a:lnTo>
                    <a:pt x="269" y="77"/>
                  </a:lnTo>
                  <a:lnTo>
                    <a:pt x="271" y="79"/>
                  </a:lnTo>
                  <a:lnTo>
                    <a:pt x="275" y="82"/>
                  </a:lnTo>
                  <a:lnTo>
                    <a:pt x="277" y="85"/>
                  </a:lnTo>
                  <a:lnTo>
                    <a:pt x="278" y="85"/>
                  </a:lnTo>
                  <a:lnTo>
                    <a:pt x="305" y="110"/>
                  </a:lnTo>
                  <a:lnTo>
                    <a:pt x="325" y="129"/>
                  </a:lnTo>
                  <a:lnTo>
                    <a:pt x="336" y="138"/>
                  </a:lnTo>
                  <a:lnTo>
                    <a:pt x="343" y="144"/>
                  </a:lnTo>
                  <a:lnTo>
                    <a:pt x="350" y="151"/>
                  </a:lnTo>
                  <a:lnTo>
                    <a:pt x="355" y="155"/>
                  </a:lnTo>
                  <a:lnTo>
                    <a:pt x="363" y="163"/>
                  </a:lnTo>
                  <a:lnTo>
                    <a:pt x="369" y="168"/>
                  </a:lnTo>
                  <a:lnTo>
                    <a:pt x="373" y="172"/>
                  </a:lnTo>
                  <a:lnTo>
                    <a:pt x="378" y="176"/>
                  </a:lnTo>
                  <a:lnTo>
                    <a:pt x="381" y="179"/>
                  </a:lnTo>
                  <a:lnTo>
                    <a:pt x="381" y="180"/>
                  </a:lnTo>
                  <a:lnTo>
                    <a:pt x="380" y="180"/>
                  </a:lnTo>
                  <a:lnTo>
                    <a:pt x="380" y="181"/>
                  </a:lnTo>
                  <a:lnTo>
                    <a:pt x="380" y="182"/>
                  </a:lnTo>
                  <a:lnTo>
                    <a:pt x="380" y="183"/>
                  </a:lnTo>
                  <a:lnTo>
                    <a:pt x="380" y="184"/>
                  </a:lnTo>
                  <a:lnTo>
                    <a:pt x="381" y="185"/>
                  </a:lnTo>
                  <a:lnTo>
                    <a:pt x="381" y="187"/>
                  </a:lnTo>
                  <a:lnTo>
                    <a:pt x="381" y="188"/>
                  </a:lnTo>
                  <a:lnTo>
                    <a:pt x="382" y="188"/>
                  </a:lnTo>
                  <a:lnTo>
                    <a:pt x="382" y="189"/>
                  </a:lnTo>
                  <a:lnTo>
                    <a:pt x="383" y="190"/>
                  </a:lnTo>
                  <a:lnTo>
                    <a:pt x="385" y="191"/>
                  </a:lnTo>
                  <a:lnTo>
                    <a:pt x="385" y="192"/>
                  </a:lnTo>
                  <a:lnTo>
                    <a:pt x="385" y="193"/>
                  </a:lnTo>
                  <a:lnTo>
                    <a:pt x="385" y="194"/>
                  </a:lnTo>
                  <a:lnTo>
                    <a:pt x="385" y="195"/>
                  </a:lnTo>
                  <a:lnTo>
                    <a:pt x="385" y="196"/>
                  </a:lnTo>
                  <a:lnTo>
                    <a:pt x="385" y="197"/>
                  </a:lnTo>
                  <a:lnTo>
                    <a:pt x="385" y="198"/>
                  </a:lnTo>
                  <a:lnTo>
                    <a:pt x="385" y="199"/>
                  </a:lnTo>
                  <a:lnTo>
                    <a:pt x="385" y="200"/>
                  </a:lnTo>
                  <a:lnTo>
                    <a:pt x="383" y="200"/>
                  </a:lnTo>
                  <a:lnTo>
                    <a:pt x="383" y="201"/>
                  </a:lnTo>
                  <a:lnTo>
                    <a:pt x="383" y="202"/>
                  </a:lnTo>
                  <a:lnTo>
                    <a:pt x="382" y="203"/>
                  </a:lnTo>
                  <a:lnTo>
                    <a:pt x="381" y="204"/>
                  </a:lnTo>
                  <a:lnTo>
                    <a:pt x="381" y="205"/>
                  </a:lnTo>
                  <a:lnTo>
                    <a:pt x="380" y="205"/>
                  </a:lnTo>
                  <a:lnTo>
                    <a:pt x="380" y="207"/>
                  </a:lnTo>
                  <a:lnTo>
                    <a:pt x="380" y="208"/>
                  </a:lnTo>
                  <a:lnTo>
                    <a:pt x="379" y="208"/>
                  </a:lnTo>
                  <a:lnTo>
                    <a:pt x="379" y="209"/>
                  </a:lnTo>
                  <a:lnTo>
                    <a:pt x="379" y="210"/>
                  </a:lnTo>
                  <a:lnTo>
                    <a:pt x="379" y="211"/>
                  </a:lnTo>
                  <a:lnTo>
                    <a:pt x="380" y="212"/>
                  </a:lnTo>
                  <a:lnTo>
                    <a:pt x="380" y="213"/>
                  </a:lnTo>
                  <a:lnTo>
                    <a:pt x="379" y="213"/>
                  </a:lnTo>
                  <a:lnTo>
                    <a:pt x="379" y="214"/>
                  </a:lnTo>
                  <a:lnTo>
                    <a:pt x="379" y="215"/>
                  </a:lnTo>
                  <a:lnTo>
                    <a:pt x="379" y="216"/>
                  </a:lnTo>
                  <a:lnTo>
                    <a:pt x="379" y="217"/>
                  </a:lnTo>
                  <a:lnTo>
                    <a:pt x="380" y="217"/>
                  </a:lnTo>
                  <a:lnTo>
                    <a:pt x="380" y="218"/>
                  </a:lnTo>
                  <a:lnTo>
                    <a:pt x="380" y="219"/>
                  </a:lnTo>
                  <a:lnTo>
                    <a:pt x="381" y="220"/>
                  </a:lnTo>
                  <a:lnTo>
                    <a:pt x="381" y="221"/>
                  </a:lnTo>
                  <a:lnTo>
                    <a:pt x="381" y="222"/>
                  </a:lnTo>
                  <a:lnTo>
                    <a:pt x="382" y="222"/>
                  </a:lnTo>
                  <a:lnTo>
                    <a:pt x="382" y="223"/>
                  </a:lnTo>
                  <a:lnTo>
                    <a:pt x="382" y="224"/>
                  </a:lnTo>
                  <a:lnTo>
                    <a:pt x="383" y="224"/>
                  </a:lnTo>
                  <a:lnTo>
                    <a:pt x="383" y="226"/>
                  </a:lnTo>
                  <a:lnTo>
                    <a:pt x="383" y="227"/>
                  </a:lnTo>
                  <a:lnTo>
                    <a:pt x="385" y="228"/>
                  </a:lnTo>
                  <a:lnTo>
                    <a:pt x="385" y="229"/>
                  </a:lnTo>
                  <a:lnTo>
                    <a:pt x="385" y="230"/>
                  </a:lnTo>
                  <a:lnTo>
                    <a:pt x="386" y="230"/>
                  </a:lnTo>
                  <a:lnTo>
                    <a:pt x="386" y="231"/>
                  </a:lnTo>
                  <a:lnTo>
                    <a:pt x="386" y="232"/>
                  </a:lnTo>
                  <a:lnTo>
                    <a:pt x="386" y="233"/>
                  </a:lnTo>
                  <a:lnTo>
                    <a:pt x="386" y="234"/>
                  </a:lnTo>
                  <a:lnTo>
                    <a:pt x="385" y="234"/>
                  </a:lnTo>
                  <a:lnTo>
                    <a:pt x="385" y="235"/>
                  </a:lnTo>
                  <a:lnTo>
                    <a:pt x="386" y="235"/>
                  </a:lnTo>
                  <a:lnTo>
                    <a:pt x="386" y="236"/>
                  </a:lnTo>
                  <a:lnTo>
                    <a:pt x="386" y="237"/>
                  </a:lnTo>
                  <a:lnTo>
                    <a:pt x="385" y="238"/>
                  </a:lnTo>
                  <a:lnTo>
                    <a:pt x="385" y="239"/>
                  </a:lnTo>
                  <a:lnTo>
                    <a:pt x="385" y="240"/>
                  </a:lnTo>
                  <a:lnTo>
                    <a:pt x="385" y="241"/>
                  </a:lnTo>
                  <a:lnTo>
                    <a:pt x="385" y="242"/>
                  </a:lnTo>
                  <a:lnTo>
                    <a:pt x="383" y="242"/>
                  </a:lnTo>
                  <a:lnTo>
                    <a:pt x="383" y="243"/>
                  </a:lnTo>
                  <a:lnTo>
                    <a:pt x="383" y="244"/>
                  </a:lnTo>
                  <a:lnTo>
                    <a:pt x="383" y="246"/>
                  </a:lnTo>
                  <a:lnTo>
                    <a:pt x="382" y="246"/>
                  </a:lnTo>
                  <a:lnTo>
                    <a:pt x="382" y="247"/>
                  </a:lnTo>
                  <a:lnTo>
                    <a:pt x="381" y="248"/>
                  </a:lnTo>
                  <a:lnTo>
                    <a:pt x="381" y="249"/>
                  </a:lnTo>
                  <a:lnTo>
                    <a:pt x="381" y="250"/>
                  </a:lnTo>
                  <a:lnTo>
                    <a:pt x="380" y="250"/>
                  </a:lnTo>
                  <a:lnTo>
                    <a:pt x="380" y="251"/>
                  </a:lnTo>
                  <a:lnTo>
                    <a:pt x="380" y="252"/>
                  </a:lnTo>
                  <a:lnTo>
                    <a:pt x="379" y="252"/>
                  </a:lnTo>
                  <a:lnTo>
                    <a:pt x="379" y="253"/>
                  </a:lnTo>
                  <a:lnTo>
                    <a:pt x="379" y="254"/>
                  </a:lnTo>
                  <a:lnTo>
                    <a:pt x="378" y="255"/>
                  </a:lnTo>
                  <a:lnTo>
                    <a:pt x="378" y="256"/>
                  </a:lnTo>
                  <a:lnTo>
                    <a:pt x="378" y="257"/>
                  </a:lnTo>
                  <a:lnTo>
                    <a:pt x="377" y="258"/>
                  </a:lnTo>
                  <a:lnTo>
                    <a:pt x="378" y="258"/>
                  </a:lnTo>
                  <a:lnTo>
                    <a:pt x="378" y="259"/>
                  </a:lnTo>
                  <a:lnTo>
                    <a:pt x="378" y="260"/>
                  </a:lnTo>
                  <a:lnTo>
                    <a:pt x="378" y="261"/>
                  </a:lnTo>
                  <a:lnTo>
                    <a:pt x="378" y="262"/>
                  </a:lnTo>
                  <a:lnTo>
                    <a:pt x="378" y="263"/>
                  </a:lnTo>
                  <a:lnTo>
                    <a:pt x="378" y="265"/>
                  </a:lnTo>
                  <a:lnTo>
                    <a:pt x="378" y="266"/>
                  </a:lnTo>
                  <a:lnTo>
                    <a:pt x="377" y="266"/>
                  </a:lnTo>
                  <a:lnTo>
                    <a:pt x="377" y="267"/>
                  </a:lnTo>
                  <a:lnTo>
                    <a:pt x="377" y="268"/>
                  </a:lnTo>
                  <a:lnTo>
                    <a:pt x="376" y="269"/>
                  </a:lnTo>
                  <a:lnTo>
                    <a:pt x="376" y="270"/>
                  </a:lnTo>
                  <a:lnTo>
                    <a:pt x="376" y="271"/>
                  </a:lnTo>
                  <a:lnTo>
                    <a:pt x="376" y="272"/>
                  </a:lnTo>
                  <a:lnTo>
                    <a:pt x="375" y="273"/>
                  </a:lnTo>
                  <a:lnTo>
                    <a:pt x="375" y="274"/>
                  </a:lnTo>
                  <a:lnTo>
                    <a:pt x="375" y="275"/>
                  </a:lnTo>
                  <a:lnTo>
                    <a:pt x="374" y="276"/>
                  </a:lnTo>
                  <a:lnTo>
                    <a:pt x="374" y="277"/>
                  </a:lnTo>
                  <a:lnTo>
                    <a:pt x="374" y="278"/>
                  </a:lnTo>
                  <a:lnTo>
                    <a:pt x="374" y="279"/>
                  </a:lnTo>
                  <a:lnTo>
                    <a:pt x="374" y="280"/>
                  </a:lnTo>
                  <a:lnTo>
                    <a:pt x="374" y="281"/>
                  </a:lnTo>
                  <a:lnTo>
                    <a:pt x="374" y="282"/>
                  </a:lnTo>
                  <a:lnTo>
                    <a:pt x="374" y="284"/>
                  </a:lnTo>
                  <a:lnTo>
                    <a:pt x="373" y="284"/>
                  </a:lnTo>
                  <a:lnTo>
                    <a:pt x="373" y="285"/>
                  </a:lnTo>
                  <a:lnTo>
                    <a:pt x="373" y="286"/>
                  </a:lnTo>
                  <a:lnTo>
                    <a:pt x="373" y="287"/>
                  </a:lnTo>
                  <a:lnTo>
                    <a:pt x="373" y="288"/>
                  </a:lnTo>
                  <a:lnTo>
                    <a:pt x="373" y="289"/>
                  </a:lnTo>
                  <a:lnTo>
                    <a:pt x="374" y="289"/>
                  </a:lnTo>
                  <a:lnTo>
                    <a:pt x="374" y="290"/>
                  </a:lnTo>
                  <a:lnTo>
                    <a:pt x="373" y="290"/>
                  </a:lnTo>
                  <a:lnTo>
                    <a:pt x="373" y="291"/>
                  </a:lnTo>
                  <a:lnTo>
                    <a:pt x="374" y="292"/>
                  </a:lnTo>
                  <a:lnTo>
                    <a:pt x="373" y="292"/>
                  </a:lnTo>
                  <a:lnTo>
                    <a:pt x="374" y="292"/>
                  </a:lnTo>
                  <a:lnTo>
                    <a:pt x="374" y="293"/>
                  </a:lnTo>
                  <a:lnTo>
                    <a:pt x="373" y="293"/>
                  </a:lnTo>
                  <a:lnTo>
                    <a:pt x="373" y="294"/>
                  </a:lnTo>
                  <a:lnTo>
                    <a:pt x="374" y="294"/>
                  </a:lnTo>
                  <a:lnTo>
                    <a:pt x="374" y="295"/>
                  </a:lnTo>
                  <a:lnTo>
                    <a:pt x="373" y="295"/>
                  </a:lnTo>
                  <a:lnTo>
                    <a:pt x="373" y="296"/>
                  </a:lnTo>
                  <a:lnTo>
                    <a:pt x="374" y="296"/>
                  </a:lnTo>
                  <a:lnTo>
                    <a:pt x="374" y="297"/>
                  </a:lnTo>
                  <a:lnTo>
                    <a:pt x="374" y="298"/>
                  </a:lnTo>
                  <a:lnTo>
                    <a:pt x="373" y="298"/>
                  </a:lnTo>
                  <a:lnTo>
                    <a:pt x="374" y="298"/>
                  </a:lnTo>
                  <a:lnTo>
                    <a:pt x="374" y="299"/>
                  </a:lnTo>
                  <a:lnTo>
                    <a:pt x="375" y="299"/>
                  </a:lnTo>
                  <a:lnTo>
                    <a:pt x="375" y="300"/>
                  </a:lnTo>
                  <a:lnTo>
                    <a:pt x="375" y="301"/>
                  </a:lnTo>
                  <a:lnTo>
                    <a:pt x="376" y="301"/>
                  </a:lnTo>
                  <a:lnTo>
                    <a:pt x="376" y="302"/>
                  </a:lnTo>
                  <a:lnTo>
                    <a:pt x="376" y="304"/>
                  </a:lnTo>
                  <a:lnTo>
                    <a:pt x="375" y="304"/>
                  </a:lnTo>
                  <a:lnTo>
                    <a:pt x="374" y="304"/>
                  </a:lnTo>
                  <a:lnTo>
                    <a:pt x="373" y="304"/>
                  </a:lnTo>
                  <a:lnTo>
                    <a:pt x="372" y="305"/>
                  </a:lnTo>
                  <a:lnTo>
                    <a:pt x="371" y="306"/>
                  </a:lnTo>
                  <a:lnTo>
                    <a:pt x="371" y="307"/>
                  </a:lnTo>
                  <a:lnTo>
                    <a:pt x="371" y="308"/>
                  </a:lnTo>
                  <a:lnTo>
                    <a:pt x="371" y="309"/>
                  </a:lnTo>
                  <a:lnTo>
                    <a:pt x="370" y="310"/>
                  </a:lnTo>
                  <a:lnTo>
                    <a:pt x="370" y="311"/>
                  </a:lnTo>
                  <a:lnTo>
                    <a:pt x="369" y="312"/>
                  </a:lnTo>
                  <a:lnTo>
                    <a:pt x="368" y="313"/>
                  </a:lnTo>
                  <a:lnTo>
                    <a:pt x="367" y="314"/>
                  </a:lnTo>
                  <a:lnTo>
                    <a:pt x="366" y="315"/>
                  </a:lnTo>
                  <a:lnTo>
                    <a:pt x="366" y="316"/>
                  </a:lnTo>
                  <a:lnTo>
                    <a:pt x="364" y="317"/>
                  </a:lnTo>
                  <a:lnTo>
                    <a:pt x="363" y="318"/>
                  </a:lnTo>
                  <a:lnTo>
                    <a:pt x="359" y="321"/>
                  </a:lnTo>
                  <a:lnTo>
                    <a:pt x="356" y="323"/>
                  </a:lnTo>
                  <a:lnTo>
                    <a:pt x="356" y="325"/>
                  </a:lnTo>
                  <a:lnTo>
                    <a:pt x="354" y="337"/>
                  </a:lnTo>
                  <a:lnTo>
                    <a:pt x="352" y="347"/>
                  </a:lnTo>
                  <a:lnTo>
                    <a:pt x="350" y="359"/>
                  </a:lnTo>
                  <a:lnTo>
                    <a:pt x="349" y="370"/>
                  </a:lnTo>
                  <a:lnTo>
                    <a:pt x="347" y="380"/>
                  </a:lnTo>
                  <a:lnTo>
                    <a:pt x="344" y="394"/>
                  </a:lnTo>
                  <a:lnTo>
                    <a:pt x="344" y="395"/>
                  </a:lnTo>
                  <a:lnTo>
                    <a:pt x="343" y="399"/>
                  </a:lnTo>
                  <a:lnTo>
                    <a:pt x="342" y="409"/>
                  </a:lnTo>
                  <a:lnTo>
                    <a:pt x="341" y="413"/>
                  </a:lnTo>
                  <a:lnTo>
                    <a:pt x="341" y="414"/>
                  </a:lnTo>
                  <a:lnTo>
                    <a:pt x="340" y="414"/>
                  </a:lnTo>
                  <a:lnTo>
                    <a:pt x="336" y="417"/>
                  </a:lnTo>
                  <a:lnTo>
                    <a:pt x="328" y="422"/>
                  </a:lnTo>
                  <a:lnTo>
                    <a:pt x="325" y="423"/>
                  </a:lnTo>
                  <a:lnTo>
                    <a:pt x="324" y="423"/>
                  </a:lnTo>
                  <a:lnTo>
                    <a:pt x="324" y="424"/>
                  </a:lnTo>
                  <a:lnTo>
                    <a:pt x="324" y="425"/>
                  </a:lnTo>
                  <a:lnTo>
                    <a:pt x="323" y="425"/>
                  </a:lnTo>
                  <a:lnTo>
                    <a:pt x="322" y="425"/>
                  </a:lnTo>
                  <a:lnTo>
                    <a:pt x="321" y="425"/>
                  </a:lnTo>
                  <a:lnTo>
                    <a:pt x="321" y="426"/>
                  </a:lnTo>
                  <a:lnTo>
                    <a:pt x="320" y="425"/>
                  </a:lnTo>
                  <a:lnTo>
                    <a:pt x="320" y="426"/>
                  </a:lnTo>
                  <a:lnTo>
                    <a:pt x="319" y="426"/>
                  </a:lnTo>
                  <a:lnTo>
                    <a:pt x="318" y="426"/>
                  </a:lnTo>
                  <a:lnTo>
                    <a:pt x="317" y="426"/>
                  </a:lnTo>
                  <a:lnTo>
                    <a:pt x="317" y="427"/>
                  </a:lnTo>
                  <a:lnTo>
                    <a:pt x="316" y="428"/>
                  </a:lnTo>
                  <a:lnTo>
                    <a:pt x="317" y="428"/>
                  </a:lnTo>
                  <a:lnTo>
                    <a:pt x="316" y="428"/>
                  </a:lnTo>
                  <a:lnTo>
                    <a:pt x="316" y="429"/>
                  </a:lnTo>
                  <a:lnTo>
                    <a:pt x="316" y="430"/>
                  </a:lnTo>
                  <a:lnTo>
                    <a:pt x="316" y="431"/>
                  </a:lnTo>
                  <a:lnTo>
                    <a:pt x="317" y="431"/>
                  </a:lnTo>
                  <a:lnTo>
                    <a:pt x="316" y="432"/>
                  </a:lnTo>
                  <a:lnTo>
                    <a:pt x="316" y="433"/>
                  </a:lnTo>
                  <a:lnTo>
                    <a:pt x="315" y="433"/>
                  </a:lnTo>
                  <a:lnTo>
                    <a:pt x="314" y="433"/>
                  </a:lnTo>
                  <a:lnTo>
                    <a:pt x="314" y="434"/>
                  </a:lnTo>
                  <a:lnTo>
                    <a:pt x="315" y="434"/>
                  </a:lnTo>
                  <a:lnTo>
                    <a:pt x="315" y="435"/>
                  </a:lnTo>
                  <a:lnTo>
                    <a:pt x="315" y="436"/>
                  </a:lnTo>
                  <a:lnTo>
                    <a:pt x="314" y="436"/>
                  </a:lnTo>
                  <a:lnTo>
                    <a:pt x="314" y="437"/>
                  </a:lnTo>
                  <a:lnTo>
                    <a:pt x="314" y="438"/>
                  </a:lnTo>
                  <a:lnTo>
                    <a:pt x="314" y="440"/>
                  </a:lnTo>
                  <a:lnTo>
                    <a:pt x="315" y="440"/>
                  </a:lnTo>
                  <a:lnTo>
                    <a:pt x="315" y="441"/>
                  </a:lnTo>
                  <a:lnTo>
                    <a:pt x="314" y="441"/>
                  </a:lnTo>
                  <a:lnTo>
                    <a:pt x="314" y="442"/>
                  </a:lnTo>
                  <a:lnTo>
                    <a:pt x="315" y="442"/>
                  </a:lnTo>
                  <a:lnTo>
                    <a:pt x="315" y="443"/>
                  </a:lnTo>
                  <a:lnTo>
                    <a:pt x="316" y="444"/>
                  </a:lnTo>
                  <a:lnTo>
                    <a:pt x="315" y="444"/>
                  </a:lnTo>
                  <a:lnTo>
                    <a:pt x="314" y="444"/>
                  </a:lnTo>
                  <a:lnTo>
                    <a:pt x="313" y="445"/>
                  </a:lnTo>
                  <a:lnTo>
                    <a:pt x="313" y="446"/>
                  </a:lnTo>
                  <a:lnTo>
                    <a:pt x="314" y="446"/>
                  </a:lnTo>
                  <a:lnTo>
                    <a:pt x="315" y="447"/>
                  </a:lnTo>
                  <a:lnTo>
                    <a:pt x="316" y="447"/>
                  </a:lnTo>
                  <a:lnTo>
                    <a:pt x="316" y="448"/>
                  </a:lnTo>
                  <a:lnTo>
                    <a:pt x="315" y="449"/>
                  </a:lnTo>
                  <a:lnTo>
                    <a:pt x="316" y="449"/>
                  </a:lnTo>
                  <a:lnTo>
                    <a:pt x="316" y="450"/>
                  </a:lnTo>
                  <a:lnTo>
                    <a:pt x="317" y="450"/>
                  </a:lnTo>
                  <a:lnTo>
                    <a:pt x="317" y="451"/>
                  </a:lnTo>
                  <a:lnTo>
                    <a:pt x="316" y="451"/>
                  </a:lnTo>
                  <a:lnTo>
                    <a:pt x="316" y="452"/>
                  </a:lnTo>
                  <a:lnTo>
                    <a:pt x="316" y="453"/>
                  </a:lnTo>
                  <a:lnTo>
                    <a:pt x="315" y="453"/>
                  </a:lnTo>
                  <a:lnTo>
                    <a:pt x="314" y="452"/>
                  </a:lnTo>
                  <a:lnTo>
                    <a:pt x="314" y="453"/>
                  </a:lnTo>
                  <a:lnTo>
                    <a:pt x="315" y="453"/>
                  </a:lnTo>
                  <a:lnTo>
                    <a:pt x="315" y="454"/>
                  </a:lnTo>
                  <a:lnTo>
                    <a:pt x="314" y="454"/>
                  </a:lnTo>
                  <a:lnTo>
                    <a:pt x="314" y="455"/>
                  </a:lnTo>
                  <a:lnTo>
                    <a:pt x="314" y="456"/>
                  </a:lnTo>
                  <a:lnTo>
                    <a:pt x="314" y="457"/>
                  </a:lnTo>
                  <a:lnTo>
                    <a:pt x="314" y="459"/>
                  </a:lnTo>
                  <a:lnTo>
                    <a:pt x="314" y="460"/>
                  </a:lnTo>
                  <a:lnTo>
                    <a:pt x="313" y="460"/>
                  </a:lnTo>
                  <a:lnTo>
                    <a:pt x="313" y="461"/>
                  </a:lnTo>
                  <a:lnTo>
                    <a:pt x="314" y="461"/>
                  </a:lnTo>
                  <a:lnTo>
                    <a:pt x="314" y="462"/>
                  </a:lnTo>
                  <a:lnTo>
                    <a:pt x="314" y="463"/>
                  </a:lnTo>
                  <a:lnTo>
                    <a:pt x="315" y="463"/>
                  </a:lnTo>
                  <a:lnTo>
                    <a:pt x="316" y="463"/>
                  </a:lnTo>
                  <a:lnTo>
                    <a:pt x="316" y="462"/>
                  </a:lnTo>
                  <a:lnTo>
                    <a:pt x="317" y="462"/>
                  </a:lnTo>
                  <a:lnTo>
                    <a:pt x="318" y="462"/>
                  </a:lnTo>
                  <a:lnTo>
                    <a:pt x="318" y="461"/>
                  </a:lnTo>
                  <a:lnTo>
                    <a:pt x="319" y="461"/>
                  </a:lnTo>
                  <a:lnTo>
                    <a:pt x="319" y="462"/>
                  </a:lnTo>
                  <a:lnTo>
                    <a:pt x="320" y="462"/>
                  </a:lnTo>
                  <a:lnTo>
                    <a:pt x="320" y="463"/>
                  </a:lnTo>
                  <a:lnTo>
                    <a:pt x="320" y="464"/>
                  </a:lnTo>
                  <a:lnTo>
                    <a:pt x="319" y="465"/>
                  </a:lnTo>
                  <a:lnTo>
                    <a:pt x="319" y="466"/>
                  </a:lnTo>
                  <a:lnTo>
                    <a:pt x="318" y="466"/>
                  </a:lnTo>
                  <a:lnTo>
                    <a:pt x="317" y="466"/>
                  </a:lnTo>
                  <a:lnTo>
                    <a:pt x="317" y="467"/>
                  </a:lnTo>
                  <a:lnTo>
                    <a:pt x="316" y="467"/>
                  </a:lnTo>
                  <a:lnTo>
                    <a:pt x="316" y="468"/>
                  </a:lnTo>
                  <a:lnTo>
                    <a:pt x="317" y="468"/>
                  </a:lnTo>
                  <a:lnTo>
                    <a:pt x="317" y="469"/>
                  </a:lnTo>
                  <a:lnTo>
                    <a:pt x="317" y="470"/>
                  </a:lnTo>
                  <a:lnTo>
                    <a:pt x="316" y="470"/>
                  </a:lnTo>
                  <a:lnTo>
                    <a:pt x="316" y="471"/>
                  </a:lnTo>
                  <a:lnTo>
                    <a:pt x="317" y="471"/>
                  </a:lnTo>
                  <a:lnTo>
                    <a:pt x="318" y="471"/>
                  </a:lnTo>
                  <a:lnTo>
                    <a:pt x="318" y="470"/>
                  </a:lnTo>
                  <a:lnTo>
                    <a:pt x="319" y="470"/>
                  </a:lnTo>
                  <a:lnTo>
                    <a:pt x="319" y="471"/>
                  </a:lnTo>
                  <a:lnTo>
                    <a:pt x="320" y="471"/>
                  </a:lnTo>
                  <a:lnTo>
                    <a:pt x="321" y="471"/>
                  </a:lnTo>
                  <a:lnTo>
                    <a:pt x="322" y="471"/>
                  </a:lnTo>
                  <a:lnTo>
                    <a:pt x="323" y="471"/>
                  </a:lnTo>
                  <a:lnTo>
                    <a:pt x="324" y="471"/>
                  </a:lnTo>
                  <a:lnTo>
                    <a:pt x="325" y="471"/>
                  </a:lnTo>
                  <a:lnTo>
                    <a:pt x="325" y="472"/>
                  </a:lnTo>
                  <a:lnTo>
                    <a:pt x="324" y="472"/>
                  </a:lnTo>
                  <a:lnTo>
                    <a:pt x="323" y="473"/>
                  </a:lnTo>
                  <a:lnTo>
                    <a:pt x="323" y="474"/>
                  </a:lnTo>
                  <a:lnTo>
                    <a:pt x="323" y="475"/>
                  </a:lnTo>
                  <a:lnTo>
                    <a:pt x="323" y="476"/>
                  </a:lnTo>
                  <a:lnTo>
                    <a:pt x="323" y="477"/>
                  </a:lnTo>
                  <a:lnTo>
                    <a:pt x="324" y="477"/>
                  </a:lnTo>
                  <a:lnTo>
                    <a:pt x="324" y="479"/>
                  </a:lnTo>
                  <a:lnTo>
                    <a:pt x="324" y="480"/>
                  </a:lnTo>
                  <a:lnTo>
                    <a:pt x="325" y="480"/>
                  </a:lnTo>
                  <a:lnTo>
                    <a:pt x="327" y="480"/>
                  </a:lnTo>
                  <a:lnTo>
                    <a:pt x="327" y="481"/>
                  </a:lnTo>
                  <a:lnTo>
                    <a:pt x="325" y="481"/>
                  </a:lnTo>
                  <a:lnTo>
                    <a:pt x="325" y="482"/>
                  </a:lnTo>
                  <a:lnTo>
                    <a:pt x="325" y="483"/>
                  </a:lnTo>
                  <a:lnTo>
                    <a:pt x="327" y="483"/>
                  </a:lnTo>
                  <a:lnTo>
                    <a:pt x="327" y="484"/>
                  </a:lnTo>
                  <a:lnTo>
                    <a:pt x="325" y="484"/>
                  </a:lnTo>
                  <a:lnTo>
                    <a:pt x="324" y="484"/>
                  </a:lnTo>
                  <a:lnTo>
                    <a:pt x="324" y="485"/>
                  </a:lnTo>
                  <a:lnTo>
                    <a:pt x="323" y="485"/>
                  </a:lnTo>
                  <a:lnTo>
                    <a:pt x="322" y="486"/>
                  </a:lnTo>
                  <a:lnTo>
                    <a:pt x="321" y="486"/>
                  </a:lnTo>
                  <a:lnTo>
                    <a:pt x="320" y="486"/>
                  </a:lnTo>
                  <a:lnTo>
                    <a:pt x="319" y="486"/>
                  </a:lnTo>
                  <a:lnTo>
                    <a:pt x="319" y="485"/>
                  </a:lnTo>
                  <a:lnTo>
                    <a:pt x="318" y="485"/>
                  </a:lnTo>
                  <a:lnTo>
                    <a:pt x="318" y="484"/>
                  </a:lnTo>
                  <a:lnTo>
                    <a:pt x="317" y="484"/>
                  </a:lnTo>
                  <a:lnTo>
                    <a:pt x="316" y="484"/>
                  </a:lnTo>
                  <a:lnTo>
                    <a:pt x="315" y="484"/>
                  </a:lnTo>
                  <a:lnTo>
                    <a:pt x="315" y="483"/>
                  </a:lnTo>
                  <a:lnTo>
                    <a:pt x="314" y="483"/>
                  </a:lnTo>
                  <a:lnTo>
                    <a:pt x="313" y="482"/>
                  </a:lnTo>
                  <a:lnTo>
                    <a:pt x="312" y="482"/>
                  </a:lnTo>
                  <a:lnTo>
                    <a:pt x="312" y="481"/>
                  </a:lnTo>
                  <a:lnTo>
                    <a:pt x="311" y="481"/>
                  </a:lnTo>
                  <a:lnTo>
                    <a:pt x="311" y="480"/>
                  </a:lnTo>
                  <a:lnTo>
                    <a:pt x="311" y="479"/>
                  </a:lnTo>
                  <a:lnTo>
                    <a:pt x="310" y="479"/>
                  </a:lnTo>
                  <a:lnTo>
                    <a:pt x="309" y="479"/>
                  </a:lnTo>
                  <a:lnTo>
                    <a:pt x="308" y="479"/>
                  </a:lnTo>
                  <a:lnTo>
                    <a:pt x="308" y="477"/>
                  </a:lnTo>
                  <a:lnTo>
                    <a:pt x="306" y="476"/>
                  </a:lnTo>
                  <a:lnTo>
                    <a:pt x="306" y="477"/>
                  </a:lnTo>
                  <a:lnTo>
                    <a:pt x="305" y="477"/>
                  </a:lnTo>
                  <a:lnTo>
                    <a:pt x="304" y="477"/>
                  </a:lnTo>
                  <a:lnTo>
                    <a:pt x="304" y="476"/>
                  </a:lnTo>
                  <a:lnTo>
                    <a:pt x="303" y="476"/>
                  </a:lnTo>
                  <a:lnTo>
                    <a:pt x="302" y="476"/>
                  </a:lnTo>
                  <a:lnTo>
                    <a:pt x="302" y="475"/>
                  </a:lnTo>
                  <a:lnTo>
                    <a:pt x="301" y="475"/>
                  </a:lnTo>
                  <a:lnTo>
                    <a:pt x="301" y="474"/>
                  </a:lnTo>
                  <a:lnTo>
                    <a:pt x="300" y="475"/>
                  </a:lnTo>
                  <a:lnTo>
                    <a:pt x="299" y="475"/>
                  </a:lnTo>
                  <a:lnTo>
                    <a:pt x="298" y="475"/>
                  </a:lnTo>
                  <a:lnTo>
                    <a:pt x="297" y="475"/>
                  </a:lnTo>
                  <a:lnTo>
                    <a:pt x="297" y="474"/>
                  </a:lnTo>
                  <a:lnTo>
                    <a:pt x="296" y="474"/>
                  </a:lnTo>
                  <a:lnTo>
                    <a:pt x="295" y="474"/>
                  </a:lnTo>
                  <a:lnTo>
                    <a:pt x="294" y="473"/>
                  </a:lnTo>
                  <a:lnTo>
                    <a:pt x="293" y="473"/>
                  </a:lnTo>
                  <a:lnTo>
                    <a:pt x="292" y="472"/>
                  </a:lnTo>
                  <a:lnTo>
                    <a:pt x="291" y="472"/>
                  </a:lnTo>
                  <a:lnTo>
                    <a:pt x="290" y="472"/>
                  </a:lnTo>
                  <a:lnTo>
                    <a:pt x="290" y="471"/>
                  </a:lnTo>
                  <a:lnTo>
                    <a:pt x="289" y="471"/>
                  </a:lnTo>
                  <a:lnTo>
                    <a:pt x="288" y="471"/>
                  </a:lnTo>
                  <a:lnTo>
                    <a:pt x="286" y="470"/>
                  </a:lnTo>
                  <a:lnTo>
                    <a:pt x="285" y="470"/>
                  </a:lnTo>
                  <a:lnTo>
                    <a:pt x="285" y="469"/>
                  </a:lnTo>
                  <a:lnTo>
                    <a:pt x="284" y="469"/>
                  </a:lnTo>
                  <a:lnTo>
                    <a:pt x="283" y="469"/>
                  </a:lnTo>
                  <a:lnTo>
                    <a:pt x="282" y="469"/>
                  </a:lnTo>
                  <a:lnTo>
                    <a:pt x="282" y="468"/>
                  </a:lnTo>
                  <a:lnTo>
                    <a:pt x="281" y="468"/>
                  </a:lnTo>
                  <a:lnTo>
                    <a:pt x="280" y="468"/>
                  </a:lnTo>
                  <a:lnTo>
                    <a:pt x="279" y="468"/>
                  </a:lnTo>
                  <a:lnTo>
                    <a:pt x="278" y="468"/>
                  </a:lnTo>
                  <a:lnTo>
                    <a:pt x="277" y="468"/>
                  </a:lnTo>
                  <a:lnTo>
                    <a:pt x="277" y="467"/>
                  </a:lnTo>
                  <a:lnTo>
                    <a:pt x="276" y="467"/>
                  </a:lnTo>
                  <a:lnTo>
                    <a:pt x="275" y="467"/>
                  </a:lnTo>
                  <a:lnTo>
                    <a:pt x="274" y="467"/>
                  </a:lnTo>
                  <a:lnTo>
                    <a:pt x="273" y="467"/>
                  </a:lnTo>
                  <a:lnTo>
                    <a:pt x="272" y="466"/>
                  </a:lnTo>
                  <a:lnTo>
                    <a:pt x="271" y="466"/>
                  </a:lnTo>
                  <a:lnTo>
                    <a:pt x="270" y="466"/>
                  </a:lnTo>
                  <a:lnTo>
                    <a:pt x="269" y="466"/>
                  </a:lnTo>
                  <a:lnTo>
                    <a:pt x="267" y="465"/>
                  </a:lnTo>
                  <a:lnTo>
                    <a:pt x="266" y="465"/>
                  </a:lnTo>
                  <a:lnTo>
                    <a:pt x="265" y="465"/>
                  </a:lnTo>
                  <a:lnTo>
                    <a:pt x="264" y="465"/>
                  </a:lnTo>
                  <a:lnTo>
                    <a:pt x="263" y="465"/>
                  </a:lnTo>
                  <a:lnTo>
                    <a:pt x="263" y="466"/>
                  </a:lnTo>
                  <a:lnTo>
                    <a:pt x="262" y="466"/>
                  </a:lnTo>
                  <a:lnTo>
                    <a:pt x="262" y="467"/>
                  </a:lnTo>
                  <a:lnTo>
                    <a:pt x="261" y="467"/>
                  </a:lnTo>
                  <a:lnTo>
                    <a:pt x="260" y="467"/>
                  </a:lnTo>
                  <a:lnTo>
                    <a:pt x="260" y="466"/>
                  </a:lnTo>
                  <a:lnTo>
                    <a:pt x="259" y="467"/>
                  </a:lnTo>
                  <a:lnTo>
                    <a:pt x="259" y="466"/>
                  </a:lnTo>
                  <a:lnTo>
                    <a:pt x="258" y="466"/>
                  </a:lnTo>
                  <a:lnTo>
                    <a:pt x="257" y="466"/>
                  </a:lnTo>
                  <a:lnTo>
                    <a:pt x="256" y="466"/>
                  </a:lnTo>
                  <a:lnTo>
                    <a:pt x="255" y="466"/>
                  </a:lnTo>
                  <a:lnTo>
                    <a:pt x="254" y="466"/>
                  </a:lnTo>
                  <a:lnTo>
                    <a:pt x="253" y="466"/>
                  </a:lnTo>
                  <a:lnTo>
                    <a:pt x="252" y="466"/>
                  </a:lnTo>
                  <a:lnTo>
                    <a:pt x="251" y="466"/>
                  </a:lnTo>
                  <a:lnTo>
                    <a:pt x="250" y="466"/>
                  </a:lnTo>
                  <a:lnTo>
                    <a:pt x="248" y="466"/>
                  </a:lnTo>
                  <a:lnTo>
                    <a:pt x="247" y="466"/>
                  </a:lnTo>
                  <a:lnTo>
                    <a:pt x="246" y="466"/>
                  </a:lnTo>
                  <a:lnTo>
                    <a:pt x="245" y="466"/>
                  </a:lnTo>
                  <a:lnTo>
                    <a:pt x="244" y="466"/>
                  </a:lnTo>
                  <a:lnTo>
                    <a:pt x="243" y="467"/>
                  </a:lnTo>
                  <a:lnTo>
                    <a:pt x="242" y="467"/>
                  </a:lnTo>
                  <a:lnTo>
                    <a:pt x="241" y="467"/>
                  </a:lnTo>
                  <a:lnTo>
                    <a:pt x="240" y="467"/>
                  </a:lnTo>
                  <a:lnTo>
                    <a:pt x="239" y="467"/>
                  </a:lnTo>
                  <a:lnTo>
                    <a:pt x="239" y="468"/>
                  </a:lnTo>
                  <a:lnTo>
                    <a:pt x="238" y="468"/>
                  </a:lnTo>
                  <a:lnTo>
                    <a:pt x="238" y="467"/>
                  </a:lnTo>
                  <a:lnTo>
                    <a:pt x="237" y="467"/>
                  </a:lnTo>
                  <a:lnTo>
                    <a:pt x="236" y="467"/>
                  </a:lnTo>
                  <a:lnTo>
                    <a:pt x="236" y="466"/>
                  </a:lnTo>
                  <a:lnTo>
                    <a:pt x="235" y="466"/>
                  </a:lnTo>
                  <a:lnTo>
                    <a:pt x="234" y="466"/>
                  </a:lnTo>
                  <a:lnTo>
                    <a:pt x="233" y="465"/>
                  </a:lnTo>
                  <a:lnTo>
                    <a:pt x="232" y="465"/>
                  </a:lnTo>
                  <a:lnTo>
                    <a:pt x="231" y="465"/>
                  </a:lnTo>
                  <a:lnTo>
                    <a:pt x="230" y="465"/>
                  </a:lnTo>
                  <a:lnTo>
                    <a:pt x="228" y="465"/>
                  </a:lnTo>
                  <a:lnTo>
                    <a:pt x="227" y="465"/>
                  </a:lnTo>
                  <a:lnTo>
                    <a:pt x="227" y="464"/>
                  </a:lnTo>
                  <a:lnTo>
                    <a:pt x="226" y="464"/>
                  </a:lnTo>
                  <a:lnTo>
                    <a:pt x="225" y="464"/>
                  </a:lnTo>
                  <a:lnTo>
                    <a:pt x="224" y="464"/>
                  </a:lnTo>
                  <a:lnTo>
                    <a:pt x="224" y="465"/>
                  </a:lnTo>
                  <a:lnTo>
                    <a:pt x="223" y="465"/>
                  </a:lnTo>
                  <a:lnTo>
                    <a:pt x="222" y="465"/>
                  </a:lnTo>
                  <a:lnTo>
                    <a:pt x="222" y="464"/>
                  </a:lnTo>
                  <a:lnTo>
                    <a:pt x="221" y="464"/>
                  </a:lnTo>
                  <a:lnTo>
                    <a:pt x="220" y="465"/>
                  </a:lnTo>
                  <a:lnTo>
                    <a:pt x="220" y="464"/>
                  </a:lnTo>
                  <a:lnTo>
                    <a:pt x="219" y="464"/>
                  </a:lnTo>
                  <a:lnTo>
                    <a:pt x="218" y="464"/>
                  </a:lnTo>
                  <a:lnTo>
                    <a:pt x="217" y="464"/>
                  </a:lnTo>
                  <a:lnTo>
                    <a:pt x="216" y="464"/>
                  </a:lnTo>
                  <a:lnTo>
                    <a:pt x="216" y="463"/>
                  </a:lnTo>
                  <a:lnTo>
                    <a:pt x="215" y="463"/>
                  </a:lnTo>
                  <a:lnTo>
                    <a:pt x="215" y="462"/>
                  </a:lnTo>
                  <a:lnTo>
                    <a:pt x="215" y="461"/>
                  </a:lnTo>
                  <a:lnTo>
                    <a:pt x="215" y="460"/>
                  </a:lnTo>
                  <a:lnTo>
                    <a:pt x="215" y="459"/>
                  </a:lnTo>
                  <a:lnTo>
                    <a:pt x="216" y="459"/>
                  </a:lnTo>
                  <a:lnTo>
                    <a:pt x="216" y="457"/>
                  </a:lnTo>
                  <a:lnTo>
                    <a:pt x="216" y="456"/>
                  </a:lnTo>
                  <a:lnTo>
                    <a:pt x="216" y="455"/>
                  </a:lnTo>
                  <a:lnTo>
                    <a:pt x="217" y="455"/>
                  </a:lnTo>
                  <a:lnTo>
                    <a:pt x="218" y="454"/>
                  </a:lnTo>
                  <a:lnTo>
                    <a:pt x="219" y="454"/>
                  </a:lnTo>
                  <a:lnTo>
                    <a:pt x="219" y="453"/>
                  </a:lnTo>
                  <a:lnTo>
                    <a:pt x="220" y="453"/>
                  </a:lnTo>
                  <a:lnTo>
                    <a:pt x="220" y="452"/>
                  </a:lnTo>
                  <a:lnTo>
                    <a:pt x="220" y="451"/>
                  </a:lnTo>
                  <a:lnTo>
                    <a:pt x="220" y="450"/>
                  </a:lnTo>
                  <a:lnTo>
                    <a:pt x="220" y="449"/>
                  </a:lnTo>
                  <a:lnTo>
                    <a:pt x="219" y="449"/>
                  </a:lnTo>
                  <a:lnTo>
                    <a:pt x="219" y="448"/>
                  </a:lnTo>
                  <a:lnTo>
                    <a:pt x="218" y="447"/>
                  </a:lnTo>
                  <a:lnTo>
                    <a:pt x="218" y="446"/>
                  </a:lnTo>
                  <a:lnTo>
                    <a:pt x="218" y="445"/>
                  </a:lnTo>
                  <a:lnTo>
                    <a:pt x="218" y="444"/>
                  </a:lnTo>
                  <a:lnTo>
                    <a:pt x="218" y="443"/>
                  </a:lnTo>
                  <a:lnTo>
                    <a:pt x="217" y="443"/>
                  </a:lnTo>
                  <a:lnTo>
                    <a:pt x="216" y="442"/>
                  </a:lnTo>
                  <a:lnTo>
                    <a:pt x="215" y="442"/>
                  </a:lnTo>
                  <a:lnTo>
                    <a:pt x="215" y="441"/>
                  </a:lnTo>
                  <a:lnTo>
                    <a:pt x="211" y="440"/>
                  </a:lnTo>
                  <a:lnTo>
                    <a:pt x="202" y="440"/>
                  </a:lnTo>
                  <a:lnTo>
                    <a:pt x="199" y="440"/>
                  </a:lnTo>
                  <a:lnTo>
                    <a:pt x="197" y="440"/>
                  </a:lnTo>
                  <a:lnTo>
                    <a:pt x="195" y="438"/>
                  </a:lnTo>
                  <a:lnTo>
                    <a:pt x="194" y="438"/>
                  </a:lnTo>
                  <a:lnTo>
                    <a:pt x="193" y="438"/>
                  </a:lnTo>
                  <a:lnTo>
                    <a:pt x="193" y="437"/>
                  </a:lnTo>
                  <a:lnTo>
                    <a:pt x="192" y="437"/>
                  </a:lnTo>
                  <a:lnTo>
                    <a:pt x="190" y="437"/>
                  </a:lnTo>
                  <a:lnTo>
                    <a:pt x="189" y="437"/>
                  </a:lnTo>
                  <a:lnTo>
                    <a:pt x="188" y="437"/>
                  </a:lnTo>
                  <a:lnTo>
                    <a:pt x="187" y="437"/>
                  </a:lnTo>
                  <a:lnTo>
                    <a:pt x="186" y="437"/>
                  </a:lnTo>
                  <a:lnTo>
                    <a:pt x="185" y="437"/>
                  </a:lnTo>
                  <a:lnTo>
                    <a:pt x="184" y="438"/>
                  </a:lnTo>
                  <a:lnTo>
                    <a:pt x="183" y="438"/>
                  </a:lnTo>
                  <a:lnTo>
                    <a:pt x="182" y="438"/>
                  </a:lnTo>
                  <a:lnTo>
                    <a:pt x="181" y="438"/>
                  </a:lnTo>
                  <a:lnTo>
                    <a:pt x="180" y="438"/>
                  </a:lnTo>
                  <a:lnTo>
                    <a:pt x="179" y="438"/>
                  </a:lnTo>
                  <a:lnTo>
                    <a:pt x="178" y="438"/>
                  </a:lnTo>
                  <a:lnTo>
                    <a:pt x="177" y="438"/>
                  </a:lnTo>
                  <a:lnTo>
                    <a:pt x="176" y="438"/>
                  </a:lnTo>
                  <a:lnTo>
                    <a:pt x="176" y="437"/>
                  </a:lnTo>
                  <a:lnTo>
                    <a:pt x="175" y="437"/>
                  </a:lnTo>
                  <a:lnTo>
                    <a:pt x="174" y="437"/>
                  </a:lnTo>
                  <a:lnTo>
                    <a:pt x="173" y="437"/>
                  </a:lnTo>
                  <a:lnTo>
                    <a:pt x="172" y="438"/>
                  </a:lnTo>
                  <a:lnTo>
                    <a:pt x="172" y="440"/>
                  </a:lnTo>
                  <a:lnTo>
                    <a:pt x="170" y="440"/>
                  </a:lnTo>
                  <a:lnTo>
                    <a:pt x="170" y="441"/>
                  </a:lnTo>
                  <a:lnTo>
                    <a:pt x="169" y="441"/>
                  </a:lnTo>
                  <a:lnTo>
                    <a:pt x="168" y="441"/>
                  </a:lnTo>
                  <a:lnTo>
                    <a:pt x="167" y="441"/>
                  </a:lnTo>
                  <a:lnTo>
                    <a:pt x="166" y="441"/>
                  </a:lnTo>
                  <a:lnTo>
                    <a:pt x="166" y="442"/>
                  </a:lnTo>
                  <a:lnTo>
                    <a:pt x="165" y="442"/>
                  </a:lnTo>
                  <a:lnTo>
                    <a:pt x="164" y="442"/>
                  </a:lnTo>
                  <a:lnTo>
                    <a:pt x="163" y="442"/>
                  </a:lnTo>
                  <a:lnTo>
                    <a:pt x="162" y="442"/>
                  </a:lnTo>
                  <a:lnTo>
                    <a:pt x="161" y="442"/>
                  </a:lnTo>
                  <a:lnTo>
                    <a:pt x="160" y="442"/>
                  </a:lnTo>
                  <a:lnTo>
                    <a:pt x="160" y="443"/>
                  </a:lnTo>
                  <a:lnTo>
                    <a:pt x="160" y="444"/>
                  </a:lnTo>
                  <a:lnTo>
                    <a:pt x="159" y="444"/>
                  </a:lnTo>
                  <a:lnTo>
                    <a:pt x="159" y="443"/>
                  </a:lnTo>
                  <a:lnTo>
                    <a:pt x="159" y="444"/>
                  </a:lnTo>
                  <a:lnTo>
                    <a:pt x="158" y="444"/>
                  </a:lnTo>
                  <a:lnTo>
                    <a:pt x="157" y="443"/>
                  </a:lnTo>
                  <a:lnTo>
                    <a:pt x="156" y="443"/>
                  </a:lnTo>
                  <a:lnTo>
                    <a:pt x="155" y="443"/>
                  </a:lnTo>
                  <a:lnTo>
                    <a:pt x="154" y="443"/>
                  </a:lnTo>
                  <a:lnTo>
                    <a:pt x="153" y="443"/>
                  </a:lnTo>
                  <a:lnTo>
                    <a:pt x="151" y="443"/>
                  </a:lnTo>
                  <a:lnTo>
                    <a:pt x="150" y="443"/>
                  </a:lnTo>
                  <a:lnTo>
                    <a:pt x="150" y="442"/>
                  </a:lnTo>
                  <a:lnTo>
                    <a:pt x="149" y="442"/>
                  </a:lnTo>
                  <a:lnTo>
                    <a:pt x="148" y="441"/>
                  </a:lnTo>
                  <a:lnTo>
                    <a:pt x="147" y="441"/>
                  </a:lnTo>
                  <a:lnTo>
                    <a:pt x="146" y="441"/>
                  </a:lnTo>
                  <a:lnTo>
                    <a:pt x="145" y="440"/>
                  </a:lnTo>
                  <a:lnTo>
                    <a:pt x="144" y="440"/>
                  </a:lnTo>
                  <a:lnTo>
                    <a:pt x="143" y="440"/>
                  </a:lnTo>
                  <a:lnTo>
                    <a:pt x="143" y="438"/>
                  </a:lnTo>
                  <a:lnTo>
                    <a:pt x="142" y="440"/>
                  </a:lnTo>
                  <a:lnTo>
                    <a:pt x="140" y="441"/>
                  </a:lnTo>
                  <a:lnTo>
                    <a:pt x="137" y="442"/>
                  </a:lnTo>
                  <a:lnTo>
                    <a:pt x="136" y="442"/>
                  </a:lnTo>
                  <a:lnTo>
                    <a:pt x="135" y="442"/>
                  </a:lnTo>
                  <a:lnTo>
                    <a:pt x="134" y="442"/>
                  </a:lnTo>
                  <a:lnTo>
                    <a:pt x="132" y="442"/>
                  </a:lnTo>
                  <a:lnTo>
                    <a:pt x="131" y="442"/>
                  </a:lnTo>
                  <a:lnTo>
                    <a:pt x="131" y="443"/>
                  </a:lnTo>
                  <a:lnTo>
                    <a:pt x="130" y="443"/>
                  </a:lnTo>
                  <a:lnTo>
                    <a:pt x="130" y="444"/>
                  </a:lnTo>
                  <a:lnTo>
                    <a:pt x="130" y="443"/>
                  </a:lnTo>
                  <a:lnTo>
                    <a:pt x="129" y="443"/>
                  </a:lnTo>
                  <a:lnTo>
                    <a:pt x="128" y="442"/>
                  </a:lnTo>
                  <a:lnTo>
                    <a:pt x="127" y="441"/>
                  </a:lnTo>
                  <a:lnTo>
                    <a:pt x="126" y="441"/>
                  </a:lnTo>
                  <a:lnTo>
                    <a:pt x="125" y="441"/>
                  </a:lnTo>
                  <a:lnTo>
                    <a:pt x="124" y="441"/>
                  </a:lnTo>
                  <a:lnTo>
                    <a:pt x="124" y="442"/>
                  </a:lnTo>
                  <a:lnTo>
                    <a:pt x="124" y="443"/>
                  </a:lnTo>
                  <a:lnTo>
                    <a:pt x="125" y="443"/>
                  </a:lnTo>
                  <a:lnTo>
                    <a:pt x="126" y="444"/>
                  </a:lnTo>
                  <a:lnTo>
                    <a:pt x="126" y="445"/>
                  </a:lnTo>
                  <a:lnTo>
                    <a:pt x="126" y="446"/>
                  </a:lnTo>
                  <a:lnTo>
                    <a:pt x="125" y="446"/>
                  </a:lnTo>
                  <a:lnTo>
                    <a:pt x="125" y="447"/>
                  </a:lnTo>
                  <a:lnTo>
                    <a:pt x="124" y="447"/>
                  </a:lnTo>
                  <a:lnTo>
                    <a:pt x="123" y="447"/>
                  </a:lnTo>
                  <a:lnTo>
                    <a:pt x="123" y="446"/>
                  </a:lnTo>
                  <a:lnTo>
                    <a:pt x="123" y="445"/>
                  </a:lnTo>
                  <a:lnTo>
                    <a:pt x="124" y="445"/>
                  </a:lnTo>
                  <a:lnTo>
                    <a:pt x="124" y="444"/>
                  </a:lnTo>
                  <a:lnTo>
                    <a:pt x="124" y="443"/>
                  </a:lnTo>
                  <a:lnTo>
                    <a:pt x="123" y="443"/>
                  </a:lnTo>
                  <a:lnTo>
                    <a:pt x="123" y="444"/>
                  </a:lnTo>
                  <a:lnTo>
                    <a:pt x="123" y="445"/>
                  </a:lnTo>
                  <a:lnTo>
                    <a:pt x="122" y="445"/>
                  </a:lnTo>
                  <a:lnTo>
                    <a:pt x="122" y="446"/>
                  </a:lnTo>
                  <a:lnTo>
                    <a:pt x="122" y="447"/>
                  </a:lnTo>
                  <a:lnTo>
                    <a:pt x="123" y="447"/>
                  </a:lnTo>
                  <a:lnTo>
                    <a:pt x="123" y="448"/>
                  </a:lnTo>
                  <a:lnTo>
                    <a:pt x="124" y="448"/>
                  </a:lnTo>
                  <a:lnTo>
                    <a:pt x="125" y="448"/>
                  </a:lnTo>
                  <a:lnTo>
                    <a:pt x="126" y="448"/>
                  </a:lnTo>
                  <a:lnTo>
                    <a:pt x="126" y="447"/>
                  </a:lnTo>
                  <a:lnTo>
                    <a:pt x="127" y="446"/>
                  </a:lnTo>
                  <a:lnTo>
                    <a:pt x="127" y="445"/>
                  </a:lnTo>
                  <a:lnTo>
                    <a:pt x="127" y="444"/>
                  </a:lnTo>
                  <a:lnTo>
                    <a:pt x="128" y="444"/>
                  </a:lnTo>
                  <a:lnTo>
                    <a:pt x="128" y="445"/>
                  </a:lnTo>
                  <a:lnTo>
                    <a:pt x="128" y="446"/>
                  </a:lnTo>
                  <a:lnTo>
                    <a:pt x="129" y="447"/>
                  </a:lnTo>
                  <a:lnTo>
                    <a:pt x="129" y="448"/>
                  </a:lnTo>
                  <a:lnTo>
                    <a:pt x="128" y="449"/>
                  </a:lnTo>
                  <a:lnTo>
                    <a:pt x="127" y="449"/>
                  </a:lnTo>
                  <a:lnTo>
                    <a:pt x="127" y="450"/>
                  </a:lnTo>
                  <a:lnTo>
                    <a:pt x="126" y="450"/>
                  </a:lnTo>
                  <a:lnTo>
                    <a:pt x="126" y="451"/>
                  </a:lnTo>
                  <a:lnTo>
                    <a:pt x="126" y="452"/>
                  </a:lnTo>
                  <a:lnTo>
                    <a:pt x="125" y="452"/>
                  </a:lnTo>
                  <a:lnTo>
                    <a:pt x="125" y="453"/>
                  </a:lnTo>
                  <a:lnTo>
                    <a:pt x="126" y="453"/>
                  </a:lnTo>
                  <a:lnTo>
                    <a:pt x="125" y="454"/>
                  </a:lnTo>
                  <a:lnTo>
                    <a:pt x="125" y="455"/>
                  </a:lnTo>
                  <a:lnTo>
                    <a:pt x="124" y="455"/>
                  </a:lnTo>
                  <a:lnTo>
                    <a:pt x="124" y="456"/>
                  </a:lnTo>
                  <a:lnTo>
                    <a:pt x="123" y="457"/>
                  </a:lnTo>
                  <a:lnTo>
                    <a:pt x="123" y="459"/>
                  </a:lnTo>
                  <a:lnTo>
                    <a:pt x="122" y="459"/>
                  </a:lnTo>
                  <a:lnTo>
                    <a:pt x="121" y="459"/>
                  </a:lnTo>
                  <a:lnTo>
                    <a:pt x="120" y="459"/>
                  </a:lnTo>
                  <a:lnTo>
                    <a:pt x="120" y="460"/>
                  </a:lnTo>
                  <a:lnTo>
                    <a:pt x="121" y="460"/>
                  </a:lnTo>
                  <a:lnTo>
                    <a:pt x="121" y="461"/>
                  </a:lnTo>
                  <a:lnTo>
                    <a:pt x="121" y="462"/>
                  </a:lnTo>
                  <a:lnTo>
                    <a:pt x="120" y="463"/>
                  </a:lnTo>
                  <a:lnTo>
                    <a:pt x="120" y="464"/>
                  </a:lnTo>
                  <a:lnTo>
                    <a:pt x="121" y="464"/>
                  </a:lnTo>
                  <a:lnTo>
                    <a:pt x="121" y="465"/>
                  </a:lnTo>
                  <a:lnTo>
                    <a:pt x="120" y="466"/>
                  </a:lnTo>
                  <a:lnTo>
                    <a:pt x="120" y="467"/>
                  </a:lnTo>
                  <a:lnTo>
                    <a:pt x="120" y="468"/>
                  </a:lnTo>
                  <a:lnTo>
                    <a:pt x="119" y="468"/>
                  </a:lnTo>
                  <a:lnTo>
                    <a:pt x="118" y="469"/>
                  </a:lnTo>
                  <a:lnTo>
                    <a:pt x="117" y="469"/>
                  </a:lnTo>
                  <a:lnTo>
                    <a:pt x="117" y="470"/>
                  </a:lnTo>
                  <a:lnTo>
                    <a:pt x="116" y="470"/>
                  </a:lnTo>
                  <a:lnTo>
                    <a:pt x="115" y="470"/>
                  </a:lnTo>
                  <a:lnTo>
                    <a:pt x="115" y="471"/>
                  </a:lnTo>
                  <a:lnTo>
                    <a:pt x="114" y="471"/>
                  </a:lnTo>
                  <a:lnTo>
                    <a:pt x="114" y="472"/>
                  </a:lnTo>
                  <a:lnTo>
                    <a:pt x="112" y="473"/>
                  </a:lnTo>
                  <a:lnTo>
                    <a:pt x="112" y="474"/>
                  </a:lnTo>
                  <a:lnTo>
                    <a:pt x="112" y="475"/>
                  </a:lnTo>
                  <a:lnTo>
                    <a:pt x="111" y="476"/>
                  </a:lnTo>
                  <a:lnTo>
                    <a:pt x="111" y="477"/>
                  </a:lnTo>
                  <a:lnTo>
                    <a:pt x="111" y="479"/>
                  </a:lnTo>
                  <a:lnTo>
                    <a:pt x="110" y="480"/>
                  </a:lnTo>
                  <a:lnTo>
                    <a:pt x="109" y="480"/>
                  </a:lnTo>
                  <a:lnTo>
                    <a:pt x="109" y="479"/>
                  </a:lnTo>
                  <a:lnTo>
                    <a:pt x="108" y="479"/>
                  </a:lnTo>
                  <a:lnTo>
                    <a:pt x="108" y="477"/>
                  </a:lnTo>
                  <a:lnTo>
                    <a:pt x="108" y="476"/>
                  </a:lnTo>
                  <a:lnTo>
                    <a:pt x="108" y="475"/>
                  </a:lnTo>
                  <a:lnTo>
                    <a:pt x="107" y="474"/>
                  </a:lnTo>
                  <a:lnTo>
                    <a:pt x="106" y="474"/>
                  </a:lnTo>
                  <a:lnTo>
                    <a:pt x="106" y="473"/>
                  </a:lnTo>
                  <a:lnTo>
                    <a:pt x="105" y="473"/>
                  </a:lnTo>
                  <a:lnTo>
                    <a:pt x="104" y="472"/>
                  </a:lnTo>
                  <a:lnTo>
                    <a:pt x="104" y="471"/>
                  </a:lnTo>
                  <a:lnTo>
                    <a:pt x="103" y="471"/>
                  </a:lnTo>
                  <a:lnTo>
                    <a:pt x="102" y="471"/>
                  </a:lnTo>
                  <a:lnTo>
                    <a:pt x="102" y="472"/>
                  </a:lnTo>
                  <a:lnTo>
                    <a:pt x="101" y="471"/>
                  </a:lnTo>
                  <a:lnTo>
                    <a:pt x="101" y="470"/>
                  </a:lnTo>
                  <a:lnTo>
                    <a:pt x="100" y="470"/>
                  </a:lnTo>
                  <a:lnTo>
                    <a:pt x="100" y="469"/>
                  </a:lnTo>
                  <a:lnTo>
                    <a:pt x="99" y="469"/>
                  </a:lnTo>
                  <a:lnTo>
                    <a:pt x="98" y="469"/>
                  </a:lnTo>
                  <a:lnTo>
                    <a:pt x="97" y="469"/>
                  </a:lnTo>
                  <a:lnTo>
                    <a:pt x="96" y="469"/>
                  </a:lnTo>
                  <a:lnTo>
                    <a:pt x="96" y="468"/>
                  </a:lnTo>
                  <a:lnTo>
                    <a:pt x="96" y="467"/>
                  </a:lnTo>
                  <a:lnTo>
                    <a:pt x="95" y="467"/>
                  </a:lnTo>
                  <a:lnTo>
                    <a:pt x="95" y="466"/>
                  </a:lnTo>
                  <a:lnTo>
                    <a:pt x="93" y="466"/>
                  </a:lnTo>
                  <a:lnTo>
                    <a:pt x="93" y="465"/>
                  </a:lnTo>
                  <a:lnTo>
                    <a:pt x="92" y="465"/>
                  </a:lnTo>
                  <a:lnTo>
                    <a:pt x="92" y="464"/>
                  </a:lnTo>
                  <a:lnTo>
                    <a:pt x="92" y="463"/>
                  </a:lnTo>
                  <a:lnTo>
                    <a:pt x="91" y="463"/>
                  </a:lnTo>
                  <a:lnTo>
                    <a:pt x="91" y="462"/>
                  </a:lnTo>
                  <a:lnTo>
                    <a:pt x="91" y="461"/>
                  </a:lnTo>
                  <a:lnTo>
                    <a:pt x="90" y="461"/>
                  </a:lnTo>
                  <a:lnTo>
                    <a:pt x="90" y="460"/>
                  </a:lnTo>
                  <a:lnTo>
                    <a:pt x="89" y="460"/>
                  </a:lnTo>
                  <a:lnTo>
                    <a:pt x="89" y="459"/>
                  </a:lnTo>
                  <a:lnTo>
                    <a:pt x="88" y="459"/>
                  </a:lnTo>
                  <a:lnTo>
                    <a:pt x="87" y="459"/>
                  </a:lnTo>
                  <a:lnTo>
                    <a:pt x="87" y="457"/>
                  </a:lnTo>
                  <a:lnTo>
                    <a:pt x="86" y="457"/>
                  </a:lnTo>
                  <a:lnTo>
                    <a:pt x="85" y="456"/>
                  </a:lnTo>
                  <a:lnTo>
                    <a:pt x="86" y="456"/>
                  </a:lnTo>
                  <a:lnTo>
                    <a:pt x="86" y="455"/>
                  </a:lnTo>
                  <a:lnTo>
                    <a:pt x="85" y="455"/>
                  </a:lnTo>
                  <a:lnTo>
                    <a:pt x="84" y="455"/>
                  </a:lnTo>
                  <a:lnTo>
                    <a:pt x="84" y="454"/>
                  </a:lnTo>
                  <a:lnTo>
                    <a:pt x="84" y="453"/>
                  </a:lnTo>
                  <a:lnTo>
                    <a:pt x="83" y="453"/>
                  </a:lnTo>
                  <a:lnTo>
                    <a:pt x="83" y="452"/>
                  </a:lnTo>
                  <a:lnTo>
                    <a:pt x="84" y="452"/>
                  </a:lnTo>
                  <a:lnTo>
                    <a:pt x="84" y="451"/>
                  </a:lnTo>
                  <a:lnTo>
                    <a:pt x="85" y="451"/>
                  </a:lnTo>
                  <a:lnTo>
                    <a:pt x="84" y="451"/>
                  </a:lnTo>
                  <a:lnTo>
                    <a:pt x="83" y="451"/>
                  </a:lnTo>
                  <a:lnTo>
                    <a:pt x="82" y="451"/>
                  </a:lnTo>
                  <a:lnTo>
                    <a:pt x="82" y="452"/>
                  </a:lnTo>
                  <a:lnTo>
                    <a:pt x="81" y="452"/>
                  </a:lnTo>
                  <a:lnTo>
                    <a:pt x="81" y="451"/>
                  </a:lnTo>
                  <a:lnTo>
                    <a:pt x="81" y="450"/>
                  </a:lnTo>
                  <a:lnTo>
                    <a:pt x="81" y="449"/>
                  </a:lnTo>
                  <a:lnTo>
                    <a:pt x="81" y="448"/>
                  </a:lnTo>
                  <a:lnTo>
                    <a:pt x="82" y="448"/>
                  </a:lnTo>
                  <a:lnTo>
                    <a:pt x="82" y="447"/>
                  </a:lnTo>
                  <a:lnTo>
                    <a:pt x="82" y="446"/>
                  </a:lnTo>
                  <a:lnTo>
                    <a:pt x="83" y="446"/>
                  </a:lnTo>
                  <a:lnTo>
                    <a:pt x="83" y="445"/>
                  </a:lnTo>
                  <a:lnTo>
                    <a:pt x="83" y="444"/>
                  </a:lnTo>
                  <a:lnTo>
                    <a:pt x="84" y="443"/>
                  </a:lnTo>
                  <a:lnTo>
                    <a:pt x="85" y="443"/>
                  </a:lnTo>
                  <a:lnTo>
                    <a:pt x="86" y="443"/>
                  </a:lnTo>
                  <a:lnTo>
                    <a:pt x="87" y="443"/>
                  </a:lnTo>
                  <a:lnTo>
                    <a:pt x="87" y="442"/>
                  </a:lnTo>
                  <a:lnTo>
                    <a:pt x="88" y="442"/>
                  </a:lnTo>
                  <a:lnTo>
                    <a:pt x="88" y="441"/>
                  </a:lnTo>
                  <a:lnTo>
                    <a:pt x="88" y="440"/>
                  </a:lnTo>
                  <a:lnTo>
                    <a:pt x="87" y="440"/>
                  </a:lnTo>
                  <a:lnTo>
                    <a:pt x="87" y="438"/>
                  </a:lnTo>
                  <a:lnTo>
                    <a:pt x="86" y="438"/>
                  </a:lnTo>
                  <a:lnTo>
                    <a:pt x="85" y="438"/>
                  </a:lnTo>
                  <a:lnTo>
                    <a:pt x="85" y="437"/>
                  </a:lnTo>
                  <a:lnTo>
                    <a:pt x="85" y="436"/>
                  </a:lnTo>
                  <a:lnTo>
                    <a:pt x="84" y="436"/>
                  </a:lnTo>
                  <a:lnTo>
                    <a:pt x="84" y="435"/>
                  </a:lnTo>
                  <a:lnTo>
                    <a:pt x="84" y="434"/>
                  </a:lnTo>
                  <a:lnTo>
                    <a:pt x="83" y="434"/>
                  </a:lnTo>
                  <a:lnTo>
                    <a:pt x="83" y="433"/>
                  </a:lnTo>
                  <a:lnTo>
                    <a:pt x="82" y="433"/>
                  </a:lnTo>
                  <a:lnTo>
                    <a:pt x="82" y="432"/>
                  </a:lnTo>
                  <a:lnTo>
                    <a:pt x="82" y="431"/>
                  </a:lnTo>
                  <a:lnTo>
                    <a:pt x="82" y="430"/>
                  </a:lnTo>
                  <a:lnTo>
                    <a:pt x="82" y="429"/>
                  </a:lnTo>
                  <a:lnTo>
                    <a:pt x="82" y="428"/>
                  </a:lnTo>
                  <a:lnTo>
                    <a:pt x="82" y="427"/>
                  </a:lnTo>
                  <a:lnTo>
                    <a:pt x="82" y="426"/>
                  </a:lnTo>
                  <a:lnTo>
                    <a:pt x="82" y="425"/>
                  </a:lnTo>
                  <a:lnTo>
                    <a:pt x="81" y="425"/>
                  </a:lnTo>
                  <a:lnTo>
                    <a:pt x="81" y="424"/>
                  </a:lnTo>
                  <a:lnTo>
                    <a:pt x="81" y="423"/>
                  </a:lnTo>
                  <a:lnTo>
                    <a:pt x="81" y="422"/>
                  </a:lnTo>
                  <a:lnTo>
                    <a:pt x="81" y="421"/>
                  </a:lnTo>
                  <a:lnTo>
                    <a:pt x="80" y="421"/>
                  </a:lnTo>
                  <a:lnTo>
                    <a:pt x="80" y="419"/>
                  </a:lnTo>
                  <a:lnTo>
                    <a:pt x="80" y="418"/>
                  </a:lnTo>
                  <a:lnTo>
                    <a:pt x="80" y="417"/>
                  </a:lnTo>
                  <a:lnTo>
                    <a:pt x="80" y="416"/>
                  </a:lnTo>
                  <a:lnTo>
                    <a:pt x="80" y="415"/>
                  </a:lnTo>
                  <a:lnTo>
                    <a:pt x="79" y="415"/>
                  </a:lnTo>
                  <a:lnTo>
                    <a:pt x="79" y="414"/>
                  </a:lnTo>
                  <a:lnTo>
                    <a:pt x="79" y="413"/>
                  </a:lnTo>
                  <a:lnTo>
                    <a:pt x="79" y="412"/>
                  </a:lnTo>
                  <a:lnTo>
                    <a:pt x="78" y="412"/>
                  </a:lnTo>
                  <a:lnTo>
                    <a:pt x="78" y="411"/>
                  </a:lnTo>
                  <a:lnTo>
                    <a:pt x="78" y="410"/>
                  </a:lnTo>
                  <a:lnTo>
                    <a:pt x="77" y="410"/>
                  </a:lnTo>
                  <a:lnTo>
                    <a:pt x="77" y="409"/>
                  </a:lnTo>
                  <a:lnTo>
                    <a:pt x="77" y="408"/>
                  </a:lnTo>
                  <a:lnTo>
                    <a:pt x="76" y="408"/>
                  </a:lnTo>
                  <a:lnTo>
                    <a:pt x="76" y="407"/>
                  </a:lnTo>
                  <a:lnTo>
                    <a:pt x="74" y="407"/>
                  </a:lnTo>
                  <a:lnTo>
                    <a:pt x="74" y="406"/>
                  </a:lnTo>
                  <a:lnTo>
                    <a:pt x="74" y="405"/>
                  </a:lnTo>
                  <a:lnTo>
                    <a:pt x="73" y="405"/>
                  </a:lnTo>
                  <a:lnTo>
                    <a:pt x="72" y="405"/>
                  </a:lnTo>
                  <a:lnTo>
                    <a:pt x="72" y="404"/>
                  </a:lnTo>
                  <a:lnTo>
                    <a:pt x="71" y="403"/>
                  </a:lnTo>
                  <a:lnTo>
                    <a:pt x="70" y="403"/>
                  </a:lnTo>
                  <a:lnTo>
                    <a:pt x="70" y="402"/>
                  </a:lnTo>
                  <a:lnTo>
                    <a:pt x="70" y="401"/>
                  </a:lnTo>
                  <a:lnTo>
                    <a:pt x="69" y="401"/>
                  </a:lnTo>
                  <a:lnTo>
                    <a:pt x="69" y="399"/>
                  </a:lnTo>
                  <a:lnTo>
                    <a:pt x="68" y="399"/>
                  </a:lnTo>
                  <a:lnTo>
                    <a:pt x="67" y="399"/>
                  </a:lnTo>
                  <a:lnTo>
                    <a:pt x="66" y="398"/>
                  </a:lnTo>
                  <a:lnTo>
                    <a:pt x="65" y="398"/>
                  </a:lnTo>
                  <a:lnTo>
                    <a:pt x="65" y="397"/>
                  </a:lnTo>
                  <a:lnTo>
                    <a:pt x="64" y="397"/>
                  </a:lnTo>
                  <a:lnTo>
                    <a:pt x="63" y="397"/>
                  </a:lnTo>
                  <a:lnTo>
                    <a:pt x="63" y="398"/>
                  </a:lnTo>
                  <a:lnTo>
                    <a:pt x="62" y="398"/>
                  </a:lnTo>
                  <a:lnTo>
                    <a:pt x="62" y="399"/>
                  </a:lnTo>
                  <a:lnTo>
                    <a:pt x="61" y="399"/>
                  </a:lnTo>
                  <a:lnTo>
                    <a:pt x="60" y="399"/>
                  </a:lnTo>
                  <a:lnTo>
                    <a:pt x="60" y="401"/>
                  </a:lnTo>
                  <a:lnTo>
                    <a:pt x="59" y="401"/>
                  </a:lnTo>
                  <a:lnTo>
                    <a:pt x="58" y="399"/>
                  </a:lnTo>
                  <a:lnTo>
                    <a:pt x="58" y="398"/>
                  </a:lnTo>
                  <a:lnTo>
                    <a:pt x="57" y="398"/>
                  </a:lnTo>
                  <a:lnTo>
                    <a:pt x="57" y="397"/>
                  </a:lnTo>
                  <a:lnTo>
                    <a:pt x="57" y="396"/>
                  </a:lnTo>
                  <a:lnTo>
                    <a:pt x="56" y="396"/>
                  </a:lnTo>
                  <a:lnTo>
                    <a:pt x="56" y="395"/>
                  </a:lnTo>
                  <a:lnTo>
                    <a:pt x="56" y="394"/>
                  </a:lnTo>
                  <a:lnTo>
                    <a:pt x="54" y="394"/>
                  </a:lnTo>
                  <a:lnTo>
                    <a:pt x="54" y="393"/>
                  </a:lnTo>
                  <a:lnTo>
                    <a:pt x="53" y="393"/>
                  </a:lnTo>
                  <a:lnTo>
                    <a:pt x="53" y="392"/>
                  </a:lnTo>
                  <a:lnTo>
                    <a:pt x="52" y="391"/>
                  </a:lnTo>
                  <a:lnTo>
                    <a:pt x="52" y="390"/>
                  </a:lnTo>
                  <a:lnTo>
                    <a:pt x="52" y="389"/>
                  </a:lnTo>
                  <a:lnTo>
                    <a:pt x="51" y="389"/>
                  </a:lnTo>
                  <a:lnTo>
                    <a:pt x="51" y="388"/>
                  </a:lnTo>
                  <a:lnTo>
                    <a:pt x="51" y="387"/>
                  </a:lnTo>
                  <a:lnTo>
                    <a:pt x="50" y="386"/>
                  </a:lnTo>
                  <a:lnTo>
                    <a:pt x="50" y="385"/>
                  </a:lnTo>
                  <a:lnTo>
                    <a:pt x="49" y="385"/>
                  </a:lnTo>
                  <a:lnTo>
                    <a:pt x="49" y="384"/>
                  </a:lnTo>
                  <a:lnTo>
                    <a:pt x="48" y="384"/>
                  </a:lnTo>
                  <a:lnTo>
                    <a:pt x="48" y="383"/>
                  </a:lnTo>
                  <a:lnTo>
                    <a:pt x="48" y="382"/>
                  </a:lnTo>
                  <a:lnTo>
                    <a:pt x="47" y="382"/>
                  </a:lnTo>
                  <a:lnTo>
                    <a:pt x="47" y="380"/>
                  </a:lnTo>
                  <a:lnTo>
                    <a:pt x="46" y="380"/>
                  </a:lnTo>
                  <a:lnTo>
                    <a:pt x="46" y="379"/>
                  </a:lnTo>
                  <a:lnTo>
                    <a:pt x="45" y="379"/>
                  </a:lnTo>
                  <a:lnTo>
                    <a:pt x="44" y="379"/>
                  </a:lnTo>
                  <a:lnTo>
                    <a:pt x="44" y="378"/>
                  </a:lnTo>
                  <a:lnTo>
                    <a:pt x="45" y="378"/>
                  </a:lnTo>
                  <a:lnTo>
                    <a:pt x="45" y="379"/>
                  </a:lnTo>
                  <a:lnTo>
                    <a:pt x="45" y="378"/>
                  </a:lnTo>
                  <a:lnTo>
                    <a:pt x="44" y="378"/>
                  </a:lnTo>
                  <a:lnTo>
                    <a:pt x="44" y="377"/>
                  </a:lnTo>
                  <a:lnTo>
                    <a:pt x="43" y="377"/>
                  </a:lnTo>
                  <a:lnTo>
                    <a:pt x="42" y="376"/>
                  </a:lnTo>
                  <a:lnTo>
                    <a:pt x="41" y="376"/>
                  </a:lnTo>
                  <a:lnTo>
                    <a:pt x="40" y="377"/>
                  </a:lnTo>
                  <a:lnTo>
                    <a:pt x="40" y="378"/>
                  </a:lnTo>
                  <a:lnTo>
                    <a:pt x="39" y="378"/>
                  </a:lnTo>
                  <a:lnTo>
                    <a:pt x="39" y="377"/>
                  </a:lnTo>
                  <a:lnTo>
                    <a:pt x="38" y="377"/>
                  </a:lnTo>
                  <a:lnTo>
                    <a:pt x="38" y="376"/>
                  </a:lnTo>
                  <a:lnTo>
                    <a:pt x="37" y="376"/>
                  </a:lnTo>
                  <a:lnTo>
                    <a:pt x="35" y="376"/>
                  </a:lnTo>
                  <a:lnTo>
                    <a:pt x="35" y="375"/>
                  </a:lnTo>
                  <a:lnTo>
                    <a:pt x="34" y="375"/>
                  </a:lnTo>
                  <a:lnTo>
                    <a:pt x="34" y="374"/>
                  </a:lnTo>
                  <a:lnTo>
                    <a:pt x="33" y="374"/>
                  </a:lnTo>
                  <a:lnTo>
                    <a:pt x="32" y="374"/>
                  </a:lnTo>
                  <a:lnTo>
                    <a:pt x="32" y="373"/>
                  </a:lnTo>
                  <a:lnTo>
                    <a:pt x="31" y="373"/>
                  </a:lnTo>
                  <a:lnTo>
                    <a:pt x="30" y="373"/>
                  </a:lnTo>
                  <a:lnTo>
                    <a:pt x="30" y="372"/>
                  </a:lnTo>
                  <a:lnTo>
                    <a:pt x="29" y="372"/>
                  </a:lnTo>
                  <a:lnTo>
                    <a:pt x="28" y="372"/>
                  </a:lnTo>
                  <a:lnTo>
                    <a:pt x="27" y="372"/>
                  </a:lnTo>
                  <a:lnTo>
                    <a:pt x="26" y="372"/>
                  </a:lnTo>
                  <a:lnTo>
                    <a:pt x="26" y="371"/>
                  </a:lnTo>
                  <a:lnTo>
                    <a:pt x="25" y="371"/>
                  </a:lnTo>
                  <a:lnTo>
                    <a:pt x="24" y="370"/>
                  </a:lnTo>
                  <a:lnTo>
                    <a:pt x="23" y="370"/>
                  </a:lnTo>
                  <a:lnTo>
                    <a:pt x="23" y="369"/>
                  </a:lnTo>
                  <a:lnTo>
                    <a:pt x="22" y="369"/>
                  </a:lnTo>
                  <a:lnTo>
                    <a:pt x="22" y="368"/>
                  </a:lnTo>
                  <a:lnTo>
                    <a:pt x="21" y="368"/>
                  </a:lnTo>
                  <a:lnTo>
                    <a:pt x="21" y="367"/>
                  </a:lnTo>
                  <a:lnTo>
                    <a:pt x="20" y="367"/>
                  </a:lnTo>
                  <a:lnTo>
                    <a:pt x="19" y="367"/>
                  </a:lnTo>
                  <a:lnTo>
                    <a:pt x="18" y="367"/>
                  </a:lnTo>
                  <a:lnTo>
                    <a:pt x="18" y="366"/>
                  </a:lnTo>
                  <a:lnTo>
                    <a:pt x="16" y="366"/>
                  </a:lnTo>
                  <a:lnTo>
                    <a:pt x="15" y="366"/>
                  </a:lnTo>
                  <a:lnTo>
                    <a:pt x="14" y="365"/>
                  </a:lnTo>
                  <a:lnTo>
                    <a:pt x="13" y="365"/>
                  </a:lnTo>
                  <a:lnTo>
                    <a:pt x="12" y="365"/>
                  </a:lnTo>
                  <a:lnTo>
                    <a:pt x="12" y="364"/>
                  </a:lnTo>
                  <a:lnTo>
                    <a:pt x="11" y="364"/>
                  </a:lnTo>
                  <a:lnTo>
                    <a:pt x="10" y="364"/>
                  </a:lnTo>
                  <a:lnTo>
                    <a:pt x="10" y="363"/>
                  </a:lnTo>
                  <a:lnTo>
                    <a:pt x="10" y="362"/>
                  </a:lnTo>
                  <a:lnTo>
                    <a:pt x="9" y="362"/>
                  </a:lnTo>
                  <a:lnTo>
                    <a:pt x="10" y="362"/>
                  </a:lnTo>
                  <a:lnTo>
                    <a:pt x="9" y="360"/>
                  </a:lnTo>
                  <a:lnTo>
                    <a:pt x="8" y="360"/>
                  </a:lnTo>
                  <a:lnTo>
                    <a:pt x="8" y="359"/>
                  </a:lnTo>
                  <a:lnTo>
                    <a:pt x="7" y="359"/>
                  </a:lnTo>
                  <a:lnTo>
                    <a:pt x="8" y="359"/>
                  </a:lnTo>
                  <a:lnTo>
                    <a:pt x="8" y="358"/>
                  </a:lnTo>
                  <a:lnTo>
                    <a:pt x="8" y="357"/>
                  </a:lnTo>
                  <a:lnTo>
                    <a:pt x="9" y="357"/>
                  </a:lnTo>
                  <a:lnTo>
                    <a:pt x="9" y="356"/>
                  </a:lnTo>
                  <a:lnTo>
                    <a:pt x="9" y="355"/>
                  </a:lnTo>
                  <a:lnTo>
                    <a:pt x="9" y="354"/>
                  </a:lnTo>
                  <a:lnTo>
                    <a:pt x="10" y="354"/>
                  </a:lnTo>
                  <a:lnTo>
                    <a:pt x="11" y="354"/>
                  </a:lnTo>
                  <a:lnTo>
                    <a:pt x="11" y="353"/>
                  </a:lnTo>
                  <a:lnTo>
                    <a:pt x="12" y="353"/>
                  </a:lnTo>
                  <a:lnTo>
                    <a:pt x="13" y="353"/>
                  </a:lnTo>
                  <a:lnTo>
                    <a:pt x="13" y="352"/>
                  </a:lnTo>
                  <a:lnTo>
                    <a:pt x="12" y="351"/>
                  </a:lnTo>
                  <a:lnTo>
                    <a:pt x="12" y="350"/>
                  </a:lnTo>
                  <a:lnTo>
                    <a:pt x="11" y="350"/>
                  </a:lnTo>
                  <a:lnTo>
                    <a:pt x="11" y="349"/>
                  </a:lnTo>
                  <a:lnTo>
                    <a:pt x="10" y="349"/>
                  </a:lnTo>
                  <a:lnTo>
                    <a:pt x="9" y="349"/>
                  </a:lnTo>
                  <a:lnTo>
                    <a:pt x="8" y="348"/>
                  </a:lnTo>
                  <a:lnTo>
                    <a:pt x="7" y="347"/>
                  </a:lnTo>
                  <a:lnTo>
                    <a:pt x="7" y="346"/>
                  </a:lnTo>
                  <a:lnTo>
                    <a:pt x="6" y="346"/>
                  </a:lnTo>
                  <a:lnTo>
                    <a:pt x="7" y="346"/>
                  </a:lnTo>
                  <a:lnTo>
                    <a:pt x="6" y="345"/>
                  </a:lnTo>
                  <a:lnTo>
                    <a:pt x="6" y="344"/>
                  </a:lnTo>
                  <a:lnTo>
                    <a:pt x="6" y="343"/>
                  </a:lnTo>
                  <a:lnTo>
                    <a:pt x="5" y="343"/>
                  </a:lnTo>
                  <a:lnTo>
                    <a:pt x="5" y="341"/>
                  </a:lnTo>
                  <a:lnTo>
                    <a:pt x="5" y="340"/>
                  </a:lnTo>
                  <a:lnTo>
                    <a:pt x="4" y="340"/>
                  </a:lnTo>
                  <a:lnTo>
                    <a:pt x="3" y="339"/>
                  </a:lnTo>
                  <a:lnTo>
                    <a:pt x="3" y="338"/>
                  </a:lnTo>
                  <a:lnTo>
                    <a:pt x="2" y="338"/>
                  </a:lnTo>
                  <a:lnTo>
                    <a:pt x="2" y="337"/>
                  </a:lnTo>
                  <a:lnTo>
                    <a:pt x="1" y="337"/>
                  </a:lnTo>
                  <a:lnTo>
                    <a:pt x="1" y="336"/>
                  </a:lnTo>
                  <a:lnTo>
                    <a:pt x="0" y="336"/>
                  </a:lnTo>
                  <a:lnTo>
                    <a:pt x="0" y="335"/>
                  </a:lnTo>
                  <a:lnTo>
                    <a:pt x="0" y="334"/>
                  </a:lnTo>
                  <a:lnTo>
                    <a:pt x="1" y="334"/>
                  </a:lnTo>
                </a:path>
              </a:pathLst>
            </a:custGeom>
            <a:grpFill/>
            <a:ln w="19050" cap="flat">
              <a:solidFill>
                <a:schemeClr val="tx1"/>
              </a:solidFill>
              <a:prstDash val="solid"/>
              <a:miter lim="800000"/>
              <a:headEnd/>
              <a:tailEnd/>
            </a:ln>
          </p:spPr>
          <p:txBody>
            <a:bodyPr/>
            <a:lstStyle/>
            <a:p>
              <a:pPr eaLnBrk="1" hangingPunct="1">
                <a:defRPr/>
              </a:pPr>
              <a:endParaRPr lang="en-US" sz="1013" dirty="0">
                <a:latin typeface="Arial" charset="0"/>
              </a:endParaRPr>
            </a:p>
          </p:txBody>
        </p:sp>
        <p:sp>
          <p:nvSpPr>
            <p:cNvPr id="7206" name="Freeform 92"/>
            <p:cNvSpPr>
              <a:spLocks/>
            </p:cNvSpPr>
            <p:nvPr/>
          </p:nvSpPr>
          <p:spPr bwMode="auto">
            <a:xfrm>
              <a:off x="3581703" y="4528233"/>
              <a:ext cx="506506" cy="496480"/>
            </a:xfrm>
            <a:custGeom>
              <a:avLst/>
              <a:gdLst>
                <a:gd name="T0" fmla="*/ 154 w 335"/>
                <a:gd name="T1" fmla="*/ 319 h 333"/>
                <a:gd name="T2" fmla="*/ 142 w 335"/>
                <a:gd name="T3" fmla="*/ 316 h 333"/>
                <a:gd name="T4" fmla="*/ 133 w 335"/>
                <a:gd name="T5" fmla="*/ 318 h 333"/>
                <a:gd name="T6" fmla="*/ 130 w 335"/>
                <a:gd name="T7" fmla="*/ 322 h 333"/>
                <a:gd name="T8" fmla="*/ 126 w 335"/>
                <a:gd name="T9" fmla="*/ 331 h 333"/>
                <a:gd name="T10" fmla="*/ 117 w 335"/>
                <a:gd name="T11" fmla="*/ 326 h 333"/>
                <a:gd name="T12" fmla="*/ 111 w 335"/>
                <a:gd name="T13" fmla="*/ 319 h 333"/>
                <a:gd name="T14" fmla="*/ 102 w 335"/>
                <a:gd name="T15" fmla="*/ 309 h 333"/>
                <a:gd name="T16" fmla="*/ 96 w 335"/>
                <a:gd name="T17" fmla="*/ 298 h 333"/>
                <a:gd name="T18" fmla="*/ 93 w 335"/>
                <a:gd name="T19" fmla="*/ 286 h 333"/>
                <a:gd name="T20" fmla="*/ 89 w 335"/>
                <a:gd name="T21" fmla="*/ 275 h 333"/>
                <a:gd name="T22" fmla="*/ 86 w 335"/>
                <a:gd name="T23" fmla="*/ 268 h 333"/>
                <a:gd name="T24" fmla="*/ 78 w 335"/>
                <a:gd name="T25" fmla="*/ 262 h 333"/>
                <a:gd name="T26" fmla="*/ 67 w 335"/>
                <a:gd name="T27" fmla="*/ 260 h 333"/>
                <a:gd name="T28" fmla="*/ 58 w 335"/>
                <a:gd name="T29" fmla="*/ 264 h 333"/>
                <a:gd name="T30" fmla="*/ 58 w 335"/>
                <a:gd name="T31" fmla="*/ 270 h 333"/>
                <a:gd name="T32" fmla="*/ 50 w 335"/>
                <a:gd name="T33" fmla="*/ 260 h 333"/>
                <a:gd name="T34" fmla="*/ 42 w 335"/>
                <a:gd name="T35" fmla="*/ 252 h 333"/>
                <a:gd name="T36" fmla="*/ 31 w 335"/>
                <a:gd name="T37" fmla="*/ 249 h 333"/>
                <a:gd name="T38" fmla="*/ 25 w 335"/>
                <a:gd name="T39" fmla="*/ 239 h 333"/>
                <a:gd name="T40" fmla="*/ 23 w 335"/>
                <a:gd name="T41" fmla="*/ 228 h 333"/>
                <a:gd name="T42" fmla="*/ 18 w 335"/>
                <a:gd name="T43" fmla="*/ 220 h 333"/>
                <a:gd name="T44" fmla="*/ 10 w 335"/>
                <a:gd name="T45" fmla="*/ 211 h 333"/>
                <a:gd name="T46" fmla="*/ 2 w 335"/>
                <a:gd name="T47" fmla="*/ 209 h 333"/>
                <a:gd name="T48" fmla="*/ 4 w 335"/>
                <a:gd name="T49" fmla="*/ 201 h 333"/>
                <a:gd name="T50" fmla="*/ 11 w 335"/>
                <a:gd name="T51" fmla="*/ 198 h 333"/>
                <a:gd name="T52" fmla="*/ 14 w 335"/>
                <a:gd name="T53" fmla="*/ 188 h 333"/>
                <a:gd name="T54" fmla="*/ 9 w 335"/>
                <a:gd name="T55" fmla="*/ 188 h 333"/>
                <a:gd name="T56" fmla="*/ 2 w 335"/>
                <a:gd name="T57" fmla="*/ 184 h 333"/>
                <a:gd name="T58" fmla="*/ 6 w 335"/>
                <a:gd name="T59" fmla="*/ 175 h 333"/>
                <a:gd name="T60" fmla="*/ 9 w 335"/>
                <a:gd name="T61" fmla="*/ 167 h 333"/>
                <a:gd name="T62" fmla="*/ 8 w 335"/>
                <a:gd name="T63" fmla="*/ 158 h 333"/>
                <a:gd name="T64" fmla="*/ 5 w 335"/>
                <a:gd name="T65" fmla="*/ 153 h 333"/>
                <a:gd name="T66" fmla="*/ 9 w 335"/>
                <a:gd name="T67" fmla="*/ 149 h 333"/>
                <a:gd name="T68" fmla="*/ 9 w 335"/>
                <a:gd name="T69" fmla="*/ 147 h 333"/>
                <a:gd name="T70" fmla="*/ 10 w 335"/>
                <a:gd name="T71" fmla="*/ 136 h 333"/>
                <a:gd name="T72" fmla="*/ 10 w 335"/>
                <a:gd name="T73" fmla="*/ 127 h 333"/>
                <a:gd name="T74" fmla="*/ 19 w 335"/>
                <a:gd name="T75" fmla="*/ 119 h 333"/>
                <a:gd name="T76" fmla="*/ 30 w 335"/>
                <a:gd name="T77" fmla="*/ 123 h 333"/>
                <a:gd name="T78" fmla="*/ 42 w 335"/>
                <a:gd name="T79" fmla="*/ 126 h 333"/>
                <a:gd name="T80" fmla="*/ 51 w 335"/>
                <a:gd name="T81" fmla="*/ 125 h 333"/>
                <a:gd name="T82" fmla="*/ 56 w 335"/>
                <a:gd name="T83" fmla="*/ 115 h 333"/>
                <a:gd name="T84" fmla="*/ 66 w 335"/>
                <a:gd name="T85" fmla="*/ 109 h 333"/>
                <a:gd name="T86" fmla="*/ 69 w 335"/>
                <a:gd name="T87" fmla="*/ 97 h 333"/>
                <a:gd name="T88" fmla="*/ 74 w 335"/>
                <a:gd name="T89" fmla="*/ 86 h 333"/>
                <a:gd name="T90" fmla="*/ 85 w 335"/>
                <a:gd name="T91" fmla="*/ 86 h 333"/>
                <a:gd name="T92" fmla="*/ 98 w 335"/>
                <a:gd name="T93" fmla="*/ 84 h 333"/>
                <a:gd name="T94" fmla="*/ 108 w 335"/>
                <a:gd name="T95" fmla="*/ 74 h 333"/>
                <a:gd name="T96" fmla="*/ 136 w 335"/>
                <a:gd name="T97" fmla="*/ 43 h 333"/>
                <a:gd name="T98" fmla="*/ 204 w 335"/>
                <a:gd name="T99" fmla="*/ 25 h 333"/>
                <a:gd name="T100" fmla="*/ 285 w 335"/>
                <a:gd name="T101" fmla="*/ 93 h 333"/>
                <a:gd name="T102" fmla="*/ 325 w 335"/>
                <a:gd name="T103" fmla="*/ 122 h 333"/>
                <a:gd name="T104" fmla="*/ 326 w 335"/>
                <a:gd name="T105" fmla="*/ 112 h 333"/>
                <a:gd name="T106" fmla="*/ 329 w 335"/>
                <a:gd name="T107" fmla="*/ 103 h 333"/>
                <a:gd name="T108" fmla="*/ 333 w 335"/>
                <a:gd name="T109" fmla="*/ 96 h 333"/>
                <a:gd name="T110" fmla="*/ 332 w 335"/>
                <a:gd name="T111" fmla="*/ 88 h 333"/>
                <a:gd name="T112" fmla="*/ 328 w 335"/>
                <a:gd name="T113" fmla="*/ 78 h 333"/>
                <a:gd name="T114" fmla="*/ 329 w 335"/>
                <a:gd name="T115" fmla="*/ 69 h 333"/>
                <a:gd name="T116" fmla="*/ 329 w 335"/>
                <a:gd name="T117" fmla="*/ 59 h 333"/>
                <a:gd name="T118" fmla="*/ 332 w 335"/>
                <a:gd name="T119" fmla="*/ 51 h 33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35" h="333">
                  <a:moveTo>
                    <a:pt x="161" y="324"/>
                  </a:moveTo>
                  <a:lnTo>
                    <a:pt x="162" y="324"/>
                  </a:lnTo>
                  <a:lnTo>
                    <a:pt x="163" y="324"/>
                  </a:lnTo>
                  <a:lnTo>
                    <a:pt x="163" y="323"/>
                  </a:lnTo>
                  <a:lnTo>
                    <a:pt x="162" y="322"/>
                  </a:lnTo>
                  <a:lnTo>
                    <a:pt x="162" y="321"/>
                  </a:lnTo>
                  <a:lnTo>
                    <a:pt x="161" y="321"/>
                  </a:lnTo>
                  <a:lnTo>
                    <a:pt x="160" y="321"/>
                  </a:lnTo>
                  <a:lnTo>
                    <a:pt x="159" y="321"/>
                  </a:lnTo>
                  <a:lnTo>
                    <a:pt x="159" y="320"/>
                  </a:lnTo>
                  <a:lnTo>
                    <a:pt x="158" y="320"/>
                  </a:lnTo>
                  <a:lnTo>
                    <a:pt x="156" y="319"/>
                  </a:lnTo>
                  <a:lnTo>
                    <a:pt x="155" y="319"/>
                  </a:lnTo>
                  <a:lnTo>
                    <a:pt x="154" y="319"/>
                  </a:lnTo>
                  <a:lnTo>
                    <a:pt x="153" y="319"/>
                  </a:lnTo>
                  <a:lnTo>
                    <a:pt x="152" y="319"/>
                  </a:lnTo>
                  <a:lnTo>
                    <a:pt x="151" y="319"/>
                  </a:lnTo>
                  <a:lnTo>
                    <a:pt x="150" y="319"/>
                  </a:lnTo>
                  <a:lnTo>
                    <a:pt x="150" y="318"/>
                  </a:lnTo>
                  <a:lnTo>
                    <a:pt x="149" y="318"/>
                  </a:lnTo>
                  <a:lnTo>
                    <a:pt x="148" y="318"/>
                  </a:lnTo>
                  <a:lnTo>
                    <a:pt x="147" y="317"/>
                  </a:lnTo>
                  <a:lnTo>
                    <a:pt x="146" y="317"/>
                  </a:lnTo>
                  <a:lnTo>
                    <a:pt x="145" y="317"/>
                  </a:lnTo>
                  <a:lnTo>
                    <a:pt x="145" y="316"/>
                  </a:lnTo>
                  <a:lnTo>
                    <a:pt x="144" y="316"/>
                  </a:lnTo>
                  <a:lnTo>
                    <a:pt x="143" y="316"/>
                  </a:lnTo>
                  <a:lnTo>
                    <a:pt x="142" y="316"/>
                  </a:lnTo>
                  <a:lnTo>
                    <a:pt x="141" y="316"/>
                  </a:lnTo>
                  <a:lnTo>
                    <a:pt x="141" y="317"/>
                  </a:lnTo>
                  <a:lnTo>
                    <a:pt x="140" y="317"/>
                  </a:lnTo>
                  <a:lnTo>
                    <a:pt x="140" y="318"/>
                  </a:lnTo>
                  <a:lnTo>
                    <a:pt x="139" y="318"/>
                  </a:lnTo>
                  <a:lnTo>
                    <a:pt x="137" y="318"/>
                  </a:lnTo>
                  <a:lnTo>
                    <a:pt x="137" y="319"/>
                  </a:lnTo>
                  <a:lnTo>
                    <a:pt x="136" y="319"/>
                  </a:lnTo>
                  <a:lnTo>
                    <a:pt x="136" y="320"/>
                  </a:lnTo>
                  <a:lnTo>
                    <a:pt x="136" y="319"/>
                  </a:lnTo>
                  <a:lnTo>
                    <a:pt x="136" y="318"/>
                  </a:lnTo>
                  <a:lnTo>
                    <a:pt x="135" y="318"/>
                  </a:lnTo>
                  <a:lnTo>
                    <a:pt x="134" y="318"/>
                  </a:lnTo>
                  <a:lnTo>
                    <a:pt x="133" y="318"/>
                  </a:lnTo>
                  <a:lnTo>
                    <a:pt x="132" y="318"/>
                  </a:lnTo>
                  <a:lnTo>
                    <a:pt x="132" y="319"/>
                  </a:lnTo>
                  <a:lnTo>
                    <a:pt x="132" y="318"/>
                  </a:lnTo>
                  <a:lnTo>
                    <a:pt x="131" y="318"/>
                  </a:lnTo>
                  <a:lnTo>
                    <a:pt x="130" y="318"/>
                  </a:lnTo>
                  <a:lnTo>
                    <a:pt x="129" y="318"/>
                  </a:lnTo>
                  <a:lnTo>
                    <a:pt x="128" y="318"/>
                  </a:lnTo>
                  <a:lnTo>
                    <a:pt x="128" y="319"/>
                  </a:lnTo>
                  <a:lnTo>
                    <a:pt x="127" y="319"/>
                  </a:lnTo>
                  <a:lnTo>
                    <a:pt x="127" y="320"/>
                  </a:lnTo>
                  <a:lnTo>
                    <a:pt x="127" y="321"/>
                  </a:lnTo>
                  <a:lnTo>
                    <a:pt x="128" y="321"/>
                  </a:lnTo>
                  <a:lnTo>
                    <a:pt x="129" y="322"/>
                  </a:lnTo>
                  <a:lnTo>
                    <a:pt x="130" y="322"/>
                  </a:lnTo>
                  <a:lnTo>
                    <a:pt x="130" y="323"/>
                  </a:lnTo>
                  <a:lnTo>
                    <a:pt x="130" y="324"/>
                  </a:lnTo>
                  <a:lnTo>
                    <a:pt x="129" y="324"/>
                  </a:lnTo>
                  <a:lnTo>
                    <a:pt x="130" y="325"/>
                  </a:lnTo>
                  <a:lnTo>
                    <a:pt x="129" y="325"/>
                  </a:lnTo>
                  <a:lnTo>
                    <a:pt x="129" y="326"/>
                  </a:lnTo>
                  <a:lnTo>
                    <a:pt x="129" y="327"/>
                  </a:lnTo>
                  <a:lnTo>
                    <a:pt x="129" y="328"/>
                  </a:lnTo>
                  <a:lnTo>
                    <a:pt x="128" y="328"/>
                  </a:lnTo>
                  <a:lnTo>
                    <a:pt x="128" y="329"/>
                  </a:lnTo>
                  <a:lnTo>
                    <a:pt x="128" y="330"/>
                  </a:lnTo>
                  <a:lnTo>
                    <a:pt x="128" y="331"/>
                  </a:lnTo>
                  <a:lnTo>
                    <a:pt x="127" y="331"/>
                  </a:lnTo>
                  <a:lnTo>
                    <a:pt x="126" y="331"/>
                  </a:lnTo>
                  <a:lnTo>
                    <a:pt x="126" y="333"/>
                  </a:lnTo>
                  <a:lnTo>
                    <a:pt x="125" y="331"/>
                  </a:lnTo>
                  <a:lnTo>
                    <a:pt x="124" y="330"/>
                  </a:lnTo>
                  <a:lnTo>
                    <a:pt x="123" y="331"/>
                  </a:lnTo>
                  <a:lnTo>
                    <a:pt x="123" y="330"/>
                  </a:lnTo>
                  <a:lnTo>
                    <a:pt x="122" y="330"/>
                  </a:lnTo>
                  <a:lnTo>
                    <a:pt x="122" y="329"/>
                  </a:lnTo>
                  <a:lnTo>
                    <a:pt x="122" y="328"/>
                  </a:lnTo>
                  <a:lnTo>
                    <a:pt x="121" y="328"/>
                  </a:lnTo>
                  <a:lnTo>
                    <a:pt x="120" y="328"/>
                  </a:lnTo>
                  <a:lnTo>
                    <a:pt x="120" y="327"/>
                  </a:lnTo>
                  <a:lnTo>
                    <a:pt x="118" y="327"/>
                  </a:lnTo>
                  <a:lnTo>
                    <a:pt x="118" y="326"/>
                  </a:lnTo>
                  <a:lnTo>
                    <a:pt x="117" y="326"/>
                  </a:lnTo>
                  <a:lnTo>
                    <a:pt x="117" y="325"/>
                  </a:lnTo>
                  <a:lnTo>
                    <a:pt x="116" y="325"/>
                  </a:lnTo>
                  <a:lnTo>
                    <a:pt x="116" y="324"/>
                  </a:lnTo>
                  <a:lnTo>
                    <a:pt x="115" y="324"/>
                  </a:lnTo>
                  <a:lnTo>
                    <a:pt x="115" y="323"/>
                  </a:lnTo>
                  <a:lnTo>
                    <a:pt x="114" y="322"/>
                  </a:lnTo>
                  <a:lnTo>
                    <a:pt x="115" y="322"/>
                  </a:lnTo>
                  <a:lnTo>
                    <a:pt x="114" y="322"/>
                  </a:lnTo>
                  <a:lnTo>
                    <a:pt x="114" y="321"/>
                  </a:lnTo>
                  <a:lnTo>
                    <a:pt x="114" y="320"/>
                  </a:lnTo>
                  <a:lnTo>
                    <a:pt x="113" y="320"/>
                  </a:lnTo>
                  <a:lnTo>
                    <a:pt x="112" y="320"/>
                  </a:lnTo>
                  <a:lnTo>
                    <a:pt x="111" y="320"/>
                  </a:lnTo>
                  <a:lnTo>
                    <a:pt x="111" y="319"/>
                  </a:lnTo>
                  <a:lnTo>
                    <a:pt x="111" y="318"/>
                  </a:lnTo>
                  <a:lnTo>
                    <a:pt x="110" y="318"/>
                  </a:lnTo>
                  <a:lnTo>
                    <a:pt x="109" y="318"/>
                  </a:lnTo>
                  <a:lnTo>
                    <a:pt x="109" y="317"/>
                  </a:lnTo>
                  <a:lnTo>
                    <a:pt x="108" y="317"/>
                  </a:lnTo>
                  <a:lnTo>
                    <a:pt x="108" y="316"/>
                  </a:lnTo>
                  <a:lnTo>
                    <a:pt x="107" y="315"/>
                  </a:lnTo>
                  <a:lnTo>
                    <a:pt x="106" y="314"/>
                  </a:lnTo>
                  <a:lnTo>
                    <a:pt x="105" y="314"/>
                  </a:lnTo>
                  <a:lnTo>
                    <a:pt x="105" y="313"/>
                  </a:lnTo>
                  <a:lnTo>
                    <a:pt x="104" y="313"/>
                  </a:lnTo>
                  <a:lnTo>
                    <a:pt x="104" y="311"/>
                  </a:lnTo>
                  <a:lnTo>
                    <a:pt x="103" y="310"/>
                  </a:lnTo>
                  <a:lnTo>
                    <a:pt x="102" y="309"/>
                  </a:lnTo>
                  <a:lnTo>
                    <a:pt x="102" y="308"/>
                  </a:lnTo>
                  <a:lnTo>
                    <a:pt x="101" y="308"/>
                  </a:lnTo>
                  <a:lnTo>
                    <a:pt x="101" y="307"/>
                  </a:lnTo>
                  <a:lnTo>
                    <a:pt x="101" y="306"/>
                  </a:lnTo>
                  <a:lnTo>
                    <a:pt x="100" y="306"/>
                  </a:lnTo>
                  <a:lnTo>
                    <a:pt x="100" y="305"/>
                  </a:lnTo>
                  <a:lnTo>
                    <a:pt x="100" y="304"/>
                  </a:lnTo>
                  <a:lnTo>
                    <a:pt x="98" y="304"/>
                  </a:lnTo>
                  <a:lnTo>
                    <a:pt x="98" y="303"/>
                  </a:lnTo>
                  <a:lnTo>
                    <a:pt x="98" y="302"/>
                  </a:lnTo>
                  <a:lnTo>
                    <a:pt x="98" y="301"/>
                  </a:lnTo>
                  <a:lnTo>
                    <a:pt x="97" y="300"/>
                  </a:lnTo>
                  <a:lnTo>
                    <a:pt x="97" y="299"/>
                  </a:lnTo>
                  <a:lnTo>
                    <a:pt x="96" y="298"/>
                  </a:lnTo>
                  <a:lnTo>
                    <a:pt x="96" y="297"/>
                  </a:lnTo>
                  <a:lnTo>
                    <a:pt x="95" y="297"/>
                  </a:lnTo>
                  <a:lnTo>
                    <a:pt x="95" y="296"/>
                  </a:lnTo>
                  <a:lnTo>
                    <a:pt x="95" y="295"/>
                  </a:lnTo>
                  <a:lnTo>
                    <a:pt x="94" y="295"/>
                  </a:lnTo>
                  <a:lnTo>
                    <a:pt x="94" y="294"/>
                  </a:lnTo>
                  <a:lnTo>
                    <a:pt x="94" y="292"/>
                  </a:lnTo>
                  <a:lnTo>
                    <a:pt x="94" y="291"/>
                  </a:lnTo>
                  <a:lnTo>
                    <a:pt x="93" y="291"/>
                  </a:lnTo>
                  <a:lnTo>
                    <a:pt x="93" y="290"/>
                  </a:lnTo>
                  <a:lnTo>
                    <a:pt x="93" y="289"/>
                  </a:lnTo>
                  <a:lnTo>
                    <a:pt x="93" y="288"/>
                  </a:lnTo>
                  <a:lnTo>
                    <a:pt x="93" y="287"/>
                  </a:lnTo>
                  <a:lnTo>
                    <a:pt x="93" y="286"/>
                  </a:lnTo>
                  <a:lnTo>
                    <a:pt x="92" y="286"/>
                  </a:lnTo>
                  <a:lnTo>
                    <a:pt x="92" y="285"/>
                  </a:lnTo>
                  <a:lnTo>
                    <a:pt x="92" y="284"/>
                  </a:lnTo>
                  <a:lnTo>
                    <a:pt x="91" y="284"/>
                  </a:lnTo>
                  <a:lnTo>
                    <a:pt x="91" y="283"/>
                  </a:lnTo>
                  <a:lnTo>
                    <a:pt x="91" y="282"/>
                  </a:lnTo>
                  <a:lnTo>
                    <a:pt x="90" y="281"/>
                  </a:lnTo>
                  <a:lnTo>
                    <a:pt x="89" y="281"/>
                  </a:lnTo>
                  <a:lnTo>
                    <a:pt x="89" y="280"/>
                  </a:lnTo>
                  <a:lnTo>
                    <a:pt x="89" y="279"/>
                  </a:lnTo>
                  <a:lnTo>
                    <a:pt x="89" y="278"/>
                  </a:lnTo>
                  <a:lnTo>
                    <a:pt x="89" y="277"/>
                  </a:lnTo>
                  <a:lnTo>
                    <a:pt x="89" y="276"/>
                  </a:lnTo>
                  <a:lnTo>
                    <a:pt x="89" y="275"/>
                  </a:lnTo>
                  <a:lnTo>
                    <a:pt x="89" y="274"/>
                  </a:lnTo>
                  <a:lnTo>
                    <a:pt x="89" y="272"/>
                  </a:lnTo>
                  <a:lnTo>
                    <a:pt x="90" y="272"/>
                  </a:lnTo>
                  <a:lnTo>
                    <a:pt x="90" y="271"/>
                  </a:lnTo>
                  <a:lnTo>
                    <a:pt x="91" y="271"/>
                  </a:lnTo>
                  <a:lnTo>
                    <a:pt x="91" y="270"/>
                  </a:lnTo>
                  <a:lnTo>
                    <a:pt x="90" y="270"/>
                  </a:lnTo>
                  <a:lnTo>
                    <a:pt x="90" y="269"/>
                  </a:lnTo>
                  <a:lnTo>
                    <a:pt x="89" y="270"/>
                  </a:lnTo>
                  <a:lnTo>
                    <a:pt x="88" y="270"/>
                  </a:lnTo>
                  <a:lnTo>
                    <a:pt x="87" y="269"/>
                  </a:lnTo>
                  <a:lnTo>
                    <a:pt x="88" y="269"/>
                  </a:lnTo>
                  <a:lnTo>
                    <a:pt x="87" y="268"/>
                  </a:lnTo>
                  <a:lnTo>
                    <a:pt x="86" y="268"/>
                  </a:lnTo>
                  <a:lnTo>
                    <a:pt x="85" y="267"/>
                  </a:lnTo>
                  <a:lnTo>
                    <a:pt x="84" y="267"/>
                  </a:lnTo>
                  <a:lnTo>
                    <a:pt x="84" y="268"/>
                  </a:lnTo>
                  <a:lnTo>
                    <a:pt x="83" y="267"/>
                  </a:lnTo>
                  <a:lnTo>
                    <a:pt x="84" y="266"/>
                  </a:lnTo>
                  <a:lnTo>
                    <a:pt x="84" y="265"/>
                  </a:lnTo>
                  <a:lnTo>
                    <a:pt x="83" y="265"/>
                  </a:lnTo>
                  <a:lnTo>
                    <a:pt x="83" y="264"/>
                  </a:lnTo>
                  <a:lnTo>
                    <a:pt x="82" y="264"/>
                  </a:lnTo>
                  <a:lnTo>
                    <a:pt x="82" y="263"/>
                  </a:lnTo>
                  <a:lnTo>
                    <a:pt x="81" y="263"/>
                  </a:lnTo>
                  <a:lnTo>
                    <a:pt x="81" y="262"/>
                  </a:lnTo>
                  <a:lnTo>
                    <a:pt x="79" y="262"/>
                  </a:lnTo>
                  <a:lnTo>
                    <a:pt x="78" y="262"/>
                  </a:lnTo>
                  <a:lnTo>
                    <a:pt x="78" y="261"/>
                  </a:lnTo>
                  <a:lnTo>
                    <a:pt x="77" y="261"/>
                  </a:lnTo>
                  <a:lnTo>
                    <a:pt x="76" y="261"/>
                  </a:lnTo>
                  <a:lnTo>
                    <a:pt x="75" y="261"/>
                  </a:lnTo>
                  <a:lnTo>
                    <a:pt x="75" y="260"/>
                  </a:lnTo>
                  <a:lnTo>
                    <a:pt x="74" y="260"/>
                  </a:lnTo>
                  <a:lnTo>
                    <a:pt x="73" y="260"/>
                  </a:lnTo>
                  <a:lnTo>
                    <a:pt x="72" y="260"/>
                  </a:lnTo>
                  <a:lnTo>
                    <a:pt x="71" y="260"/>
                  </a:lnTo>
                  <a:lnTo>
                    <a:pt x="71" y="259"/>
                  </a:lnTo>
                  <a:lnTo>
                    <a:pt x="70" y="259"/>
                  </a:lnTo>
                  <a:lnTo>
                    <a:pt x="69" y="259"/>
                  </a:lnTo>
                  <a:lnTo>
                    <a:pt x="68" y="259"/>
                  </a:lnTo>
                  <a:lnTo>
                    <a:pt x="67" y="260"/>
                  </a:lnTo>
                  <a:lnTo>
                    <a:pt x="67" y="259"/>
                  </a:lnTo>
                  <a:lnTo>
                    <a:pt x="66" y="260"/>
                  </a:lnTo>
                  <a:lnTo>
                    <a:pt x="66" y="259"/>
                  </a:lnTo>
                  <a:lnTo>
                    <a:pt x="65" y="260"/>
                  </a:lnTo>
                  <a:lnTo>
                    <a:pt x="64" y="260"/>
                  </a:lnTo>
                  <a:lnTo>
                    <a:pt x="63" y="260"/>
                  </a:lnTo>
                  <a:lnTo>
                    <a:pt x="62" y="261"/>
                  </a:lnTo>
                  <a:lnTo>
                    <a:pt x="60" y="261"/>
                  </a:lnTo>
                  <a:lnTo>
                    <a:pt x="59" y="261"/>
                  </a:lnTo>
                  <a:lnTo>
                    <a:pt x="58" y="262"/>
                  </a:lnTo>
                  <a:lnTo>
                    <a:pt x="59" y="262"/>
                  </a:lnTo>
                  <a:lnTo>
                    <a:pt x="59" y="263"/>
                  </a:lnTo>
                  <a:lnTo>
                    <a:pt x="58" y="263"/>
                  </a:lnTo>
                  <a:lnTo>
                    <a:pt x="58" y="264"/>
                  </a:lnTo>
                  <a:lnTo>
                    <a:pt x="57" y="264"/>
                  </a:lnTo>
                  <a:lnTo>
                    <a:pt x="56" y="265"/>
                  </a:lnTo>
                  <a:lnTo>
                    <a:pt x="55" y="266"/>
                  </a:lnTo>
                  <a:lnTo>
                    <a:pt x="55" y="267"/>
                  </a:lnTo>
                  <a:lnTo>
                    <a:pt x="56" y="267"/>
                  </a:lnTo>
                  <a:lnTo>
                    <a:pt x="56" y="268"/>
                  </a:lnTo>
                  <a:lnTo>
                    <a:pt x="57" y="267"/>
                  </a:lnTo>
                  <a:lnTo>
                    <a:pt x="57" y="268"/>
                  </a:lnTo>
                  <a:lnTo>
                    <a:pt x="58" y="268"/>
                  </a:lnTo>
                  <a:lnTo>
                    <a:pt x="58" y="267"/>
                  </a:lnTo>
                  <a:lnTo>
                    <a:pt x="59" y="267"/>
                  </a:lnTo>
                  <a:lnTo>
                    <a:pt x="59" y="268"/>
                  </a:lnTo>
                  <a:lnTo>
                    <a:pt x="58" y="269"/>
                  </a:lnTo>
                  <a:lnTo>
                    <a:pt x="58" y="270"/>
                  </a:lnTo>
                  <a:lnTo>
                    <a:pt x="57" y="270"/>
                  </a:lnTo>
                  <a:lnTo>
                    <a:pt x="56" y="270"/>
                  </a:lnTo>
                  <a:lnTo>
                    <a:pt x="55" y="270"/>
                  </a:lnTo>
                  <a:lnTo>
                    <a:pt x="55" y="269"/>
                  </a:lnTo>
                  <a:lnTo>
                    <a:pt x="54" y="269"/>
                  </a:lnTo>
                  <a:lnTo>
                    <a:pt x="53" y="269"/>
                  </a:lnTo>
                  <a:lnTo>
                    <a:pt x="53" y="268"/>
                  </a:lnTo>
                  <a:lnTo>
                    <a:pt x="52" y="268"/>
                  </a:lnTo>
                  <a:lnTo>
                    <a:pt x="52" y="267"/>
                  </a:lnTo>
                  <a:lnTo>
                    <a:pt x="52" y="266"/>
                  </a:lnTo>
                  <a:lnTo>
                    <a:pt x="51" y="263"/>
                  </a:lnTo>
                  <a:lnTo>
                    <a:pt x="50" y="262"/>
                  </a:lnTo>
                  <a:lnTo>
                    <a:pt x="50" y="261"/>
                  </a:lnTo>
                  <a:lnTo>
                    <a:pt x="50" y="260"/>
                  </a:lnTo>
                  <a:lnTo>
                    <a:pt x="50" y="259"/>
                  </a:lnTo>
                  <a:lnTo>
                    <a:pt x="49" y="258"/>
                  </a:lnTo>
                  <a:lnTo>
                    <a:pt x="49" y="257"/>
                  </a:lnTo>
                  <a:lnTo>
                    <a:pt x="48" y="257"/>
                  </a:lnTo>
                  <a:lnTo>
                    <a:pt x="48" y="256"/>
                  </a:lnTo>
                  <a:lnTo>
                    <a:pt x="47" y="256"/>
                  </a:lnTo>
                  <a:lnTo>
                    <a:pt x="46" y="256"/>
                  </a:lnTo>
                  <a:lnTo>
                    <a:pt x="46" y="255"/>
                  </a:lnTo>
                  <a:lnTo>
                    <a:pt x="45" y="255"/>
                  </a:lnTo>
                  <a:lnTo>
                    <a:pt x="45" y="253"/>
                  </a:lnTo>
                  <a:lnTo>
                    <a:pt x="44" y="253"/>
                  </a:lnTo>
                  <a:lnTo>
                    <a:pt x="43" y="253"/>
                  </a:lnTo>
                  <a:lnTo>
                    <a:pt x="43" y="252"/>
                  </a:lnTo>
                  <a:lnTo>
                    <a:pt x="42" y="252"/>
                  </a:lnTo>
                  <a:lnTo>
                    <a:pt x="40" y="252"/>
                  </a:lnTo>
                  <a:lnTo>
                    <a:pt x="39" y="252"/>
                  </a:lnTo>
                  <a:lnTo>
                    <a:pt x="38" y="252"/>
                  </a:lnTo>
                  <a:lnTo>
                    <a:pt x="37" y="252"/>
                  </a:lnTo>
                  <a:lnTo>
                    <a:pt x="37" y="251"/>
                  </a:lnTo>
                  <a:lnTo>
                    <a:pt x="37" y="252"/>
                  </a:lnTo>
                  <a:lnTo>
                    <a:pt x="36" y="252"/>
                  </a:lnTo>
                  <a:lnTo>
                    <a:pt x="36" y="251"/>
                  </a:lnTo>
                  <a:lnTo>
                    <a:pt x="36" y="252"/>
                  </a:lnTo>
                  <a:lnTo>
                    <a:pt x="35" y="251"/>
                  </a:lnTo>
                  <a:lnTo>
                    <a:pt x="34" y="251"/>
                  </a:lnTo>
                  <a:lnTo>
                    <a:pt x="33" y="250"/>
                  </a:lnTo>
                  <a:lnTo>
                    <a:pt x="32" y="250"/>
                  </a:lnTo>
                  <a:lnTo>
                    <a:pt x="31" y="249"/>
                  </a:lnTo>
                  <a:lnTo>
                    <a:pt x="31" y="248"/>
                  </a:lnTo>
                  <a:lnTo>
                    <a:pt x="30" y="248"/>
                  </a:lnTo>
                  <a:lnTo>
                    <a:pt x="29" y="248"/>
                  </a:lnTo>
                  <a:lnTo>
                    <a:pt x="29" y="247"/>
                  </a:lnTo>
                  <a:lnTo>
                    <a:pt x="28" y="246"/>
                  </a:lnTo>
                  <a:lnTo>
                    <a:pt x="27" y="246"/>
                  </a:lnTo>
                  <a:lnTo>
                    <a:pt x="27" y="245"/>
                  </a:lnTo>
                  <a:lnTo>
                    <a:pt x="27" y="244"/>
                  </a:lnTo>
                  <a:lnTo>
                    <a:pt x="26" y="244"/>
                  </a:lnTo>
                  <a:lnTo>
                    <a:pt x="26" y="243"/>
                  </a:lnTo>
                  <a:lnTo>
                    <a:pt x="26" y="242"/>
                  </a:lnTo>
                  <a:lnTo>
                    <a:pt x="26" y="241"/>
                  </a:lnTo>
                  <a:lnTo>
                    <a:pt x="25" y="240"/>
                  </a:lnTo>
                  <a:lnTo>
                    <a:pt x="25" y="239"/>
                  </a:lnTo>
                  <a:lnTo>
                    <a:pt x="25" y="238"/>
                  </a:lnTo>
                  <a:lnTo>
                    <a:pt x="25" y="237"/>
                  </a:lnTo>
                  <a:lnTo>
                    <a:pt x="25" y="236"/>
                  </a:lnTo>
                  <a:lnTo>
                    <a:pt x="26" y="236"/>
                  </a:lnTo>
                  <a:lnTo>
                    <a:pt x="26" y="234"/>
                  </a:lnTo>
                  <a:lnTo>
                    <a:pt x="25" y="234"/>
                  </a:lnTo>
                  <a:lnTo>
                    <a:pt x="25" y="233"/>
                  </a:lnTo>
                  <a:lnTo>
                    <a:pt x="25" y="232"/>
                  </a:lnTo>
                  <a:lnTo>
                    <a:pt x="25" y="231"/>
                  </a:lnTo>
                  <a:lnTo>
                    <a:pt x="25" y="230"/>
                  </a:lnTo>
                  <a:lnTo>
                    <a:pt x="25" y="229"/>
                  </a:lnTo>
                  <a:lnTo>
                    <a:pt x="24" y="229"/>
                  </a:lnTo>
                  <a:lnTo>
                    <a:pt x="23" y="229"/>
                  </a:lnTo>
                  <a:lnTo>
                    <a:pt x="23" y="228"/>
                  </a:lnTo>
                  <a:lnTo>
                    <a:pt x="23" y="227"/>
                  </a:lnTo>
                  <a:lnTo>
                    <a:pt x="21" y="226"/>
                  </a:lnTo>
                  <a:lnTo>
                    <a:pt x="21" y="225"/>
                  </a:lnTo>
                  <a:lnTo>
                    <a:pt x="21" y="224"/>
                  </a:lnTo>
                  <a:lnTo>
                    <a:pt x="23" y="224"/>
                  </a:lnTo>
                  <a:lnTo>
                    <a:pt x="23" y="223"/>
                  </a:lnTo>
                  <a:lnTo>
                    <a:pt x="21" y="223"/>
                  </a:lnTo>
                  <a:lnTo>
                    <a:pt x="21" y="222"/>
                  </a:lnTo>
                  <a:lnTo>
                    <a:pt x="20" y="222"/>
                  </a:lnTo>
                  <a:lnTo>
                    <a:pt x="20" y="221"/>
                  </a:lnTo>
                  <a:lnTo>
                    <a:pt x="19" y="221"/>
                  </a:lnTo>
                  <a:lnTo>
                    <a:pt x="18" y="221"/>
                  </a:lnTo>
                  <a:lnTo>
                    <a:pt x="19" y="220"/>
                  </a:lnTo>
                  <a:lnTo>
                    <a:pt x="18" y="220"/>
                  </a:lnTo>
                  <a:lnTo>
                    <a:pt x="17" y="220"/>
                  </a:lnTo>
                  <a:lnTo>
                    <a:pt x="16" y="219"/>
                  </a:lnTo>
                  <a:lnTo>
                    <a:pt x="15" y="219"/>
                  </a:lnTo>
                  <a:lnTo>
                    <a:pt x="15" y="220"/>
                  </a:lnTo>
                  <a:lnTo>
                    <a:pt x="14" y="220"/>
                  </a:lnTo>
                  <a:lnTo>
                    <a:pt x="13" y="220"/>
                  </a:lnTo>
                  <a:lnTo>
                    <a:pt x="12" y="218"/>
                  </a:lnTo>
                  <a:lnTo>
                    <a:pt x="12" y="217"/>
                  </a:lnTo>
                  <a:lnTo>
                    <a:pt x="12" y="216"/>
                  </a:lnTo>
                  <a:lnTo>
                    <a:pt x="12" y="214"/>
                  </a:lnTo>
                  <a:lnTo>
                    <a:pt x="12" y="213"/>
                  </a:lnTo>
                  <a:lnTo>
                    <a:pt x="11" y="213"/>
                  </a:lnTo>
                  <a:lnTo>
                    <a:pt x="11" y="212"/>
                  </a:lnTo>
                  <a:lnTo>
                    <a:pt x="10" y="211"/>
                  </a:lnTo>
                  <a:lnTo>
                    <a:pt x="9" y="211"/>
                  </a:lnTo>
                  <a:lnTo>
                    <a:pt x="8" y="212"/>
                  </a:lnTo>
                  <a:lnTo>
                    <a:pt x="8" y="213"/>
                  </a:lnTo>
                  <a:lnTo>
                    <a:pt x="8" y="214"/>
                  </a:lnTo>
                  <a:lnTo>
                    <a:pt x="8" y="216"/>
                  </a:lnTo>
                  <a:lnTo>
                    <a:pt x="7" y="216"/>
                  </a:lnTo>
                  <a:lnTo>
                    <a:pt x="6" y="216"/>
                  </a:lnTo>
                  <a:lnTo>
                    <a:pt x="6" y="214"/>
                  </a:lnTo>
                  <a:lnTo>
                    <a:pt x="5" y="213"/>
                  </a:lnTo>
                  <a:lnTo>
                    <a:pt x="4" y="212"/>
                  </a:lnTo>
                  <a:lnTo>
                    <a:pt x="4" y="211"/>
                  </a:lnTo>
                  <a:lnTo>
                    <a:pt x="2" y="211"/>
                  </a:lnTo>
                  <a:lnTo>
                    <a:pt x="2" y="210"/>
                  </a:lnTo>
                  <a:lnTo>
                    <a:pt x="2" y="209"/>
                  </a:lnTo>
                  <a:lnTo>
                    <a:pt x="4" y="209"/>
                  </a:lnTo>
                  <a:lnTo>
                    <a:pt x="4" y="208"/>
                  </a:lnTo>
                  <a:lnTo>
                    <a:pt x="5" y="208"/>
                  </a:lnTo>
                  <a:lnTo>
                    <a:pt x="6" y="207"/>
                  </a:lnTo>
                  <a:lnTo>
                    <a:pt x="5" y="207"/>
                  </a:lnTo>
                  <a:lnTo>
                    <a:pt x="5" y="206"/>
                  </a:lnTo>
                  <a:lnTo>
                    <a:pt x="4" y="206"/>
                  </a:lnTo>
                  <a:lnTo>
                    <a:pt x="4" y="205"/>
                  </a:lnTo>
                  <a:lnTo>
                    <a:pt x="2" y="205"/>
                  </a:lnTo>
                  <a:lnTo>
                    <a:pt x="2" y="204"/>
                  </a:lnTo>
                  <a:lnTo>
                    <a:pt x="2" y="203"/>
                  </a:lnTo>
                  <a:lnTo>
                    <a:pt x="2" y="202"/>
                  </a:lnTo>
                  <a:lnTo>
                    <a:pt x="2" y="201"/>
                  </a:lnTo>
                  <a:lnTo>
                    <a:pt x="4" y="201"/>
                  </a:lnTo>
                  <a:lnTo>
                    <a:pt x="5" y="201"/>
                  </a:lnTo>
                  <a:lnTo>
                    <a:pt x="5" y="202"/>
                  </a:lnTo>
                  <a:lnTo>
                    <a:pt x="6" y="202"/>
                  </a:lnTo>
                  <a:lnTo>
                    <a:pt x="7" y="202"/>
                  </a:lnTo>
                  <a:lnTo>
                    <a:pt x="8" y="203"/>
                  </a:lnTo>
                  <a:lnTo>
                    <a:pt x="9" y="203"/>
                  </a:lnTo>
                  <a:lnTo>
                    <a:pt x="9" y="202"/>
                  </a:lnTo>
                  <a:lnTo>
                    <a:pt x="10" y="202"/>
                  </a:lnTo>
                  <a:lnTo>
                    <a:pt x="11" y="202"/>
                  </a:lnTo>
                  <a:lnTo>
                    <a:pt x="12" y="201"/>
                  </a:lnTo>
                  <a:lnTo>
                    <a:pt x="12" y="200"/>
                  </a:lnTo>
                  <a:lnTo>
                    <a:pt x="12" y="199"/>
                  </a:lnTo>
                  <a:lnTo>
                    <a:pt x="12" y="198"/>
                  </a:lnTo>
                  <a:lnTo>
                    <a:pt x="11" y="198"/>
                  </a:lnTo>
                  <a:lnTo>
                    <a:pt x="11" y="197"/>
                  </a:lnTo>
                  <a:lnTo>
                    <a:pt x="10" y="197"/>
                  </a:lnTo>
                  <a:lnTo>
                    <a:pt x="9" y="195"/>
                  </a:lnTo>
                  <a:lnTo>
                    <a:pt x="9" y="194"/>
                  </a:lnTo>
                  <a:lnTo>
                    <a:pt x="9" y="193"/>
                  </a:lnTo>
                  <a:lnTo>
                    <a:pt x="10" y="193"/>
                  </a:lnTo>
                  <a:lnTo>
                    <a:pt x="11" y="193"/>
                  </a:lnTo>
                  <a:lnTo>
                    <a:pt x="11" y="192"/>
                  </a:lnTo>
                  <a:lnTo>
                    <a:pt x="12" y="192"/>
                  </a:lnTo>
                  <a:lnTo>
                    <a:pt x="13" y="191"/>
                  </a:lnTo>
                  <a:lnTo>
                    <a:pt x="14" y="191"/>
                  </a:lnTo>
                  <a:lnTo>
                    <a:pt x="14" y="190"/>
                  </a:lnTo>
                  <a:lnTo>
                    <a:pt x="14" y="189"/>
                  </a:lnTo>
                  <a:lnTo>
                    <a:pt x="14" y="188"/>
                  </a:lnTo>
                  <a:lnTo>
                    <a:pt x="15" y="188"/>
                  </a:lnTo>
                  <a:lnTo>
                    <a:pt x="15" y="187"/>
                  </a:lnTo>
                  <a:lnTo>
                    <a:pt x="14" y="187"/>
                  </a:lnTo>
                  <a:lnTo>
                    <a:pt x="14" y="186"/>
                  </a:lnTo>
                  <a:lnTo>
                    <a:pt x="13" y="186"/>
                  </a:lnTo>
                  <a:lnTo>
                    <a:pt x="12" y="186"/>
                  </a:lnTo>
                  <a:lnTo>
                    <a:pt x="11" y="185"/>
                  </a:lnTo>
                  <a:lnTo>
                    <a:pt x="10" y="185"/>
                  </a:lnTo>
                  <a:lnTo>
                    <a:pt x="9" y="185"/>
                  </a:lnTo>
                  <a:lnTo>
                    <a:pt x="9" y="186"/>
                  </a:lnTo>
                  <a:lnTo>
                    <a:pt x="8" y="186"/>
                  </a:lnTo>
                  <a:lnTo>
                    <a:pt x="8" y="187"/>
                  </a:lnTo>
                  <a:lnTo>
                    <a:pt x="9" y="187"/>
                  </a:lnTo>
                  <a:lnTo>
                    <a:pt x="9" y="188"/>
                  </a:lnTo>
                  <a:lnTo>
                    <a:pt x="9" y="189"/>
                  </a:lnTo>
                  <a:lnTo>
                    <a:pt x="8" y="189"/>
                  </a:lnTo>
                  <a:lnTo>
                    <a:pt x="8" y="190"/>
                  </a:lnTo>
                  <a:lnTo>
                    <a:pt x="7" y="190"/>
                  </a:lnTo>
                  <a:lnTo>
                    <a:pt x="6" y="190"/>
                  </a:lnTo>
                  <a:lnTo>
                    <a:pt x="6" y="189"/>
                  </a:lnTo>
                  <a:lnTo>
                    <a:pt x="5" y="189"/>
                  </a:lnTo>
                  <a:lnTo>
                    <a:pt x="5" y="188"/>
                  </a:lnTo>
                  <a:lnTo>
                    <a:pt x="5" y="187"/>
                  </a:lnTo>
                  <a:lnTo>
                    <a:pt x="5" y="186"/>
                  </a:lnTo>
                  <a:lnTo>
                    <a:pt x="5" y="185"/>
                  </a:lnTo>
                  <a:lnTo>
                    <a:pt x="4" y="185"/>
                  </a:lnTo>
                  <a:lnTo>
                    <a:pt x="4" y="184"/>
                  </a:lnTo>
                  <a:lnTo>
                    <a:pt x="2" y="184"/>
                  </a:lnTo>
                  <a:lnTo>
                    <a:pt x="1" y="183"/>
                  </a:lnTo>
                  <a:lnTo>
                    <a:pt x="1" y="182"/>
                  </a:lnTo>
                  <a:lnTo>
                    <a:pt x="0" y="182"/>
                  </a:lnTo>
                  <a:lnTo>
                    <a:pt x="0" y="181"/>
                  </a:lnTo>
                  <a:lnTo>
                    <a:pt x="0" y="180"/>
                  </a:lnTo>
                  <a:lnTo>
                    <a:pt x="0" y="179"/>
                  </a:lnTo>
                  <a:lnTo>
                    <a:pt x="1" y="179"/>
                  </a:lnTo>
                  <a:lnTo>
                    <a:pt x="1" y="178"/>
                  </a:lnTo>
                  <a:lnTo>
                    <a:pt x="1" y="177"/>
                  </a:lnTo>
                  <a:lnTo>
                    <a:pt x="2" y="177"/>
                  </a:lnTo>
                  <a:lnTo>
                    <a:pt x="4" y="177"/>
                  </a:lnTo>
                  <a:lnTo>
                    <a:pt x="5" y="177"/>
                  </a:lnTo>
                  <a:lnTo>
                    <a:pt x="6" y="177"/>
                  </a:lnTo>
                  <a:lnTo>
                    <a:pt x="6" y="175"/>
                  </a:lnTo>
                  <a:lnTo>
                    <a:pt x="6" y="174"/>
                  </a:lnTo>
                  <a:lnTo>
                    <a:pt x="6" y="173"/>
                  </a:lnTo>
                  <a:lnTo>
                    <a:pt x="5" y="173"/>
                  </a:lnTo>
                  <a:lnTo>
                    <a:pt x="5" y="172"/>
                  </a:lnTo>
                  <a:lnTo>
                    <a:pt x="6" y="171"/>
                  </a:lnTo>
                  <a:lnTo>
                    <a:pt x="7" y="171"/>
                  </a:lnTo>
                  <a:lnTo>
                    <a:pt x="8" y="171"/>
                  </a:lnTo>
                  <a:lnTo>
                    <a:pt x="9" y="171"/>
                  </a:lnTo>
                  <a:lnTo>
                    <a:pt x="9" y="170"/>
                  </a:lnTo>
                  <a:lnTo>
                    <a:pt x="9" y="169"/>
                  </a:lnTo>
                  <a:lnTo>
                    <a:pt x="8" y="169"/>
                  </a:lnTo>
                  <a:lnTo>
                    <a:pt x="8" y="168"/>
                  </a:lnTo>
                  <a:lnTo>
                    <a:pt x="8" y="167"/>
                  </a:lnTo>
                  <a:lnTo>
                    <a:pt x="9" y="167"/>
                  </a:lnTo>
                  <a:lnTo>
                    <a:pt x="10" y="167"/>
                  </a:lnTo>
                  <a:lnTo>
                    <a:pt x="11" y="167"/>
                  </a:lnTo>
                  <a:lnTo>
                    <a:pt x="11" y="166"/>
                  </a:lnTo>
                  <a:lnTo>
                    <a:pt x="12" y="166"/>
                  </a:lnTo>
                  <a:lnTo>
                    <a:pt x="12" y="165"/>
                  </a:lnTo>
                  <a:lnTo>
                    <a:pt x="11" y="164"/>
                  </a:lnTo>
                  <a:lnTo>
                    <a:pt x="10" y="163"/>
                  </a:lnTo>
                  <a:lnTo>
                    <a:pt x="10" y="162"/>
                  </a:lnTo>
                  <a:lnTo>
                    <a:pt x="10" y="161"/>
                  </a:lnTo>
                  <a:lnTo>
                    <a:pt x="10" y="160"/>
                  </a:lnTo>
                  <a:lnTo>
                    <a:pt x="10" y="159"/>
                  </a:lnTo>
                  <a:lnTo>
                    <a:pt x="10" y="158"/>
                  </a:lnTo>
                  <a:lnTo>
                    <a:pt x="9" y="158"/>
                  </a:lnTo>
                  <a:lnTo>
                    <a:pt x="8" y="158"/>
                  </a:lnTo>
                  <a:lnTo>
                    <a:pt x="7" y="159"/>
                  </a:lnTo>
                  <a:lnTo>
                    <a:pt x="7" y="160"/>
                  </a:lnTo>
                  <a:lnTo>
                    <a:pt x="6" y="161"/>
                  </a:lnTo>
                  <a:lnTo>
                    <a:pt x="5" y="160"/>
                  </a:lnTo>
                  <a:lnTo>
                    <a:pt x="4" y="160"/>
                  </a:lnTo>
                  <a:lnTo>
                    <a:pt x="2" y="160"/>
                  </a:lnTo>
                  <a:lnTo>
                    <a:pt x="2" y="159"/>
                  </a:lnTo>
                  <a:lnTo>
                    <a:pt x="2" y="158"/>
                  </a:lnTo>
                  <a:lnTo>
                    <a:pt x="2" y="156"/>
                  </a:lnTo>
                  <a:lnTo>
                    <a:pt x="2" y="155"/>
                  </a:lnTo>
                  <a:lnTo>
                    <a:pt x="1" y="155"/>
                  </a:lnTo>
                  <a:lnTo>
                    <a:pt x="2" y="154"/>
                  </a:lnTo>
                  <a:lnTo>
                    <a:pt x="4" y="153"/>
                  </a:lnTo>
                  <a:lnTo>
                    <a:pt x="5" y="153"/>
                  </a:lnTo>
                  <a:lnTo>
                    <a:pt x="6" y="153"/>
                  </a:lnTo>
                  <a:lnTo>
                    <a:pt x="7" y="154"/>
                  </a:lnTo>
                  <a:lnTo>
                    <a:pt x="8" y="154"/>
                  </a:lnTo>
                  <a:lnTo>
                    <a:pt x="9" y="154"/>
                  </a:lnTo>
                  <a:lnTo>
                    <a:pt x="9" y="153"/>
                  </a:lnTo>
                  <a:lnTo>
                    <a:pt x="10" y="152"/>
                  </a:lnTo>
                  <a:lnTo>
                    <a:pt x="10" y="151"/>
                  </a:lnTo>
                  <a:lnTo>
                    <a:pt x="11" y="151"/>
                  </a:lnTo>
                  <a:lnTo>
                    <a:pt x="11" y="150"/>
                  </a:lnTo>
                  <a:lnTo>
                    <a:pt x="11" y="149"/>
                  </a:lnTo>
                  <a:lnTo>
                    <a:pt x="11" y="148"/>
                  </a:lnTo>
                  <a:lnTo>
                    <a:pt x="10" y="148"/>
                  </a:lnTo>
                  <a:lnTo>
                    <a:pt x="9" y="148"/>
                  </a:lnTo>
                  <a:lnTo>
                    <a:pt x="9" y="149"/>
                  </a:lnTo>
                  <a:lnTo>
                    <a:pt x="8" y="149"/>
                  </a:lnTo>
                  <a:lnTo>
                    <a:pt x="7" y="150"/>
                  </a:lnTo>
                  <a:lnTo>
                    <a:pt x="6" y="150"/>
                  </a:lnTo>
                  <a:lnTo>
                    <a:pt x="5" y="149"/>
                  </a:lnTo>
                  <a:lnTo>
                    <a:pt x="5" y="148"/>
                  </a:lnTo>
                  <a:lnTo>
                    <a:pt x="4" y="148"/>
                  </a:lnTo>
                  <a:lnTo>
                    <a:pt x="4" y="147"/>
                  </a:lnTo>
                  <a:lnTo>
                    <a:pt x="4" y="146"/>
                  </a:lnTo>
                  <a:lnTo>
                    <a:pt x="5" y="146"/>
                  </a:lnTo>
                  <a:lnTo>
                    <a:pt x="6" y="146"/>
                  </a:lnTo>
                  <a:lnTo>
                    <a:pt x="6" y="147"/>
                  </a:lnTo>
                  <a:lnTo>
                    <a:pt x="7" y="147"/>
                  </a:lnTo>
                  <a:lnTo>
                    <a:pt x="8" y="147"/>
                  </a:lnTo>
                  <a:lnTo>
                    <a:pt x="9" y="147"/>
                  </a:lnTo>
                  <a:lnTo>
                    <a:pt x="9" y="146"/>
                  </a:lnTo>
                  <a:lnTo>
                    <a:pt x="10" y="146"/>
                  </a:lnTo>
                  <a:lnTo>
                    <a:pt x="10" y="145"/>
                  </a:lnTo>
                  <a:lnTo>
                    <a:pt x="11" y="144"/>
                  </a:lnTo>
                  <a:lnTo>
                    <a:pt x="11" y="143"/>
                  </a:lnTo>
                  <a:lnTo>
                    <a:pt x="11" y="142"/>
                  </a:lnTo>
                  <a:lnTo>
                    <a:pt x="10" y="142"/>
                  </a:lnTo>
                  <a:lnTo>
                    <a:pt x="10" y="141"/>
                  </a:lnTo>
                  <a:lnTo>
                    <a:pt x="9" y="141"/>
                  </a:lnTo>
                  <a:lnTo>
                    <a:pt x="9" y="140"/>
                  </a:lnTo>
                  <a:lnTo>
                    <a:pt x="9" y="139"/>
                  </a:lnTo>
                  <a:lnTo>
                    <a:pt x="9" y="138"/>
                  </a:lnTo>
                  <a:lnTo>
                    <a:pt x="9" y="136"/>
                  </a:lnTo>
                  <a:lnTo>
                    <a:pt x="10" y="136"/>
                  </a:lnTo>
                  <a:lnTo>
                    <a:pt x="10" y="135"/>
                  </a:lnTo>
                  <a:lnTo>
                    <a:pt x="10" y="134"/>
                  </a:lnTo>
                  <a:lnTo>
                    <a:pt x="10" y="133"/>
                  </a:lnTo>
                  <a:lnTo>
                    <a:pt x="9" y="133"/>
                  </a:lnTo>
                  <a:lnTo>
                    <a:pt x="8" y="133"/>
                  </a:lnTo>
                  <a:lnTo>
                    <a:pt x="7" y="133"/>
                  </a:lnTo>
                  <a:lnTo>
                    <a:pt x="6" y="133"/>
                  </a:lnTo>
                  <a:lnTo>
                    <a:pt x="6" y="132"/>
                  </a:lnTo>
                  <a:lnTo>
                    <a:pt x="6" y="131"/>
                  </a:lnTo>
                  <a:lnTo>
                    <a:pt x="7" y="130"/>
                  </a:lnTo>
                  <a:lnTo>
                    <a:pt x="7" y="129"/>
                  </a:lnTo>
                  <a:lnTo>
                    <a:pt x="8" y="129"/>
                  </a:lnTo>
                  <a:lnTo>
                    <a:pt x="9" y="128"/>
                  </a:lnTo>
                  <a:lnTo>
                    <a:pt x="10" y="127"/>
                  </a:lnTo>
                  <a:lnTo>
                    <a:pt x="10" y="126"/>
                  </a:lnTo>
                  <a:lnTo>
                    <a:pt x="11" y="125"/>
                  </a:lnTo>
                  <a:lnTo>
                    <a:pt x="12" y="124"/>
                  </a:lnTo>
                  <a:lnTo>
                    <a:pt x="13" y="124"/>
                  </a:lnTo>
                  <a:lnTo>
                    <a:pt x="13" y="123"/>
                  </a:lnTo>
                  <a:lnTo>
                    <a:pt x="14" y="123"/>
                  </a:lnTo>
                  <a:lnTo>
                    <a:pt x="14" y="122"/>
                  </a:lnTo>
                  <a:lnTo>
                    <a:pt x="15" y="122"/>
                  </a:lnTo>
                  <a:lnTo>
                    <a:pt x="16" y="121"/>
                  </a:lnTo>
                  <a:lnTo>
                    <a:pt x="17" y="121"/>
                  </a:lnTo>
                  <a:lnTo>
                    <a:pt x="17" y="120"/>
                  </a:lnTo>
                  <a:lnTo>
                    <a:pt x="18" y="120"/>
                  </a:lnTo>
                  <a:lnTo>
                    <a:pt x="19" y="120"/>
                  </a:lnTo>
                  <a:lnTo>
                    <a:pt x="19" y="119"/>
                  </a:lnTo>
                  <a:lnTo>
                    <a:pt x="20" y="119"/>
                  </a:lnTo>
                  <a:lnTo>
                    <a:pt x="20" y="120"/>
                  </a:lnTo>
                  <a:lnTo>
                    <a:pt x="21" y="120"/>
                  </a:lnTo>
                  <a:lnTo>
                    <a:pt x="23" y="120"/>
                  </a:lnTo>
                  <a:lnTo>
                    <a:pt x="23" y="121"/>
                  </a:lnTo>
                  <a:lnTo>
                    <a:pt x="24" y="121"/>
                  </a:lnTo>
                  <a:lnTo>
                    <a:pt x="25" y="121"/>
                  </a:lnTo>
                  <a:lnTo>
                    <a:pt x="25" y="122"/>
                  </a:lnTo>
                  <a:lnTo>
                    <a:pt x="26" y="122"/>
                  </a:lnTo>
                  <a:lnTo>
                    <a:pt x="27" y="122"/>
                  </a:lnTo>
                  <a:lnTo>
                    <a:pt x="27" y="123"/>
                  </a:lnTo>
                  <a:lnTo>
                    <a:pt x="28" y="123"/>
                  </a:lnTo>
                  <a:lnTo>
                    <a:pt x="29" y="123"/>
                  </a:lnTo>
                  <a:lnTo>
                    <a:pt x="30" y="123"/>
                  </a:lnTo>
                  <a:lnTo>
                    <a:pt x="30" y="124"/>
                  </a:lnTo>
                  <a:lnTo>
                    <a:pt x="31" y="124"/>
                  </a:lnTo>
                  <a:lnTo>
                    <a:pt x="32" y="124"/>
                  </a:lnTo>
                  <a:lnTo>
                    <a:pt x="33" y="124"/>
                  </a:lnTo>
                  <a:lnTo>
                    <a:pt x="34" y="125"/>
                  </a:lnTo>
                  <a:lnTo>
                    <a:pt x="35" y="125"/>
                  </a:lnTo>
                  <a:lnTo>
                    <a:pt x="36" y="125"/>
                  </a:lnTo>
                  <a:lnTo>
                    <a:pt x="37" y="125"/>
                  </a:lnTo>
                  <a:lnTo>
                    <a:pt x="38" y="124"/>
                  </a:lnTo>
                  <a:lnTo>
                    <a:pt x="39" y="124"/>
                  </a:lnTo>
                  <a:lnTo>
                    <a:pt x="40" y="124"/>
                  </a:lnTo>
                  <a:lnTo>
                    <a:pt x="40" y="125"/>
                  </a:lnTo>
                  <a:lnTo>
                    <a:pt x="40" y="126"/>
                  </a:lnTo>
                  <a:lnTo>
                    <a:pt x="42" y="126"/>
                  </a:lnTo>
                  <a:lnTo>
                    <a:pt x="43" y="126"/>
                  </a:lnTo>
                  <a:lnTo>
                    <a:pt x="43" y="127"/>
                  </a:lnTo>
                  <a:lnTo>
                    <a:pt x="44" y="127"/>
                  </a:lnTo>
                  <a:lnTo>
                    <a:pt x="44" y="128"/>
                  </a:lnTo>
                  <a:lnTo>
                    <a:pt x="45" y="128"/>
                  </a:lnTo>
                  <a:lnTo>
                    <a:pt x="46" y="128"/>
                  </a:lnTo>
                  <a:lnTo>
                    <a:pt x="46" y="127"/>
                  </a:lnTo>
                  <a:lnTo>
                    <a:pt x="47" y="127"/>
                  </a:lnTo>
                  <a:lnTo>
                    <a:pt x="48" y="127"/>
                  </a:lnTo>
                  <a:lnTo>
                    <a:pt x="49" y="127"/>
                  </a:lnTo>
                  <a:lnTo>
                    <a:pt x="50" y="127"/>
                  </a:lnTo>
                  <a:lnTo>
                    <a:pt x="50" y="126"/>
                  </a:lnTo>
                  <a:lnTo>
                    <a:pt x="51" y="126"/>
                  </a:lnTo>
                  <a:lnTo>
                    <a:pt x="51" y="125"/>
                  </a:lnTo>
                  <a:lnTo>
                    <a:pt x="52" y="125"/>
                  </a:lnTo>
                  <a:lnTo>
                    <a:pt x="52" y="124"/>
                  </a:lnTo>
                  <a:lnTo>
                    <a:pt x="53" y="124"/>
                  </a:lnTo>
                  <a:lnTo>
                    <a:pt x="53" y="123"/>
                  </a:lnTo>
                  <a:lnTo>
                    <a:pt x="53" y="122"/>
                  </a:lnTo>
                  <a:lnTo>
                    <a:pt x="54" y="122"/>
                  </a:lnTo>
                  <a:lnTo>
                    <a:pt x="54" y="121"/>
                  </a:lnTo>
                  <a:lnTo>
                    <a:pt x="54" y="120"/>
                  </a:lnTo>
                  <a:lnTo>
                    <a:pt x="55" y="120"/>
                  </a:lnTo>
                  <a:lnTo>
                    <a:pt x="55" y="119"/>
                  </a:lnTo>
                  <a:lnTo>
                    <a:pt x="55" y="117"/>
                  </a:lnTo>
                  <a:lnTo>
                    <a:pt x="55" y="116"/>
                  </a:lnTo>
                  <a:lnTo>
                    <a:pt x="56" y="116"/>
                  </a:lnTo>
                  <a:lnTo>
                    <a:pt x="56" y="115"/>
                  </a:lnTo>
                  <a:lnTo>
                    <a:pt x="57" y="115"/>
                  </a:lnTo>
                  <a:lnTo>
                    <a:pt x="56" y="114"/>
                  </a:lnTo>
                  <a:lnTo>
                    <a:pt x="57" y="114"/>
                  </a:lnTo>
                  <a:lnTo>
                    <a:pt x="58" y="114"/>
                  </a:lnTo>
                  <a:lnTo>
                    <a:pt x="58" y="113"/>
                  </a:lnTo>
                  <a:lnTo>
                    <a:pt x="59" y="112"/>
                  </a:lnTo>
                  <a:lnTo>
                    <a:pt x="60" y="112"/>
                  </a:lnTo>
                  <a:lnTo>
                    <a:pt x="60" y="111"/>
                  </a:lnTo>
                  <a:lnTo>
                    <a:pt x="62" y="110"/>
                  </a:lnTo>
                  <a:lnTo>
                    <a:pt x="62" y="109"/>
                  </a:lnTo>
                  <a:lnTo>
                    <a:pt x="63" y="109"/>
                  </a:lnTo>
                  <a:lnTo>
                    <a:pt x="64" y="109"/>
                  </a:lnTo>
                  <a:lnTo>
                    <a:pt x="65" y="109"/>
                  </a:lnTo>
                  <a:lnTo>
                    <a:pt x="66" y="109"/>
                  </a:lnTo>
                  <a:lnTo>
                    <a:pt x="66" y="108"/>
                  </a:lnTo>
                  <a:lnTo>
                    <a:pt x="67" y="108"/>
                  </a:lnTo>
                  <a:lnTo>
                    <a:pt x="67" y="107"/>
                  </a:lnTo>
                  <a:lnTo>
                    <a:pt x="67" y="106"/>
                  </a:lnTo>
                  <a:lnTo>
                    <a:pt x="68" y="105"/>
                  </a:lnTo>
                  <a:lnTo>
                    <a:pt x="68" y="104"/>
                  </a:lnTo>
                  <a:lnTo>
                    <a:pt x="68" y="103"/>
                  </a:lnTo>
                  <a:lnTo>
                    <a:pt x="67" y="103"/>
                  </a:lnTo>
                  <a:lnTo>
                    <a:pt x="68" y="102"/>
                  </a:lnTo>
                  <a:lnTo>
                    <a:pt x="68" y="101"/>
                  </a:lnTo>
                  <a:lnTo>
                    <a:pt x="68" y="100"/>
                  </a:lnTo>
                  <a:lnTo>
                    <a:pt x="68" y="99"/>
                  </a:lnTo>
                  <a:lnTo>
                    <a:pt x="69" y="99"/>
                  </a:lnTo>
                  <a:lnTo>
                    <a:pt x="69" y="97"/>
                  </a:lnTo>
                  <a:lnTo>
                    <a:pt x="69" y="96"/>
                  </a:lnTo>
                  <a:lnTo>
                    <a:pt x="70" y="96"/>
                  </a:lnTo>
                  <a:lnTo>
                    <a:pt x="70" y="95"/>
                  </a:lnTo>
                  <a:lnTo>
                    <a:pt x="71" y="94"/>
                  </a:lnTo>
                  <a:lnTo>
                    <a:pt x="72" y="93"/>
                  </a:lnTo>
                  <a:lnTo>
                    <a:pt x="72" y="92"/>
                  </a:lnTo>
                  <a:lnTo>
                    <a:pt x="73" y="92"/>
                  </a:lnTo>
                  <a:lnTo>
                    <a:pt x="73" y="91"/>
                  </a:lnTo>
                  <a:lnTo>
                    <a:pt x="74" y="91"/>
                  </a:lnTo>
                  <a:lnTo>
                    <a:pt x="74" y="90"/>
                  </a:lnTo>
                  <a:lnTo>
                    <a:pt x="74" y="89"/>
                  </a:lnTo>
                  <a:lnTo>
                    <a:pt x="74" y="88"/>
                  </a:lnTo>
                  <a:lnTo>
                    <a:pt x="74" y="87"/>
                  </a:lnTo>
                  <a:lnTo>
                    <a:pt x="74" y="86"/>
                  </a:lnTo>
                  <a:lnTo>
                    <a:pt x="75" y="86"/>
                  </a:lnTo>
                  <a:lnTo>
                    <a:pt x="75" y="85"/>
                  </a:lnTo>
                  <a:lnTo>
                    <a:pt x="76" y="85"/>
                  </a:lnTo>
                  <a:lnTo>
                    <a:pt x="77" y="85"/>
                  </a:lnTo>
                  <a:lnTo>
                    <a:pt x="78" y="85"/>
                  </a:lnTo>
                  <a:lnTo>
                    <a:pt x="79" y="85"/>
                  </a:lnTo>
                  <a:lnTo>
                    <a:pt x="81" y="85"/>
                  </a:lnTo>
                  <a:lnTo>
                    <a:pt x="81" y="86"/>
                  </a:lnTo>
                  <a:lnTo>
                    <a:pt x="82" y="86"/>
                  </a:lnTo>
                  <a:lnTo>
                    <a:pt x="82" y="87"/>
                  </a:lnTo>
                  <a:lnTo>
                    <a:pt x="83" y="87"/>
                  </a:lnTo>
                  <a:lnTo>
                    <a:pt x="84" y="87"/>
                  </a:lnTo>
                  <a:lnTo>
                    <a:pt x="84" y="86"/>
                  </a:lnTo>
                  <a:lnTo>
                    <a:pt x="85" y="86"/>
                  </a:lnTo>
                  <a:lnTo>
                    <a:pt x="86" y="86"/>
                  </a:lnTo>
                  <a:lnTo>
                    <a:pt x="87" y="86"/>
                  </a:lnTo>
                  <a:lnTo>
                    <a:pt x="88" y="86"/>
                  </a:lnTo>
                  <a:lnTo>
                    <a:pt x="89" y="86"/>
                  </a:lnTo>
                  <a:lnTo>
                    <a:pt x="90" y="87"/>
                  </a:lnTo>
                  <a:lnTo>
                    <a:pt x="91" y="87"/>
                  </a:lnTo>
                  <a:lnTo>
                    <a:pt x="92" y="87"/>
                  </a:lnTo>
                  <a:lnTo>
                    <a:pt x="93" y="86"/>
                  </a:lnTo>
                  <a:lnTo>
                    <a:pt x="94" y="86"/>
                  </a:lnTo>
                  <a:lnTo>
                    <a:pt x="94" y="85"/>
                  </a:lnTo>
                  <a:lnTo>
                    <a:pt x="95" y="85"/>
                  </a:lnTo>
                  <a:lnTo>
                    <a:pt x="96" y="84"/>
                  </a:lnTo>
                  <a:lnTo>
                    <a:pt x="97" y="84"/>
                  </a:lnTo>
                  <a:lnTo>
                    <a:pt x="98" y="84"/>
                  </a:lnTo>
                  <a:lnTo>
                    <a:pt x="98" y="83"/>
                  </a:lnTo>
                  <a:lnTo>
                    <a:pt x="100" y="83"/>
                  </a:lnTo>
                  <a:lnTo>
                    <a:pt x="100" y="82"/>
                  </a:lnTo>
                  <a:lnTo>
                    <a:pt x="101" y="82"/>
                  </a:lnTo>
                  <a:lnTo>
                    <a:pt x="101" y="81"/>
                  </a:lnTo>
                  <a:lnTo>
                    <a:pt x="102" y="81"/>
                  </a:lnTo>
                  <a:lnTo>
                    <a:pt x="103" y="80"/>
                  </a:lnTo>
                  <a:lnTo>
                    <a:pt x="104" y="78"/>
                  </a:lnTo>
                  <a:lnTo>
                    <a:pt x="104" y="77"/>
                  </a:lnTo>
                  <a:lnTo>
                    <a:pt x="105" y="77"/>
                  </a:lnTo>
                  <a:lnTo>
                    <a:pt x="105" y="76"/>
                  </a:lnTo>
                  <a:lnTo>
                    <a:pt x="106" y="76"/>
                  </a:lnTo>
                  <a:lnTo>
                    <a:pt x="107" y="75"/>
                  </a:lnTo>
                  <a:lnTo>
                    <a:pt x="108" y="74"/>
                  </a:lnTo>
                  <a:lnTo>
                    <a:pt x="109" y="73"/>
                  </a:lnTo>
                  <a:lnTo>
                    <a:pt x="109" y="72"/>
                  </a:lnTo>
                  <a:lnTo>
                    <a:pt x="110" y="71"/>
                  </a:lnTo>
                  <a:lnTo>
                    <a:pt x="111" y="70"/>
                  </a:lnTo>
                  <a:lnTo>
                    <a:pt x="112" y="70"/>
                  </a:lnTo>
                  <a:lnTo>
                    <a:pt x="112" y="69"/>
                  </a:lnTo>
                  <a:lnTo>
                    <a:pt x="116" y="64"/>
                  </a:lnTo>
                  <a:lnTo>
                    <a:pt x="121" y="61"/>
                  </a:lnTo>
                  <a:lnTo>
                    <a:pt x="122" y="59"/>
                  </a:lnTo>
                  <a:lnTo>
                    <a:pt x="123" y="58"/>
                  </a:lnTo>
                  <a:lnTo>
                    <a:pt x="124" y="57"/>
                  </a:lnTo>
                  <a:lnTo>
                    <a:pt x="127" y="53"/>
                  </a:lnTo>
                  <a:lnTo>
                    <a:pt x="130" y="50"/>
                  </a:lnTo>
                  <a:lnTo>
                    <a:pt x="136" y="43"/>
                  </a:lnTo>
                  <a:lnTo>
                    <a:pt x="141" y="39"/>
                  </a:lnTo>
                  <a:lnTo>
                    <a:pt x="144" y="35"/>
                  </a:lnTo>
                  <a:lnTo>
                    <a:pt x="145" y="34"/>
                  </a:lnTo>
                  <a:lnTo>
                    <a:pt x="147" y="32"/>
                  </a:lnTo>
                  <a:lnTo>
                    <a:pt x="153" y="25"/>
                  </a:lnTo>
                  <a:lnTo>
                    <a:pt x="161" y="17"/>
                  </a:lnTo>
                  <a:lnTo>
                    <a:pt x="164" y="13"/>
                  </a:lnTo>
                  <a:lnTo>
                    <a:pt x="165" y="12"/>
                  </a:lnTo>
                  <a:lnTo>
                    <a:pt x="170" y="7"/>
                  </a:lnTo>
                  <a:lnTo>
                    <a:pt x="175" y="0"/>
                  </a:lnTo>
                  <a:lnTo>
                    <a:pt x="182" y="6"/>
                  </a:lnTo>
                  <a:lnTo>
                    <a:pt x="191" y="14"/>
                  </a:lnTo>
                  <a:lnTo>
                    <a:pt x="197" y="18"/>
                  </a:lnTo>
                  <a:lnTo>
                    <a:pt x="204" y="25"/>
                  </a:lnTo>
                  <a:lnTo>
                    <a:pt x="217" y="35"/>
                  </a:lnTo>
                  <a:lnTo>
                    <a:pt x="227" y="44"/>
                  </a:lnTo>
                  <a:lnTo>
                    <a:pt x="238" y="53"/>
                  </a:lnTo>
                  <a:lnTo>
                    <a:pt x="241" y="55"/>
                  </a:lnTo>
                  <a:lnTo>
                    <a:pt x="244" y="58"/>
                  </a:lnTo>
                  <a:lnTo>
                    <a:pt x="249" y="63"/>
                  </a:lnTo>
                  <a:lnTo>
                    <a:pt x="255" y="68"/>
                  </a:lnTo>
                  <a:lnTo>
                    <a:pt x="261" y="72"/>
                  </a:lnTo>
                  <a:lnTo>
                    <a:pt x="263" y="74"/>
                  </a:lnTo>
                  <a:lnTo>
                    <a:pt x="267" y="77"/>
                  </a:lnTo>
                  <a:lnTo>
                    <a:pt x="275" y="85"/>
                  </a:lnTo>
                  <a:lnTo>
                    <a:pt x="284" y="92"/>
                  </a:lnTo>
                  <a:lnTo>
                    <a:pt x="284" y="93"/>
                  </a:lnTo>
                  <a:lnTo>
                    <a:pt x="285" y="93"/>
                  </a:lnTo>
                  <a:lnTo>
                    <a:pt x="294" y="102"/>
                  </a:lnTo>
                  <a:lnTo>
                    <a:pt x="310" y="115"/>
                  </a:lnTo>
                  <a:lnTo>
                    <a:pt x="320" y="124"/>
                  </a:lnTo>
                  <a:lnTo>
                    <a:pt x="324" y="127"/>
                  </a:lnTo>
                  <a:lnTo>
                    <a:pt x="324" y="126"/>
                  </a:lnTo>
                  <a:lnTo>
                    <a:pt x="324" y="125"/>
                  </a:lnTo>
                  <a:lnTo>
                    <a:pt x="325" y="126"/>
                  </a:lnTo>
                  <a:lnTo>
                    <a:pt x="325" y="125"/>
                  </a:lnTo>
                  <a:lnTo>
                    <a:pt x="326" y="125"/>
                  </a:lnTo>
                  <a:lnTo>
                    <a:pt x="326" y="124"/>
                  </a:lnTo>
                  <a:lnTo>
                    <a:pt x="326" y="123"/>
                  </a:lnTo>
                  <a:lnTo>
                    <a:pt x="326" y="122"/>
                  </a:lnTo>
                  <a:lnTo>
                    <a:pt x="326" y="121"/>
                  </a:lnTo>
                  <a:lnTo>
                    <a:pt x="325" y="122"/>
                  </a:lnTo>
                  <a:lnTo>
                    <a:pt x="325" y="121"/>
                  </a:lnTo>
                  <a:lnTo>
                    <a:pt x="326" y="121"/>
                  </a:lnTo>
                  <a:lnTo>
                    <a:pt x="326" y="120"/>
                  </a:lnTo>
                  <a:lnTo>
                    <a:pt x="325" y="120"/>
                  </a:lnTo>
                  <a:lnTo>
                    <a:pt x="326" y="120"/>
                  </a:lnTo>
                  <a:lnTo>
                    <a:pt x="325" y="119"/>
                  </a:lnTo>
                  <a:lnTo>
                    <a:pt x="325" y="117"/>
                  </a:lnTo>
                  <a:lnTo>
                    <a:pt x="325" y="116"/>
                  </a:lnTo>
                  <a:lnTo>
                    <a:pt x="325" y="115"/>
                  </a:lnTo>
                  <a:lnTo>
                    <a:pt x="325" y="114"/>
                  </a:lnTo>
                  <a:lnTo>
                    <a:pt x="326" y="114"/>
                  </a:lnTo>
                  <a:lnTo>
                    <a:pt x="327" y="114"/>
                  </a:lnTo>
                  <a:lnTo>
                    <a:pt x="327" y="113"/>
                  </a:lnTo>
                  <a:lnTo>
                    <a:pt x="326" y="112"/>
                  </a:lnTo>
                  <a:lnTo>
                    <a:pt x="326" y="111"/>
                  </a:lnTo>
                  <a:lnTo>
                    <a:pt x="326" y="110"/>
                  </a:lnTo>
                  <a:lnTo>
                    <a:pt x="326" y="109"/>
                  </a:lnTo>
                  <a:lnTo>
                    <a:pt x="327" y="109"/>
                  </a:lnTo>
                  <a:lnTo>
                    <a:pt x="328" y="109"/>
                  </a:lnTo>
                  <a:lnTo>
                    <a:pt x="328" y="108"/>
                  </a:lnTo>
                  <a:lnTo>
                    <a:pt x="328" y="107"/>
                  </a:lnTo>
                  <a:lnTo>
                    <a:pt x="328" y="106"/>
                  </a:lnTo>
                  <a:lnTo>
                    <a:pt x="328" y="105"/>
                  </a:lnTo>
                  <a:lnTo>
                    <a:pt x="329" y="105"/>
                  </a:lnTo>
                  <a:lnTo>
                    <a:pt x="329" y="104"/>
                  </a:lnTo>
                  <a:lnTo>
                    <a:pt x="328" y="104"/>
                  </a:lnTo>
                  <a:lnTo>
                    <a:pt x="329" y="104"/>
                  </a:lnTo>
                  <a:lnTo>
                    <a:pt x="329" y="103"/>
                  </a:lnTo>
                  <a:lnTo>
                    <a:pt x="330" y="103"/>
                  </a:lnTo>
                  <a:lnTo>
                    <a:pt x="330" y="102"/>
                  </a:lnTo>
                  <a:lnTo>
                    <a:pt x="329" y="102"/>
                  </a:lnTo>
                  <a:lnTo>
                    <a:pt x="330" y="102"/>
                  </a:lnTo>
                  <a:lnTo>
                    <a:pt x="330" y="101"/>
                  </a:lnTo>
                  <a:lnTo>
                    <a:pt x="332" y="101"/>
                  </a:lnTo>
                  <a:lnTo>
                    <a:pt x="332" y="100"/>
                  </a:lnTo>
                  <a:lnTo>
                    <a:pt x="332" y="99"/>
                  </a:lnTo>
                  <a:lnTo>
                    <a:pt x="330" y="99"/>
                  </a:lnTo>
                  <a:lnTo>
                    <a:pt x="332" y="99"/>
                  </a:lnTo>
                  <a:lnTo>
                    <a:pt x="330" y="97"/>
                  </a:lnTo>
                  <a:lnTo>
                    <a:pt x="332" y="97"/>
                  </a:lnTo>
                  <a:lnTo>
                    <a:pt x="333" y="97"/>
                  </a:lnTo>
                  <a:lnTo>
                    <a:pt x="333" y="96"/>
                  </a:lnTo>
                  <a:lnTo>
                    <a:pt x="333" y="95"/>
                  </a:lnTo>
                  <a:lnTo>
                    <a:pt x="333" y="94"/>
                  </a:lnTo>
                  <a:lnTo>
                    <a:pt x="334" y="94"/>
                  </a:lnTo>
                  <a:lnTo>
                    <a:pt x="334" y="93"/>
                  </a:lnTo>
                  <a:lnTo>
                    <a:pt x="333" y="93"/>
                  </a:lnTo>
                  <a:lnTo>
                    <a:pt x="334" y="93"/>
                  </a:lnTo>
                  <a:lnTo>
                    <a:pt x="334" y="92"/>
                  </a:lnTo>
                  <a:lnTo>
                    <a:pt x="333" y="92"/>
                  </a:lnTo>
                  <a:lnTo>
                    <a:pt x="333" y="91"/>
                  </a:lnTo>
                  <a:lnTo>
                    <a:pt x="333" y="90"/>
                  </a:lnTo>
                  <a:lnTo>
                    <a:pt x="332" y="90"/>
                  </a:lnTo>
                  <a:lnTo>
                    <a:pt x="332" y="89"/>
                  </a:lnTo>
                  <a:lnTo>
                    <a:pt x="333" y="88"/>
                  </a:lnTo>
                  <a:lnTo>
                    <a:pt x="332" y="88"/>
                  </a:lnTo>
                  <a:lnTo>
                    <a:pt x="333" y="87"/>
                  </a:lnTo>
                  <a:lnTo>
                    <a:pt x="332" y="87"/>
                  </a:lnTo>
                  <a:lnTo>
                    <a:pt x="332" y="86"/>
                  </a:lnTo>
                  <a:lnTo>
                    <a:pt x="333" y="86"/>
                  </a:lnTo>
                  <a:lnTo>
                    <a:pt x="333" y="85"/>
                  </a:lnTo>
                  <a:lnTo>
                    <a:pt x="333" y="84"/>
                  </a:lnTo>
                  <a:lnTo>
                    <a:pt x="332" y="83"/>
                  </a:lnTo>
                  <a:lnTo>
                    <a:pt x="332" y="82"/>
                  </a:lnTo>
                  <a:lnTo>
                    <a:pt x="330" y="82"/>
                  </a:lnTo>
                  <a:lnTo>
                    <a:pt x="330" y="81"/>
                  </a:lnTo>
                  <a:lnTo>
                    <a:pt x="330" y="80"/>
                  </a:lnTo>
                  <a:lnTo>
                    <a:pt x="330" y="78"/>
                  </a:lnTo>
                  <a:lnTo>
                    <a:pt x="329" y="78"/>
                  </a:lnTo>
                  <a:lnTo>
                    <a:pt x="328" y="78"/>
                  </a:lnTo>
                  <a:lnTo>
                    <a:pt x="328" y="77"/>
                  </a:lnTo>
                  <a:lnTo>
                    <a:pt x="328" y="76"/>
                  </a:lnTo>
                  <a:lnTo>
                    <a:pt x="328" y="75"/>
                  </a:lnTo>
                  <a:lnTo>
                    <a:pt x="328" y="74"/>
                  </a:lnTo>
                  <a:lnTo>
                    <a:pt x="327" y="74"/>
                  </a:lnTo>
                  <a:lnTo>
                    <a:pt x="327" y="73"/>
                  </a:lnTo>
                  <a:lnTo>
                    <a:pt x="328" y="72"/>
                  </a:lnTo>
                  <a:lnTo>
                    <a:pt x="328" y="71"/>
                  </a:lnTo>
                  <a:lnTo>
                    <a:pt x="329" y="71"/>
                  </a:lnTo>
                  <a:lnTo>
                    <a:pt x="329" y="70"/>
                  </a:lnTo>
                  <a:lnTo>
                    <a:pt x="329" y="69"/>
                  </a:lnTo>
                  <a:lnTo>
                    <a:pt x="330" y="69"/>
                  </a:lnTo>
                  <a:lnTo>
                    <a:pt x="330" y="68"/>
                  </a:lnTo>
                  <a:lnTo>
                    <a:pt x="329" y="69"/>
                  </a:lnTo>
                  <a:lnTo>
                    <a:pt x="329" y="68"/>
                  </a:lnTo>
                  <a:lnTo>
                    <a:pt x="330" y="68"/>
                  </a:lnTo>
                  <a:lnTo>
                    <a:pt x="329" y="67"/>
                  </a:lnTo>
                  <a:lnTo>
                    <a:pt x="329" y="66"/>
                  </a:lnTo>
                  <a:lnTo>
                    <a:pt x="330" y="66"/>
                  </a:lnTo>
                  <a:lnTo>
                    <a:pt x="330" y="65"/>
                  </a:lnTo>
                  <a:lnTo>
                    <a:pt x="330" y="64"/>
                  </a:lnTo>
                  <a:lnTo>
                    <a:pt x="329" y="64"/>
                  </a:lnTo>
                  <a:lnTo>
                    <a:pt x="329" y="63"/>
                  </a:lnTo>
                  <a:lnTo>
                    <a:pt x="329" y="62"/>
                  </a:lnTo>
                  <a:lnTo>
                    <a:pt x="330" y="62"/>
                  </a:lnTo>
                  <a:lnTo>
                    <a:pt x="330" y="61"/>
                  </a:lnTo>
                  <a:lnTo>
                    <a:pt x="329" y="61"/>
                  </a:lnTo>
                  <a:lnTo>
                    <a:pt x="329" y="59"/>
                  </a:lnTo>
                  <a:lnTo>
                    <a:pt x="330" y="59"/>
                  </a:lnTo>
                  <a:lnTo>
                    <a:pt x="330" y="58"/>
                  </a:lnTo>
                  <a:lnTo>
                    <a:pt x="330" y="57"/>
                  </a:lnTo>
                  <a:lnTo>
                    <a:pt x="332" y="56"/>
                  </a:lnTo>
                  <a:lnTo>
                    <a:pt x="332" y="55"/>
                  </a:lnTo>
                  <a:lnTo>
                    <a:pt x="333" y="55"/>
                  </a:lnTo>
                  <a:lnTo>
                    <a:pt x="332" y="54"/>
                  </a:lnTo>
                  <a:lnTo>
                    <a:pt x="333" y="54"/>
                  </a:lnTo>
                  <a:lnTo>
                    <a:pt x="333" y="53"/>
                  </a:lnTo>
                  <a:lnTo>
                    <a:pt x="332" y="53"/>
                  </a:lnTo>
                  <a:lnTo>
                    <a:pt x="332" y="52"/>
                  </a:lnTo>
                  <a:lnTo>
                    <a:pt x="333" y="52"/>
                  </a:lnTo>
                  <a:lnTo>
                    <a:pt x="332" y="52"/>
                  </a:lnTo>
                  <a:lnTo>
                    <a:pt x="332" y="51"/>
                  </a:lnTo>
                  <a:lnTo>
                    <a:pt x="333" y="51"/>
                  </a:lnTo>
                  <a:lnTo>
                    <a:pt x="333" y="50"/>
                  </a:lnTo>
                  <a:lnTo>
                    <a:pt x="333" y="49"/>
                  </a:lnTo>
                  <a:lnTo>
                    <a:pt x="334" y="49"/>
                  </a:lnTo>
                  <a:lnTo>
                    <a:pt x="334" y="48"/>
                  </a:lnTo>
                  <a:lnTo>
                    <a:pt x="335" y="48"/>
                  </a:lnTo>
                  <a:lnTo>
                    <a:pt x="335" y="47"/>
                  </a:lnTo>
                  <a:lnTo>
                    <a:pt x="335" y="46"/>
                  </a:lnTo>
                  <a:lnTo>
                    <a:pt x="335" y="45"/>
                  </a:lnTo>
                </a:path>
              </a:pathLst>
            </a:custGeom>
            <a:grpFill/>
            <a:ln w="19050" cap="flat">
              <a:solidFill>
                <a:schemeClr val="tx1"/>
              </a:solidFill>
              <a:prstDash val="solid"/>
              <a:miter lim="800000"/>
              <a:headEnd/>
              <a:tailEnd/>
            </a:ln>
          </p:spPr>
          <p:txBody>
            <a:bodyPr/>
            <a:lstStyle/>
            <a:p>
              <a:pPr eaLnBrk="1" hangingPunct="1">
                <a:defRPr/>
              </a:pPr>
              <a:endParaRPr lang="en-US" sz="1013" dirty="0">
                <a:latin typeface="Arial" charset="0"/>
              </a:endParaRPr>
            </a:p>
          </p:txBody>
        </p:sp>
      </p:grpSp>
      <p:grpSp>
        <p:nvGrpSpPr>
          <p:cNvPr id="7202" name="Group 93"/>
          <p:cNvGrpSpPr>
            <a:grpSpLocks/>
          </p:cNvGrpSpPr>
          <p:nvPr/>
        </p:nvGrpSpPr>
        <p:grpSpPr bwMode="auto">
          <a:xfrm>
            <a:off x="5436989" y="3811192"/>
            <a:ext cx="400050" cy="413445"/>
            <a:chOff x="2988" y="2778"/>
            <a:chExt cx="470" cy="493"/>
          </a:xfrm>
          <a:solidFill>
            <a:schemeClr val="accent6">
              <a:lumMod val="60000"/>
              <a:lumOff val="40000"/>
            </a:schemeClr>
          </a:solidFill>
        </p:grpSpPr>
        <p:sp>
          <p:nvSpPr>
            <p:cNvPr id="7203" name="Freeform 94"/>
            <p:cNvSpPr>
              <a:spLocks/>
            </p:cNvSpPr>
            <p:nvPr/>
          </p:nvSpPr>
          <p:spPr bwMode="auto">
            <a:xfrm>
              <a:off x="3091" y="2778"/>
              <a:ext cx="367" cy="455"/>
            </a:xfrm>
            <a:custGeom>
              <a:avLst/>
              <a:gdLst>
                <a:gd name="T0" fmla="*/ 19 w 367"/>
                <a:gd name="T1" fmla="*/ 5 h 455"/>
                <a:gd name="T2" fmla="*/ 36 w 367"/>
                <a:gd name="T3" fmla="*/ 2 h 455"/>
                <a:gd name="T4" fmla="*/ 40 w 367"/>
                <a:gd name="T5" fmla="*/ 9 h 455"/>
                <a:gd name="T6" fmla="*/ 45 w 367"/>
                <a:gd name="T7" fmla="*/ 16 h 455"/>
                <a:gd name="T8" fmla="*/ 49 w 367"/>
                <a:gd name="T9" fmla="*/ 23 h 455"/>
                <a:gd name="T10" fmla="*/ 40 w 367"/>
                <a:gd name="T11" fmla="*/ 29 h 455"/>
                <a:gd name="T12" fmla="*/ 48 w 367"/>
                <a:gd name="T13" fmla="*/ 38 h 455"/>
                <a:gd name="T14" fmla="*/ 53 w 367"/>
                <a:gd name="T15" fmla="*/ 37 h 455"/>
                <a:gd name="T16" fmla="*/ 53 w 367"/>
                <a:gd name="T17" fmla="*/ 44 h 455"/>
                <a:gd name="T18" fmla="*/ 58 w 367"/>
                <a:gd name="T19" fmla="*/ 48 h 455"/>
                <a:gd name="T20" fmla="*/ 67 w 367"/>
                <a:gd name="T21" fmla="*/ 56 h 455"/>
                <a:gd name="T22" fmla="*/ 69 w 367"/>
                <a:gd name="T23" fmla="*/ 68 h 455"/>
                <a:gd name="T24" fmla="*/ 72 w 367"/>
                <a:gd name="T25" fmla="*/ 79 h 455"/>
                <a:gd name="T26" fmla="*/ 77 w 367"/>
                <a:gd name="T27" fmla="*/ 87 h 455"/>
                <a:gd name="T28" fmla="*/ 84 w 367"/>
                <a:gd name="T29" fmla="*/ 94 h 455"/>
                <a:gd name="T30" fmla="*/ 95 w 367"/>
                <a:gd name="T31" fmla="*/ 101 h 455"/>
                <a:gd name="T32" fmla="*/ 107 w 367"/>
                <a:gd name="T33" fmla="*/ 106 h 455"/>
                <a:gd name="T34" fmla="*/ 116 w 367"/>
                <a:gd name="T35" fmla="*/ 115 h 455"/>
                <a:gd name="T36" fmla="*/ 123 w 367"/>
                <a:gd name="T37" fmla="*/ 121 h 455"/>
                <a:gd name="T38" fmla="*/ 130 w 367"/>
                <a:gd name="T39" fmla="*/ 124 h 455"/>
                <a:gd name="T40" fmla="*/ 143 w 367"/>
                <a:gd name="T41" fmla="*/ 126 h 455"/>
                <a:gd name="T42" fmla="*/ 155 w 367"/>
                <a:gd name="T43" fmla="*/ 135 h 455"/>
                <a:gd name="T44" fmla="*/ 170 w 367"/>
                <a:gd name="T45" fmla="*/ 133 h 455"/>
                <a:gd name="T46" fmla="*/ 182 w 367"/>
                <a:gd name="T47" fmla="*/ 136 h 455"/>
                <a:gd name="T48" fmla="*/ 188 w 367"/>
                <a:gd name="T49" fmla="*/ 147 h 455"/>
                <a:gd name="T50" fmla="*/ 197 w 367"/>
                <a:gd name="T51" fmla="*/ 156 h 455"/>
                <a:gd name="T52" fmla="*/ 212 w 367"/>
                <a:gd name="T53" fmla="*/ 157 h 455"/>
                <a:gd name="T54" fmla="*/ 226 w 367"/>
                <a:gd name="T55" fmla="*/ 155 h 455"/>
                <a:gd name="T56" fmla="*/ 239 w 367"/>
                <a:gd name="T57" fmla="*/ 155 h 455"/>
                <a:gd name="T58" fmla="*/ 263 w 367"/>
                <a:gd name="T59" fmla="*/ 177 h 455"/>
                <a:gd name="T60" fmla="*/ 340 w 367"/>
                <a:gd name="T61" fmla="*/ 249 h 455"/>
                <a:gd name="T62" fmla="*/ 364 w 367"/>
                <a:gd name="T63" fmla="*/ 280 h 455"/>
                <a:gd name="T64" fmla="*/ 358 w 367"/>
                <a:gd name="T65" fmla="*/ 298 h 455"/>
                <a:gd name="T66" fmla="*/ 358 w 367"/>
                <a:gd name="T67" fmla="*/ 312 h 455"/>
                <a:gd name="T68" fmla="*/ 357 w 367"/>
                <a:gd name="T69" fmla="*/ 323 h 455"/>
                <a:gd name="T70" fmla="*/ 355 w 367"/>
                <a:gd name="T71" fmla="*/ 336 h 455"/>
                <a:gd name="T72" fmla="*/ 351 w 367"/>
                <a:gd name="T73" fmla="*/ 347 h 455"/>
                <a:gd name="T74" fmla="*/ 349 w 367"/>
                <a:gd name="T75" fmla="*/ 357 h 455"/>
                <a:gd name="T76" fmla="*/ 354 w 367"/>
                <a:gd name="T77" fmla="*/ 370 h 455"/>
                <a:gd name="T78" fmla="*/ 355 w 367"/>
                <a:gd name="T79" fmla="*/ 380 h 455"/>
                <a:gd name="T80" fmla="*/ 351 w 367"/>
                <a:gd name="T81" fmla="*/ 388 h 455"/>
                <a:gd name="T82" fmla="*/ 347 w 367"/>
                <a:gd name="T83" fmla="*/ 400 h 455"/>
                <a:gd name="T84" fmla="*/ 346 w 367"/>
                <a:gd name="T85" fmla="*/ 410 h 455"/>
                <a:gd name="T86" fmla="*/ 249 w 367"/>
                <a:gd name="T87" fmla="*/ 328 h 455"/>
                <a:gd name="T88" fmla="*/ 152 w 367"/>
                <a:gd name="T89" fmla="*/ 334 h 455"/>
                <a:gd name="T90" fmla="*/ 127 w 367"/>
                <a:gd name="T91" fmla="*/ 361 h 455"/>
                <a:gd name="T92" fmla="*/ 114 w 367"/>
                <a:gd name="T93" fmla="*/ 371 h 455"/>
                <a:gd name="T94" fmla="*/ 99 w 367"/>
                <a:gd name="T95" fmla="*/ 369 h 455"/>
                <a:gd name="T96" fmla="*/ 91 w 367"/>
                <a:gd name="T97" fmla="*/ 380 h 455"/>
                <a:gd name="T98" fmla="*/ 86 w 367"/>
                <a:gd name="T99" fmla="*/ 393 h 455"/>
                <a:gd name="T100" fmla="*/ 77 w 367"/>
                <a:gd name="T101" fmla="*/ 404 h 455"/>
                <a:gd name="T102" fmla="*/ 68 w 367"/>
                <a:gd name="T103" fmla="*/ 412 h 455"/>
                <a:gd name="T104" fmla="*/ 54 w 367"/>
                <a:gd name="T105" fmla="*/ 408 h 455"/>
                <a:gd name="T106" fmla="*/ 41 w 367"/>
                <a:gd name="T107" fmla="*/ 403 h 455"/>
                <a:gd name="T108" fmla="*/ 29 w 367"/>
                <a:gd name="T109" fmla="*/ 413 h 455"/>
                <a:gd name="T110" fmla="*/ 32 w 367"/>
                <a:gd name="T111" fmla="*/ 425 h 455"/>
                <a:gd name="T112" fmla="*/ 27 w 367"/>
                <a:gd name="T113" fmla="*/ 432 h 455"/>
                <a:gd name="T114" fmla="*/ 29 w 367"/>
                <a:gd name="T115" fmla="*/ 438 h 455"/>
                <a:gd name="T116" fmla="*/ 31 w 367"/>
                <a:gd name="T117" fmla="*/ 442 h 455"/>
                <a:gd name="T118" fmla="*/ 31 w 367"/>
                <a:gd name="T119" fmla="*/ 453 h 45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67" h="455">
                  <a:moveTo>
                    <a:pt x="0" y="17"/>
                  </a:moveTo>
                  <a:lnTo>
                    <a:pt x="1" y="15"/>
                  </a:lnTo>
                  <a:lnTo>
                    <a:pt x="3" y="14"/>
                  </a:lnTo>
                  <a:lnTo>
                    <a:pt x="4" y="12"/>
                  </a:lnTo>
                  <a:lnTo>
                    <a:pt x="6" y="11"/>
                  </a:lnTo>
                  <a:lnTo>
                    <a:pt x="7" y="10"/>
                  </a:lnTo>
                  <a:lnTo>
                    <a:pt x="8" y="9"/>
                  </a:lnTo>
                  <a:lnTo>
                    <a:pt x="9" y="9"/>
                  </a:lnTo>
                  <a:lnTo>
                    <a:pt x="10" y="8"/>
                  </a:lnTo>
                  <a:lnTo>
                    <a:pt x="11" y="7"/>
                  </a:lnTo>
                  <a:lnTo>
                    <a:pt x="12" y="7"/>
                  </a:lnTo>
                  <a:lnTo>
                    <a:pt x="14" y="6"/>
                  </a:lnTo>
                  <a:lnTo>
                    <a:pt x="15" y="6"/>
                  </a:lnTo>
                  <a:lnTo>
                    <a:pt x="16" y="6"/>
                  </a:lnTo>
                  <a:lnTo>
                    <a:pt x="17" y="5"/>
                  </a:lnTo>
                  <a:lnTo>
                    <a:pt x="18" y="5"/>
                  </a:lnTo>
                  <a:lnTo>
                    <a:pt x="19" y="5"/>
                  </a:lnTo>
                  <a:lnTo>
                    <a:pt x="20" y="5"/>
                  </a:lnTo>
                  <a:lnTo>
                    <a:pt x="21" y="5"/>
                  </a:lnTo>
                  <a:lnTo>
                    <a:pt x="22" y="5"/>
                  </a:lnTo>
                  <a:lnTo>
                    <a:pt x="23" y="5"/>
                  </a:lnTo>
                  <a:lnTo>
                    <a:pt x="24" y="5"/>
                  </a:lnTo>
                  <a:lnTo>
                    <a:pt x="26" y="5"/>
                  </a:lnTo>
                  <a:lnTo>
                    <a:pt x="27" y="4"/>
                  </a:lnTo>
                  <a:lnTo>
                    <a:pt x="28" y="4"/>
                  </a:lnTo>
                  <a:lnTo>
                    <a:pt x="29" y="4"/>
                  </a:lnTo>
                  <a:lnTo>
                    <a:pt x="29" y="3"/>
                  </a:lnTo>
                  <a:lnTo>
                    <a:pt x="30" y="3"/>
                  </a:lnTo>
                  <a:lnTo>
                    <a:pt x="31" y="3"/>
                  </a:lnTo>
                  <a:lnTo>
                    <a:pt x="32" y="3"/>
                  </a:lnTo>
                  <a:lnTo>
                    <a:pt x="33" y="4"/>
                  </a:lnTo>
                  <a:lnTo>
                    <a:pt x="34" y="4"/>
                  </a:lnTo>
                  <a:lnTo>
                    <a:pt x="35" y="3"/>
                  </a:lnTo>
                  <a:lnTo>
                    <a:pt x="36" y="2"/>
                  </a:lnTo>
                  <a:lnTo>
                    <a:pt x="36" y="1"/>
                  </a:lnTo>
                  <a:lnTo>
                    <a:pt x="37" y="1"/>
                  </a:lnTo>
                  <a:lnTo>
                    <a:pt x="38" y="0"/>
                  </a:lnTo>
                  <a:lnTo>
                    <a:pt x="38" y="1"/>
                  </a:lnTo>
                  <a:lnTo>
                    <a:pt x="39" y="1"/>
                  </a:lnTo>
                  <a:lnTo>
                    <a:pt x="39" y="2"/>
                  </a:lnTo>
                  <a:lnTo>
                    <a:pt x="39" y="3"/>
                  </a:lnTo>
                  <a:lnTo>
                    <a:pt x="39" y="4"/>
                  </a:lnTo>
                  <a:lnTo>
                    <a:pt x="40" y="4"/>
                  </a:lnTo>
                  <a:lnTo>
                    <a:pt x="40" y="5"/>
                  </a:lnTo>
                  <a:lnTo>
                    <a:pt x="40" y="6"/>
                  </a:lnTo>
                  <a:lnTo>
                    <a:pt x="39" y="6"/>
                  </a:lnTo>
                  <a:lnTo>
                    <a:pt x="39" y="7"/>
                  </a:lnTo>
                  <a:lnTo>
                    <a:pt x="38" y="7"/>
                  </a:lnTo>
                  <a:lnTo>
                    <a:pt x="38" y="8"/>
                  </a:lnTo>
                  <a:lnTo>
                    <a:pt x="39" y="9"/>
                  </a:lnTo>
                  <a:lnTo>
                    <a:pt x="40" y="9"/>
                  </a:lnTo>
                  <a:lnTo>
                    <a:pt x="41" y="9"/>
                  </a:lnTo>
                  <a:lnTo>
                    <a:pt x="41" y="8"/>
                  </a:lnTo>
                  <a:lnTo>
                    <a:pt x="42" y="8"/>
                  </a:lnTo>
                  <a:lnTo>
                    <a:pt x="42" y="7"/>
                  </a:lnTo>
                  <a:lnTo>
                    <a:pt x="42" y="6"/>
                  </a:lnTo>
                  <a:lnTo>
                    <a:pt x="43" y="6"/>
                  </a:lnTo>
                  <a:lnTo>
                    <a:pt x="43" y="7"/>
                  </a:lnTo>
                  <a:lnTo>
                    <a:pt x="45" y="8"/>
                  </a:lnTo>
                  <a:lnTo>
                    <a:pt x="45" y="9"/>
                  </a:lnTo>
                  <a:lnTo>
                    <a:pt x="45" y="10"/>
                  </a:lnTo>
                  <a:lnTo>
                    <a:pt x="46" y="10"/>
                  </a:lnTo>
                  <a:lnTo>
                    <a:pt x="46" y="11"/>
                  </a:lnTo>
                  <a:lnTo>
                    <a:pt x="46" y="12"/>
                  </a:lnTo>
                  <a:lnTo>
                    <a:pt x="46" y="14"/>
                  </a:lnTo>
                  <a:lnTo>
                    <a:pt x="46" y="15"/>
                  </a:lnTo>
                  <a:lnTo>
                    <a:pt x="45" y="15"/>
                  </a:lnTo>
                  <a:lnTo>
                    <a:pt x="45" y="16"/>
                  </a:lnTo>
                  <a:lnTo>
                    <a:pt x="46" y="17"/>
                  </a:lnTo>
                  <a:lnTo>
                    <a:pt x="46" y="18"/>
                  </a:lnTo>
                  <a:lnTo>
                    <a:pt x="46" y="19"/>
                  </a:lnTo>
                  <a:lnTo>
                    <a:pt x="47" y="19"/>
                  </a:lnTo>
                  <a:lnTo>
                    <a:pt x="48" y="19"/>
                  </a:lnTo>
                  <a:lnTo>
                    <a:pt x="48" y="18"/>
                  </a:lnTo>
                  <a:lnTo>
                    <a:pt x="49" y="18"/>
                  </a:lnTo>
                  <a:lnTo>
                    <a:pt x="49" y="17"/>
                  </a:lnTo>
                  <a:lnTo>
                    <a:pt x="50" y="17"/>
                  </a:lnTo>
                  <a:lnTo>
                    <a:pt x="51" y="17"/>
                  </a:lnTo>
                  <a:lnTo>
                    <a:pt x="51" y="18"/>
                  </a:lnTo>
                  <a:lnTo>
                    <a:pt x="51" y="19"/>
                  </a:lnTo>
                  <a:lnTo>
                    <a:pt x="50" y="19"/>
                  </a:lnTo>
                  <a:lnTo>
                    <a:pt x="50" y="20"/>
                  </a:lnTo>
                  <a:lnTo>
                    <a:pt x="50" y="21"/>
                  </a:lnTo>
                  <a:lnTo>
                    <a:pt x="49" y="22"/>
                  </a:lnTo>
                  <a:lnTo>
                    <a:pt x="49" y="23"/>
                  </a:lnTo>
                  <a:lnTo>
                    <a:pt x="48" y="23"/>
                  </a:lnTo>
                  <a:lnTo>
                    <a:pt x="47" y="24"/>
                  </a:lnTo>
                  <a:lnTo>
                    <a:pt x="46" y="24"/>
                  </a:lnTo>
                  <a:lnTo>
                    <a:pt x="46" y="25"/>
                  </a:lnTo>
                  <a:lnTo>
                    <a:pt x="45" y="25"/>
                  </a:lnTo>
                  <a:lnTo>
                    <a:pt x="43" y="25"/>
                  </a:lnTo>
                  <a:lnTo>
                    <a:pt x="43" y="24"/>
                  </a:lnTo>
                  <a:lnTo>
                    <a:pt x="43" y="23"/>
                  </a:lnTo>
                  <a:lnTo>
                    <a:pt x="42" y="23"/>
                  </a:lnTo>
                  <a:lnTo>
                    <a:pt x="42" y="22"/>
                  </a:lnTo>
                  <a:lnTo>
                    <a:pt x="41" y="23"/>
                  </a:lnTo>
                  <a:lnTo>
                    <a:pt x="41" y="24"/>
                  </a:lnTo>
                  <a:lnTo>
                    <a:pt x="41" y="25"/>
                  </a:lnTo>
                  <a:lnTo>
                    <a:pt x="41" y="26"/>
                  </a:lnTo>
                  <a:lnTo>
                    <a:pt x="41" y="27"/>
                  </a:lnTo>
                  <a:lnTo>
                    <a:pt x="40" y="28"/>
                  </a:lnTo>
                  <a:lnTo>
                    <a:pt x="40" y="29"/>
                  </a:lnTo>
                  <a:lnTo>
                    <a:pt x="40" y="30"/>
                  </a:lnTo>
                  <a:lnTo>
                    <a:pt x="40" y="31"/>
                  </a:lnTo>
                  <a:lnTo>
                    <a:pt x="41" y="31"/>
                  </a:lnTo>
                  <a:lnTo>
                    <a:pt x="41" y="33"/>
                  </a:lnTo>
                  <a:lnTo>
                    <a:pt x="42" y="33"/>
                  </a:lnTo>
                  <a:lnTo>
                    <a:pt x="42" y="34"/>
                  </a:lnTo>
                  <a:lnTo>
                    <a:pt x="43" y="34"/>
                  </a:lnTo>
                  <a:lnTo>
                    <a:pt x="45" y="33"/>
                  </a:lnTo>
                  <a:lnTo>
                    <a:pt x="46" y="33"/>
                  </a:lnTo>
                  <a:lnTo>
                    <a:pt x="47" y="34"/>
                  </a:lnTo>
                  <a:lnTo>
                    <a:pt x="47" y="35"/>
                  </a:lnTo>
                  <a:lnTo>
                    <a:pt x="47" y="36"/>
                  </a:lnTo>
                  <a:lnTo>
                    <a:pt x="46" y="36"/>
                  </a:lnTo>
                  <a:lnTo>
                    <a:pt x="46" y="37"/>
                  </a:lnTo>
                  <a:lnTo>
                    <a:pt x="47" y="37"/>
                  </a:lnTo>
                  <a:lnTo>
                    <a:pt x="47" y="38"/>
                  </a:lnTo>
                  <a:lnTo>
                    <a:pt x="48" y="38"/>
                  </a:lnTo>
                  <a:lnTo>
                    <a:pt x="48" y="37"/>
                  </a:lnTo>
                  <a:lnTo>
                    <a:pt x="49" y="37"/>
                  </a:lnTo>
                  <a:lnTo>
                    <a:pt x="49" y="36"/>
                  </a:lnTo>
                  <a:lnTo>
                    <a:pt x="49" y="35"/>
                  </a:lnTo>
                  <a:lnTo>
                    <a:pt x="49" y="34"/>
                  </a:lnTo>
                  <a:lnTo>
                    <a:pt x="49" y="33"/>
                  </a:lnTo>
                  <a:lnTo>
                    <a:pt x="50" y="33"/>
                  </a:lnTo>
                  <a:lnTo>
                    <a:pt x="51" y="34"/>
                  </a:lnTo>
                  <a:lnTo>
                    <a:pt x="52" y="34"/>
                  </a:lnTo>
                  <a:lnTo>
                    <a:pt x="53" y="34"/>
                  </a:lnTo>
                  <a:lnTo>
                    <a:pt x="53" y="35"/>
                  </a:lnTo>
                  <a:lnTo>
                    <a:pt x="54" y="35"/>
                  </a:lnTo>
                  <a:lnTo>
                    <a:pt x="54" y="34"/>
                  </a:lnTo>
                  <a:lnTo>
                    <a:pt x="55" y="34"/>
                  </a:lnTo>
                  <a:lnTo>
                    <a:pt x="55" y="35"/>
                  </a:lnTo>
                  <a:lnTo>
                    <a:pt x="54" y="36"/>
                  </a:lnTo>
                  <a:lnTo>
                    <a:pt x="53" y="37"/>
                  </a:lnTo>
                  <a:lnTo>
                    <a:pt x="53" y="38"/>
                  </a:lnTo>
                  <a:lnTo>
                    <a:pt x="54" y="38"/>
                  </a:lnTo>
                  <a:lnTo>
                    <a:pt x="55" y="38"/>
                  </a:lnTo>
                  <a:lnTo>
                    <a:pt x="55" y="39"/>
                  </a:lnTo>
                  <a:lnTo>
                    <a:pt x="55" y="40"/>
                  </a:lnTo>
                  <a:lnTo>
                    <a:pt x="54" y="40"/>
                  </a:lnTo>
                  <a:lnTo>
                    <a:pt x="54" y="41"/>
                  </a:lnTo>
                  <a:lnTo>
                    <a:pt x="53" y="41"/>
                  </a:lnTo>
                  <a:lnTo>
                    <a:pt x="52" y="41"/>
                  </a:lnTo>
                  <a:lnTo>
                    <a:pt x="51" y="40"/>
                  </a:lnTo>
                  <a:lnTo>
                    <a:pt x="50" y="41"/>
                  </a:lnTo>
                  <a:lnTo>
                    <a:pt x="50" y="42"/>
                  </a:lnTo>
                  <a:lnTo>
                    <a:pt x="51" y="42"/>
                  </a:lnTo>
                  <a:lnTo>
                    <a:pt x="51" y="43"/>
                  </a:lnTo>
                  <a:lnTo>
                    <a:pt x="52" y="43"/>
                  </a:lnTo>
                  <a:lnTo>
                    <a:pt x="52" y="44"/>
                  </a:lnTo>
                  <a:lnTo>
                    <a:pt x="53" y="44"/>
                  </a:lnTo>
                  <a:lnTo>
                    <a:pt x="53" y="45"/>
                  </a:lnTo>
                  <a:lnTo>
                    <a:pt x="53" y="46"/>
                  </a:lnTo>
                  <a:lnTo>
                    <a:pt x="53" y="47"/>
                  </a:lnTo>
                  <a:lnTo>
                    <a:pt x="54" y="47"/>
                  </a:lnTo>
                  <a:lnTo>
                    <a:pt x="54" y="46"/>
                  </a:lnTo>
                  <a:lnTo>
                    <a:pt x="54" y="45"/>
                  </a:lnTo>
                  <a:lnTo>
                    <a:pt x="54" y="44"/>
                  </a:lnTo>
                  <a:lnTo>
                    <a:pt x="55" y="44"/>
                  </a:lnTo>
                  <a:lnTo>
                    <a:pt x="56" y="44"/>
                  </a:lnTo>
                  <a:lnTo>
                    <a:pt x="57" y="44"/>
                  </a:lnTo>
                  <a:lnTo>
                    <a:pt x="57" y="45"/>
                  </a:lnTo>
                  <a:lnTo>
                    <a:pt x="56" y="46"/>
                  </a:lnTo>
                  <a:lnTo>
                    <a:pt x="57" y="46"/>
                  </a:lnTo>
                  <a:lnTo>
                    <a:pt x="58" y="46"/>
                  </a:lnTo>
                  <a:lnTo>
                    <a:pt x="58" y="47"/>
                  </a:lnTo>
                  <a:lnTo>
                    <a:pt x="57" y="47"/>
                  </a:lnTo>
                  <a:lnTo>
                    <a:pt x="58" y="48"/>
                  </a:lnTo>
                  <a:lnTo>
                    <a:pt x="58" y="49"/>
                  </a:lnTo>
                  <a:lnTo>
                    <a:pt x="58" y="50"/>
                  </a:lnTo>
                  <a:lnTo>
                    <a:pt x="59" y="50"/>
                  </a:lnTo>
                  <a:lnTo>
                    <a:pt x="60" y="50"/>
                  </a:lnTo>
                  <a:lnTo>
                    <a:pt x="61" y="50"/>
                  </a:lnTo>
                  <a:lnTo>
                    <a:pt x="62" y="49"/>
                  </a:lnTo>
                  <a:lnTo>
                    <a:pt x="64" y="49"/>
                  </a:lnTo>
                  <a:lnTo>
                    <a:pt x="65" y="49"/>
                  </a:lnTo>
                  <a:lnTo>
                    <a:pt x="66" y="49"/>
                  </a:lnTo>
                  <a:lnTo>
                    <a:pt x="66" y="50"/>
                  </a:lnTo>
                  <a:lnTo>
                    <a:pt x="67" y="51"/>
                  </a:lnTo>
                  <a:lnTo>
                    <a:pt x="67" y="53"/>
                  </a:lnTo>
                  <a:lnTo>
                    <a:pt x="67" y="54"/>
                  </a:lnTo>
                  <a:lnTo>
                    <a:pt x="68" y="54"/>
                  </a:lnTo>
                  <a:lnTo>
                    <a:pt x="68" y="55"/>
                  </a:lnTo>
                  <a:lnTo>
                    <a:pt x="67" y="55"/>
                  </a:lnTo>
                  <a:lnTo>
                    <a:pt x="67" y="56"/>
                  </a:lnTo>
                  <a:lnTo>
                    <a:pt x="68" y="57"/>
                  </a:lnTo>
                  <a:lnTo>
                    <a:pt x="68" y="58"/>
                  </a:lnTo>
                  <a:lnTo>
                    <a:pt x="67" y="58"/>
                  </a:lnTo>
                  <a:lnTo>
                    <a:pt x="67" y="59"/>
                  </a:lnTo>
                  <a:lnTo>
                    <a:pt x="67" y="60"/>
                  </a:lnTo>
                  <a:lnTo>
                    <a:pt x="67" y="61"/>
                  </a:lnTo>
                  <a:lnTo>
                    <a:pt x="68" y="61"/>
                  </a:lnTo>
                  <a:lnTo>
                    <a:pt x="68" y="62"/>
                  </a:lnTo>
                  <a:lnTo>
                    <a:pt x="69" y="62"/>
                  </a:lnTo>
                  <a:lnTo>
                    <a:pt x="69" y="63"/>
                  </a:lnTo>
                  <a:lnTo>
                    <a:pt x="70" y="63"/>
                  </a:lnTo>
                  <a:lnTo>
                    <a:pt x="70" y="64"/>
                  </a:lnTo>
                  <a:lnTo>
                    <a:pt x="70" y="65"/>
                  </a:lnTo>
                  <a:lnTo>
                    <a:pt x="70" y="66"/>
                  </a:lnTo>
                  <a:lnTo>
                    <a:pt x="70" y="67"/>
                  </a:lnTo>
                  <a:lnTo>
                    <a:pt x="69" y="67"/>
                  </a:lnTo>
                  <a:lnTo>
                    <a:pt x="69" y="68"/>
                  </a:lnTo>
                  <a:lnTo>
                    <a:pt x="70" y="68"/>
                  </a:lnTo>
                  <a:lnTo>
                    <a:pt x="69" y="69"/>
                  </a:lnTo>
                  <a:lnTo>
                    <a:pt x="69" y="70"/>
                  </a:lnTo>
                  <a:lnTo>
                    <a:pt x="69" y="72"/>
                  </a:lnTo>
                  <a:lnTo>
                    <a:pt x="69" y="73"/>
                  </a:lnTo>
                  <a:lnTo>
                    <a:pt x="69" y="74"/>
                  </a:lnTo>
                  <a:lnTo>
                    <a:pt x="68" y="74"/>
                  </a:lnTo>
                  <a:lnTo>
                    <a:pt x="68" y="75"/>
                  </a:lnTo>
                  <a:lnTo>
                    <a:pt x="68" y="76"/>
                  </a:lnTo>
                  <a:lnTo>
                    <a:pt x="68" y="77"/>
                  </a:lnTo>
                  <a:lnTo>
                    <a:pt x="69" y="77"/>
                  </a:lnTo>
                  <a:lnTo>
                    <a:pt x="69" y="78"/>
                  </a:lnTo>
                  <a:lnTo>
                    <a:pt x="70" y="79"/>
                  </a:lnTo>
                  <a:lnTo>
                    <a:pt x="71" y="79"/>
                  </a:lnTo>
                  <a:lnTo>
                    <a:pt x="71" y="80"/>
                  </a:lnTo>
                  <a:lnTo>
                    <a:pt x="72" y="80"/>
                  </a:lnTo>
                  <a:lnTo>
                    <a:pt x="72" y="79"/>
                  </a:lnTo>
                  <a:lnTo>
                    <a:pt x="73" y="79"/>
                  </a:lnTo>
                  <a:lnTo>
                    <a:pt x="73" y="80"/>
                  </a:lnTo>
                  <a:lnTo>
                    <a:pt x="74" y="81"/>
                  </a:lnTo>
                  <a:lnTo>
                    <a:pt x="74" y="80"/>
                  </a:lnTo>
                  <a:lnTo>
                    <a:pt x="75" y="81"/>
                  </a:lnTo>
                  <a:lnTo>
                    <a:pt x="75" y="82"/>
                  </a:lnTo>
                  <a:lnTo>
                    <a:pt x="76" y="82"/>
                  </a:lnTo>
                  <a:lnTo>
                    <a:pt x="77" y="82"/>
                  </a:lnTo>
                  <a:lnTo>
                    <a:pt x="77" y="83"/>
                  </a:lnTo>
                  <a:lnTo>
                    <a:pt x="76" y="83"/>
                  </a:lnTo>
                  <a:lnTo>
                    <a:pt x="77" y="84"/>
                  </a:lnTo>
                  <a:lnTo>
                    <a:pt x="77" y="85"/>
                  </a:lnTo>
                  <a:lnTo>
                    <a:pt x="76" y="85"/>
                  </a:lnTo>
                  <a:lnTo>
                    <a:pt x="76" y="86"/>
                  </a:lnTo>
                  <a:lnTo>
                    <a:pt x="77" y="86"/>
                  </a:lnTo>
                  <a:lnTo>
                    <a:pt x="76" y="87"/>
                  </a:lnTo>
                  <a:lnTo>
                    <a:pt x="77" y="87"/>
                  </a:lnTo>
                  <a:lnTo>
                    <a:pt x="78" y="87"/>
                  </a:lnTo>
                  <a:lnTo>
                    <a:pt x="78" y="88"/>
                  </a:lnTo>
                  <a:lnTo>
                    <a:pt x="78" y="89"/>
                  </a:lnTo>
                  <a:lnTo>
                    <a:pt x="79" y="89"/>
                  </a:lnTo>
                  <a:lnTo>
                    <a:pt x="79" y="88"/>
                  </a:lnTo>
                  <a:lnTo>
                    <a:pt x="80" y="88"/>
                  </a:lnTo>
                  <a:lnTo>
                    <a:pt x="80" y="89"/>
                  </a:lnTo>
                  <a:lnTo>
                    <a:pt x="81" y="89"/>
                  </a:lnTo>
                  <a:lnTo>
                    <a:pt x="81" y="88"/>
                  </a:lnTo>
                  <a:lnTo>
                    <a:pt x="82" y="88"/>
                  </a:lnTo>
                  <a:lnTo>
                    <a:pt x="82" y="89"/>
                  </a:lnTo>
                  <a:lnTo>
                    <a:pt x="84" y="90"/>
                  </a:lnTo>
                  <a:lnTo>
                    <a:pt x="84" y="92"/>
                  </a:lnTo>
                  <a:lnTo>
                    <a:pt x="82" y="92"/>
                  </a:lnTo>
                  <a:lnTo>
                    <a:pt x="82" y="93"/>
                  </a:lnTo>
                  <a:lnTo>
                    <a:pt x="84" y="93"/>
                  </a:lnTo>
                  <a:lnTo>
                    <a:pt x="84" y="94"/>
                  </a:lnTo>
                  <a:lnTo>
                    <a:pt x="84" y="93"/>
                  </a:lnTo>
                  <a:lnTo>
                    <a:pt x="85" y="93"/>
                  </a:lnTo>
                  <a:lnTo>
                    <a:pt x="85" y="94"/>
                  </a:lnTo>
                  <a:lnTo>
                    <a:pt x="86" y="94"/>
                  </a:lnTo>
                  <a:lnTo>
                    <a:pt x="87" y="94"/>
                  </a:lnTo>
                  <a:lnTo>
                    <a:pt x="87" y="95"/>
                  </a:lnTo>
                  <a:lnTo>
                    <a:pt x="88" y="95"/>
                  </a:lnTo>
                  <a:lnTo>
                    <a:pt x="89" y="95"/>
                  </a:lnTo>
                  <a:lnTo>
                    <a:pt x="90" y="95"/>
                  </a:lnTo>
                  <a:lnTo>
                    <a:pt x="91" y="95"/>
                  </a:lnTo>
                  <a:lnTo>
                    <a:pt x="92" y="96"/>
                  </a:lnTo>
                  <a:lnTo>
                    <a:pt x="93" y="96"/>
                  </a:lnTo>
                  <a:lnTo>
                    <a:pt x="94" y="97"/>
                  </a:lnTo>
                  <a:lnTo>
                    <a:pt x="95" y="98"/>
                  </a:lnTo>
                  <a:lnTo>
                    <a:pt x="95" y="99"/>
                  </a:lnTo>
                  <a:lnTo>
                    <a:pt x="95" y="100"/>
                  </a:lnTo>
                  <a:lnTo>
                    <a:pt x="95" y="101"/>
                  </a:lnTo>
                  <a:lnTo>
                    <a:pt x="96" y="101"/>
                  </a:lnTo>
                  <a:lnTo>
                    <a:pt x="96" y="102"/>
                  </a:lnTo>
                  <a:lnTo>
                    <a:pt x="97" y="102"/>
                  </a:lnTo>
                  <a:lnTo>
                    <a:pt x="98" y="102"/>
                  </a:lnTo>
                  <a:lnTo>
                    <a:pt x="99" y="102"/>
                  </a:lnTo>
                  <a:lnTo>
                    <a:pt x="99" y="103"/>
                  </a:lnTo>
                  <a:lnTo>
                    <a:pt x="100" y="103"/>
                  </a:lnTo>
                  <a:lnTo>
                    <a:pt x="101" y="103"/>
                  </a:lnTo>
                  <a:lnTo>
                    <a:pt x="101" y="104"/>
                  </a:lnTo>
                  <a:lnTo>
                    <a:pt x="101" y="103"/>
                  </a:lnTo>
                  <a:lnTo>
                    <a:pt x="103" y="103"/>
                  </a:lnTo>
                  <a:lnTo>
                    <a:pt x="104" y="103"/>
                  </a:lnTo>
                  <a:lnTo>
                    <a:pt x="104" y="104"/>
                  </a:lnTo>
                  <a:lnTo>
                    <a:pt x="105" y="104"/>
                  </a:lnTo>
                  <a:lnTo>
                    <a:pt x="106" y="104"/>
                  </a:lnTo>
                  <a:lnTo>
                    <a:pt x="106" y="105"/>
                  </a:lnTo>
                  <a:lnTo>
                    <a:pt x="107" y="106"/>
                  </a:lnTo>
                  <a:lnTo>
                    <a:pt x="107" y="107"/>
                  </a:lnTo>
                  <a:lnTo>
                    <a:pt x="107" y="108"/>
                  </a:lnTo>
                  <a:lnTo>
                    <a:pt x="107" y="109"/>
                  </a:lnTo>
                  <a:lnTo>
                    <a:pt x="108" y="109"/>
                  </a:lnTo>
                  <a:lnTo>
                    <a:pt x="108" y="111"/>
                  </a:lnTo>
                  <a:lnTo>
                    <a:pt x="109" y="111"/>
                  </a:lnTo>
                  <a:lnTo>
                    <a:pt x="110" y="111"/>
                  </a:lnTo>
                  <a:lnTo>
                    <a:pt x="110" y="112"/>
                  </a:lnTo>
                  <a:lnTo>
                    <a:pt x="111" y="112"/>
                  </a:lnTo>
                  <a:lnTo>
                    <a:pt x="111" y="113"/>
                  </a:lnTo>
                  <a:lnTo>
                    <a:pt x="111" y="114"/>
                  </a:lnTo>
                  <a:lnTo>
                    <a:pt x="112" y="114"/>
                  </a:lnTo>
                  <a:lnTo>
                    <a:pt x="113" y="114"/>
                  </a:lnTo>
                  <a:lnTo>
                    <a:pt x="114" y="114"/>
                  </a:lnTo>
                  <a:lnTo>
                    <a:pt x="115" y="114"/>
                  </a:lnTo>
                  <a:lnTo>
                    <a:pt x="116" y="114"/>
                  </a:lnTo>
                  <a:lnTo>
                    <a:pt x="116" y="115"/>
                  </a:lnTo>
                  <a:lnTo>
                    <a:pt x="116" y="116"/>
                  </a:lnTo>
                  <a:lnTo>
                    <a:pt x="115" y="117"/>
                  </a:lnTo>
                  <a:lnTo>
                    <a:pt x="115" y="118"/>
                  </a:lnTo>
                  <a:lnTo>
                    <a:pt x="115" y="119"/>
                  </a:lnTo>
                  <a:lnTo>
                    <a:pt x="115" y="120"/>
                  </a:lnTo>
                  <a:lnTo>
                    <a:pt x="115" y="121"/>
                  </a:lnTo>
                  <a:lnTo>
                    <a:pt x="115" y="122"/>
                  </a:lnTo>
                  <a:lnTo>
                    <a:pt x="116" y="122"/>
                  </a:lnTo>
                  <a:lnTo>
                    <a:pt x="117" y="123"/>
                  </a:lnTo>
                  <a:lnTo>
                    <a:pt x="117" y="122"/>
                  </a:lnTo>
                  <a:lnTo>
                    <a:pt x="118" y="122"/>
                  </a:lnTo>
                  <a:lnTo>
                    <a:pt x="118" y="121"/>
                  </a:lnTo>
                  <a:lnTo>
                    <a:pt x="119" y="121"/>
                  </a:lnTo>
                  <a:lnTo>
                    <a:pt x="120" y="121"/>
                  </a:lnTo>
                  <a:lnTo>
                    <a:pt x="122" y="121"/>
                  </a:lnTo>
                  <a:lnTo>
                    <a:pt x="123" y="120"/>
                  </a:lnTo>
                  <a:lnTo>
                    <a:pt x="123" y="121"/>
                  </a:lnTo>
                  <a:lnTo>
                    <a:pt x="124" y="121"/>
                  </a:lnTo>
                  <a:lnTo>
                    <a:pt x="125" y="121"/>
                  </a:lnTo>
                  <a:lnTo>
                    <a:pt x="125" y="120"/>
                  </a:lnTo>
                  <a:lnTo>
                    <a:pt x="125" y="121"/>
                  </a:lnTo>
                  <a:lnTo>
                    <a:pt x="126" y="121"/>
                  </a:lnTo>
                  <a:lnTo>
                    <a:pt x="126" y="120"/>
                  </a:lnTo>
                  <a:lnTo>
                    <a:pt x="127" y="121"/>
                  </a:lnTo>
                  <a:lnTo>
                    <a:pt x="126" y="121"/>
                  </a:lnTo>
                  <a:lnTo>
                    <a:pt x="127" y="122"/>
                  </a:lnTo>
                  <a:lnTo>
                    <a:pt x="128" y="122"/>
                  </a:lnTo>
                  <a:lnTo>
                    <a:pt x="127" y="122"/>
                  </a:lnTo>
                  <a:lnTo>
                    <a:pt x="127" y="123"/>
                  </a:lnTo>
                  <a:lnTo>
                    <a:pt x="127" y="124"/>
                  </a:lnTo>
                  <a:lnTo>
                    <a:pt x="128" y="124"/>
                  </a:lnTo>
                  <a:lnTo>
                    <a:pt x="129" y="124"/>
                  </a:lnTo>
                  <a:lnTo>
                    <a:pt x="129" y="125"/>
                  </a:lnTo>
                  <a:lnTo>
                    <a:pt x="130" y="124"/>
                  </a:lnTo>
                  <a:lnTo>
                    <a:pt x="130" y="123"/>
                  </a:lnTo>
                  <a:lnTo>
                    <a:pt x="131" y="123"/>
                  </a:lnTo>
                  <a:lnTo>
                    <a:pt x="132" y="123"/>
                  </a:lnTo>
                  <a:lnTo>
                    <a:pt x="133" y="123"/>
                  </a:lnTo>
                  <a:lnTo>
                    <a:pt x="134" y="123"/>
                  </a:lnTo>
                  <a:lnTo>
                    <a:pt x="134" y="124"/>
                  </a:lnTo>
                  <a:lnTo>
                    <a:pt x="135" y="124"/>
                  </a:lnTo>
                  <a:lnTo>
                    <a:pt x="136" y="124"/>
                  </a:lnTo>
                  <a:lnTo>
                    <a:pt x="136" y="125"/>
                  </a:lnTo>
                  <a:lnTo>
                    <a:pt x="137" y="125"/>
                  </a:lnTo>
                  <a:lnTo>
                    <a:pt x="137" y="124"/>
                  </a:lnTo>
                  <a:lnTo>
                    <a:pt x="138" y="124"/>
                  </a:lnTo>
                  <a:lnTo>
                    <a:pt x="139" y="124"/>
                  </a:lnTo>
                  <a:lnTo>
                    <a:pt x="139" y="125"/>
                  </a:lnTo>
                  <a:lnTo>
                    <a:pt x="140" y="125"/>
                  </a:lnTo>
                  <a:lnTo>
                    <a:pt x="142" y="126"/>
                  </a:lnTo>
                  <a:lnTo>
                    <a:pt x="143" y="126"/>
                  </a:lnTo>
                  <a:lnTo>
                    <a:pt x="143" y="127"/>
                  </a:lnTo>
                  <a:lnTo>
                    <a:pt x="144" y="127"/>
                  </a:lnTo>
                  <a:lnTo>
                    <a:pt x="145" y="127"/>
                  </a:lnTo>
                  <a:lnTo>
                    <a:pt x="146" y="127"/>
                  </a:lnTo>
                  <a:lnTo>
                    <a:pt x="146" y="128"/>
                  </a:lnTo>
                  <a:lnTo>
                    <a:pt x="147" y="128"/>
                  </a:lnTo>
                  <a:lnTo>
                    <a:pt x="147" y="129"/>
                  </a:lnTo>
                  <a:lnTo>
                    <a:pt x="148" y="129"/>
                  </a:lnTo>
                  <a:lnTo>
                    <a:pt x="149" y="131"/>
                  </a:lnTo>
                  <a:lnTo>
                    <a:pt x="149" y="132"/>
                  </a:lnTo>
                  <a:lnTo>
                    <a:pt x="150" y="132"/>
                  </a:lnTo>
                  <a:lnTo>
                    <a:pt x="151" y="133"/>
                  </a:lnTo>
                  <a:lnTo>
                    <a:pt x="152" y="133"/>
                  </a:lnTo>
                  <a:lnTo>
                    <a:pt x="152" y="134"/>
                  </a:lnTo>
                  <a:lnTo>
                    <a:pt x="153" y="135"/>
                  </a:lnTo>
                  <a:lnTo>
                    <a:pt x="154" y="135"/>
                  </a:lnTo>
                  <a:lnTo>
                    <a:pt x="155" y="135"/>
                  </a:lnTo>
                  <a:lnTo>
                    <a:pt x="156" y="135"/>
                  </a:lnTo>
                  <a:lnTo>
                    <a:pt x="157" y="135"/>
                  </a:lnTo>
                  <a:lnTo>
                    <a:pt x="158" y="135"/>
                  </a:lnTo>
                  <a:lnTo>
                    <a:pt x="158" y="134"/>
                  </a:lnTo>
                  <a:lnTo>
                    <a:pt x="159" y="134"/>
                  </a:lnTo>
                  <a:lnTo>
                    <a:pt x="161" y="134"/>
                  </a:lnTo>
                  <a:lnTo>
                    <a:pt x="162" y="134"/>
                  </a:lnTo>
                  <a:lnTo>
                    <a:pt x="163" y="134"/>
                  </a:lnTo>
                  <a:lnTo>
                    <a:pt x="163" y="135"/>
                  </a:lnTo>
                  <a:lnTo>
                    <a:pt x="164" y="135"/>
                  </a:lnTo>
                  <a:lnTo>
                    <a:pt x="164" y="134"/>
                  </a:lnTo>
                  <a:lnTo>
                    <a:pt x="165" y="134"/>
                  </a:lnTo>
                  <a:lnTo>
                    <a:pt x="166" y="134"/>
                  </a:lnTo>
                  <a:lnTo>
                    <a:pt x="167" y="133"/>
                  </a:lnTo>
                  <a:lnTo>
                    <a:pt x="168" y="133"/>
                  </a:lnTo>
                  <a:lnTo>
                    <a:pt x="169" y="133"/>
                  </a:lnTo>
                  <a:lnTo>
                    <a:pt x="170" y="133"/>
                  </a:lnTo>
                  <a:lnTo>
                    <a:pt x="170" y="132"/>
                  </a:lnTo>
                  <a:lnTo>
                    <a:pt x="171" y="133"/>
                  </a:lnTo>
                  <a:lnTo>
                    <a:pt x="172" y="133"/>
                  </a:lnTo>
                  <a:lnTo>
                    <a:pt x="172" y="132"/>
                  </a:lnTo>
                  <a:lnTo>
                    <a:pt x="172" y="133"/>
                  </a:lnTo>
                  <a:lnTo>
                    <a:pt x="173" y="133"/>
                  </a:lnTo>
                  <a:lnTo>
                    <a:pt x="174" y="133"/>
                  </a:lnTo>
                  <a:lnTo>
                    <a:pt x="175" y="133"/>
                  </a:lnTo>
                  <a:lnTo>
                    <a:pt x="176" y="133"/>
                  </a:lnTo>
                  <a:lnTo>
                    <a:pt x="177" y="133"/>
                  </a:lnTo>
                  <a:lnTo>
                    <a:pt x="177" y="134"/>
                  </a:lnTo>
                  <a:lnTo>
                    <a:pt x="178" y="134"/>
                  </a:lnTo>
                  <a:lnTo>
                    <a:pt x="180" y="134"/>
                  </a:lnTo>
                  <a:lnTo>
                    <a:pt x="180" y="135"/>
                  </a:lnTo>
                  <a:lnTo>
                    <a:pt x="181" y="135"/>
                  </a:lnTo>
                  <a:lnTo>
                    <a:pt x="181" y="136"/>
                  </a:lnTo>
                  <a:lnTo>
                    <a:pt x="182" y="136"/>
                  </a:lnTo>
                  <a:lnTo>
                    <a:pt x="183" y="136"/>
                  </a:lnTo>
                  <a:lnTo>
                    <a:pt x="183" y="137"/>
                  </a:lnTo>
                  <a:lnTo>
                    <a:pt x="184" y="136"/>
                  </a:lnTo>
                  <a:lnTo>
                    <a:pt x="185" y="137"/>
                  </a:lnTo>
                  <a:lnTo>
                    <a:pt x="186" y="137"/>
                  </a:lnTo>
                  <a:lnTo>
                    <a:pt x="186" y="138"/>
                  </a:lnTo>
                  <a:lnTo>
                    <a:pt x="187" y="139"/>
                  </a:lnTo>
                  <a:lnTo>
                    <a:pt x="187" y="140"/>
                  </a:lnTo>
                  <a:lnTo>
                    <a:pt x="187" y="141"/>
                  </a:lnTo>
                  <a:lnTo>
                    <a:pt x="187" y="142"/>
                  </a:lnTo>
                  <a:lnTo>
                    <a:pt x="187" y="143"/>
                  </a:lnTo>
                  <a:lnTo>
                    <a:pt x="188" y="143"/>
                  </a:lnTo>
                  <a:lnTo>
                    <a:pt x="188" y="144"/>
                  </a:lnTo>
                  <a:lnTo>
                    <a:pt x="187" y="145"/>
                  </a:lnTo>
                  <a:lnTo>
                    <a:pt x="187" y="146"/>
                  </a:lnTo>
                  <a:lnTo>
                    <a:pt x="187" y="147"/>
                  </a:lnTo>
                  <a:lnTo>
                    <a:pt x="188" y="147"/>
                  </a:lnTo>
                  <a:lnTo>
                    <a:pt x="188" y="148"/>
                  </a:lnTo>
                  <a:lnTo>
                    <a:pt x="187" y="148"/>
                  </a:lnTo>
                  <a:lnTo>
                    <a:pt x="187" y="150"/>
                  </a:lnTo>
                  <a:lnTo>
                    <a:pt x="188" y="150"/>
                  </a:lnTo>
                  <a:lnTo>
                    <a:pt x="188" y="151"/>
                  </a:lnTo>
                  <a:lnTo>
                    <a:pt x="189" y="152"/>
                  </a:lnTo>
                  <a:lnTo>
                    <a:pt x="189" y="153"/>
                  </a:lnTo>
                  <a:lnTo>
                    <a:pt x="190" y="153"/>
                  </a:lnTo>
                  <a:lnTo>
                    <a:pt x="190" y="154"/>
                  </a:lnTo>
                  <a:lnTo>
                    <a:pt x="191" y="154"/>
                  </a:lnTo>
                  <a:lnTo>
                    <a:pt x="192" y="155"/>
                  </a:lnTo>
                  <a:lnTo>
                    <a:pt x="193" y="155"/>
                  </a:lnTo>
                  <a:lnTo>
                    <a:pt x="194" y="155"/>
                  </a:lnTo>
                  <a:lnTo>
                    <a:pt x="195" y="155"/>
                  </a:lnTo>
                  <a:lnTo>
                    <a:pt x="195" y="156"/>
                  </a:lnTo>
                  <a:lnTo>
                    <a:pt x="196" y="156"/>
                  </a:lnTo>
                  <a:lnTo>
                    <a:pt x="197" y="156"/>
                  </a:lnTo>
                  <a:lnTo>
                    <a:pt x="198" y="156"/>
                  </a:lnTo>
                  <a:lnTo>
                    <a:pt x="200" y="156"/>
                  </a:lnTo>
                  <a:lnTo>
                    <a:pt x="200" y="157"/>
                  </a:lnTo>
                  <a:lnTo>
                    <a:pt x="201" y="157"/>
                  </a:lnTo>
                  <a:lnTo>
                    <a:pt x="202" y="157"/>
                  </a:lnTo>
                  <a:lnTo>
                    <a:pt x="202" y="158"/>
                  </a:lnTo>
                  <a:lnTo>
                    <a:pt x="203" y="158"/>
                  </a:lnTo>
                  <a:lnTo>
                    <a:pt x="204" y="158"/>
                  </a:lnTo>
                  <a:lnTo>
                    <a:pt x="205" y="158"/>
                  </a:lnTo>
                  <a:lnTo>
                    <a:pt x="206" y="157"/>
                  </a:lnTo>
                  <a:lnTo>
                    <a:pt x="207" y="157"/>
                  </a:lnTo>
                  <a:lnTo>
                    <a:pt x="208" y="157"/>
                  </a:lnTo>
                  <a:lnTo>
                    <a:pt x="208" y="158"/>
                  </a:lnTo>
                  <a:lnTo>
                    <a:pt x="209" y="157"/>
                  </a:lnTo>
                  <a:lnTo>
                    <a:pt x="210" y="157"/>
                  </a:lnTo>
                  <a:lnTo>
                    <a:pt x="211" y="157"/>
                  </a:lnTo>
                  <a:lnTo>
                    <a:pt x="212" y="157"/>
                  </a:lnTo>
                  <a:lnTo>
                    <a:pt x="213" y="157"/>
                  </a:lnTo>
                  <a:lnTo>
                    <a:pt x="214" y="157"/>
                  </a:lnTo>
                  <a:lnTo>
                    <a:pt x="214" y="158"/>
                  </a:lnTo>
                  <a:lnTo>
                    <a:pt x="215" y="158"/>
                  </a:lnTo>
                  <a:lnTo>
                    <a:pt x="216" y="158"/>
                  </a:lnTo>
                  <a:lnTo>
                    <a:pt x="217" y="158"/>
                  </a:lnTo>
                  <a:lnTo>
                    <a:pt x="219" y="158"/>
                  </a:lnTo>
                  <a:lnTo>
                    <a:pt x="219" y="157"/>
                  </a:lnTo>
                  <a:lnTo>
                    <a:pt x="220" y="157"/>
                  </a:lnTo>
                  <a:lnTo>
                    <a:pt x="220" y="156"/>
                  </a:lnTo>
                  <a:lnTo>
                    <a:pt x="221" y="156"/>
                  </a:lnTo>
                  <a:lnTo>
                    <a:pt x="222" y="156"/>
                  </a:lnTo>
                  <a:lnTo>
                    <a:pt x="223" y="156"/>
                  </a:lnTo>
                  <a:lnTo>
                    <a:pt x="223" y="155"/>
                  </a:lnTo>
                  <a:lnTo>
                    <a:pt x="224" y="155"/>
                  </a:lnTo>
                  <a:lnTo>
                    <a:pt x="225" y="155"/>
                  </a:lnTo>
                  <a:lnTo>
                    <a:pt x="226" y="155"/>
                  </a:lnTo>
                  <a:lnTo>
                    <a:pt x="227" y="155"/>
                  </a:lnTo>
                  <a:lnTo>
                    <a:pt x="228" y="154"/>
                  </a:lnTo>
                  <a:lnTo>
                    <a:pt x="229" y="154"/>
                  </a:lnTo>
                  <a:lnTo>
                    <a:pt x="230" y="154"/>
                  </a:lnTo>
                  <a:lnTo>
                    <a:pt x="231" y="153"/>
                  </a:lnTo>
                  <a:lnTo>
                    <a:pt x="232" y="154"/>
                  </a:lnTo>
                  <a:lnTo>
                    <a:pt x="233" y="154"/>
                  </a:lnTo>
                  <a:lnTo>
                    <a:pt x="233" y="153"/>
                  </a:lnTo>
                  <a:lnTo>
                    <a:pt x="234" y="153"/>
                  </a:lnTo>
                  <a:lnTo>
                    <a:pt x="234" y="152"/>
                  </a:lnTo>
                  <a:lnTo>
                    <a:pt x="235" y="152"/>
                  </a:lnTo>
                  <a:lnTo>
                    <a:pt x="236" y="152"/>
                  </a:lnTo>
                  <a:lnTo>
                    <a:pt x="236" y="153"/>
                  </a:lnTo>
                  <a:lnTo>
                    <a:pt x="238" y="153"/>
                  </a:lnTo>
                  <a:lnTo>
                    <a:pt x="238" y="154"/>
                  </a:lnTo>
                  <a:lnTo>
                    <a:pt x="239" y="154"/>
                  </a:lnTo>
                  <a:lnTo>
                    <a:pt x="239" y="155"/>
                  </a:lnTo>
                  <a:lnTo>
                    <a:pt x="240" y="155"/>
                  </a:lnTo>
                  <a:lnTo>
                    <a:pt x="240" y="156"/>
                  </a:lnTo>
                  <a:lnTo>
                    <a:pt x="241" y="156"/>
                  </a:lnTo>
                  <a:lnTo>
                    <a:pt x="241" y="157"/>
                  </a:lnTo>
                  <a:lnTo>
                    <a:pt x="242" y="157"/>
                  </a:lnTo>
                  <a:lnTo>
                    <a:pt x="242" y="158"/>
                  </a:lnTo>
                  <a:lnTo>
                    <a:pt x="243" y="158"/>
                  </a:lnTo>
                  <a:lnTo>
                    <a:pt x="243" y="159"/>
                  </a:lnTo>
                  <a:lnTo>
                    <a:pt x="244" y="159"/>
                  </a:lnTo>
                  <a:lnTo>
                    <a:pt x="245" y="160"/>
                  </a:lnTo>
                  <a:lnTo>
                    <a:pt x="247" y="162"/>
                  </a:lnTo>
                  <a:lnTo>
                    <a:pt x="250" y="165"/>
                  </a:lnTo>
                  <a:lnTo>
                    <a:pt x="253" y="167"/>
                  </a:lnTo>
                  <a:lnTo>
                    <a:pt x="255" y="170"/>
                  </a:lnTo>
                  <a:lnTo>
                    <a:pt x="258" y="172"/>
                  </a:lnTo>
                  <a:lnTo>
                    <a:pt x="260" y="174"/>
                  </a:lnTo>
                  <a:lnTo>
                    <a:pt x="263" y="177"/>
                  </a:lnTo>
                  <a:lnTo>
                    <a:pt x="267" y="180"/>
                  </a:lnTo>
                  <a:lnTo>
                    <a:pt x="271" y="184"/>
                  </a:lnTo>
                  <a:lnTo>
                    <a:pt x="277" y="190"/>
                  </a:lnTo>
                  <a:lnTo>
                    <a:pt x="287" y="198"/>
                  </a:lnTo>
                  <a:lnTo>
                    <a:pt x="291" y="203"/>
                  </a:lnTo>
                  <a:lnTo>
                    <a:pt x="292" y="203"/>
                  </a:lnTo>
                  <a:lnTo>
                    <a:pt x="299" y="210"/>
                  </a:lnTo>
                  <a:lnTo>
                    <a:pt x="303" y="214"/>
                  </a:lnTo>
                  <a:lnTo>
                    <a:pt x="307" y="218"/>
                  </a:lnTo>
                  <a:lnTo>
                    <a:pt x="317" y="226"/>
                  </a:lnTo>
                  <a:lnTo>
                    <a:pt x="328" y="237"/>
                  </a:lnTo>
                  <a:lnTo>
                    <a:pt x="330" y="239"/>
                  </a:lnTo>
                  <a:lnTo>
                    <a:pt x="330" y="240"/>
                  </a:lnTo>
                  <a:lnTo>
                    <a:pt x="331" y="240"/>
                  </a:lnTo>
                  <a:lnTo>
                    <a:pt x="335" y="243"/>
                  </a:lnTo>
                  <a:lnTo>
                    <a:pt x="339" y="248"/>
                  </a:lnTo>
                  <a:lnTo>
                    <a:pt x="340" y="249"/>
                  </a:lnTo>
                  <a:lnTo>
                    <a:pt x="342" y="250"/>
                  </a:lnTo>
                  <a:lnTo>
                    <a:pt x="343" y="251"/>
                  </a:lnTo>
                  <a:lnTo>
                    <a:pt x="351" y="259"/>
                  </a:lnTo>
                  <a:lnTo>
                    <a:pt x="358" y="265"/>
                  </a:lnTo>
                  <a:lnTo>
                    <a:pt x="359" y="267"/>
                  </a:lnTo>
                  <a:lnTo>
                    <a:pt x="360" y="268"/>
                  </a:lnTo>
                  <a:lnTo>
                    <a:pt x="364" y="272"/>
                  </a:lnTo>
                  <a:lnTo>
                    <a:pt x="367" y="274"/>
                  </a:lnTo>
                  <a:lnTo>
                    <a:pt x="367" y="275"/>
                  </a:lnTo>
                  <a:lnTo>
                    <a:pt x="366" y="276"/>
                  </a:lnTo>
                  <a:lnTo>
                    <a:pt x="366" y="277"/>
                  </a:lnTo>
                  <a:lnTo>
                    <a:pt x="366" y="278"/>
                  </a:lnTo>
                  <a:lnTo>
                    <a:pt x="365" y="278"/>
                  </a:lnTo>
                  <a:lnTo>
                    <a:pt x="365" y="279"/>
                  </a:lnTo>
                  <a:lnTo>
                    <a:pt x="364" y="279"/>
                  </a:lnTo>
                  <a:lnTo>
                    <a:pt x="365" y="279"/>
                  </a:lnTo>
                  <a:lnTo>
                    <a:pt x="364" y="280"/>
                  </a:lnTo>
                  <a:lnTo>
                    <a:pt x="364" y="281"/>
                  </a:lnTo>
                  <a:lnTo>
                    <a:pt x="364" y="282"/>
                  </a:lnTo>
                  <a:lnTo>
                    <a:pt x="363" y="283"/>
                  </a:lnTo>
                  <a:lnTo>
                    <a:pt x="363" y="284"/>
                  </a:lnTo>
                  <a:lnTo>
                    <a:pt x="363" y="286"/>
                  </a:lnTo>
                  <a:lnTo>
                    <a:pt x="363" y="287"/>
                  </a:lnTo>
                  <a:lnTo>
                    <a:pt x="363" y="288"/>
                  </a:lnTo>
                  <a:lnTo>
                    <a:pt x="363" y="289"/>
                  </a:lnTo>
                  <a:lnTo>
                    <a:pt x="362" y="290"/>
                  </a:lnTo>
                  <a:lnTo>
                    <a:pt x="361" y="291"/>
                  </a:lnTo>
                  <a:lnTo>
                    <a:pt x="361" y="292"/>
                  </a:lnTo>
                  <a:lnTo>
                    <a:pt x="360" y="293"/>
                  </a:lnTo>
                  <a:lnTo>
                    <a:pt x="359" y="294"/>
                  </a:lnTo>
                  <a:lnTo>
                    <a:pt x="359" y="295"/>
                  </a:lnTo>
                  <a:lnTo>
                    <a:pt x="359" y="296"/>
                  </a:lnTo>
                  <a:lnTo>
                    <a:pt x="358" y="297"/>
                  </a:lnTo>
                  <a:lnTo>
                    <a:pt x="358" y="298"/>
                  </a:lnTo>
                  <a:lnTo>
                    <a:pt x="357" y="298"/>
                  </a:lnTo>
                  <a:lnTo>
                    <a:pt x="357" y="299"/>
                  </a:lnTo>
                  <a:lnTo>
                    <a:pt x="356" y="300"/>
                  </a:lnTo>
                  <a:lnTo>
                    <a:pt x="356" y="301"/>
                  </a:lnTo>
                  <a:lnTo>
                    <a:pt x="356" y="302"/>
                  </a:lnTo>
                  <a:lnTo>
                    <a:pt x="356" y="303"/>
                  </a:lnTo>
                  <a:lnTo>
                    <a:pt x="355" y="303"/>
                  </a:lnTo>
                  <a:lnTo>
                    <a:pt x="356" y="304"/>
                  </a:lnTo>
                  <a:lnTo>
                    <a:pt x="357" y="304"/>
                  </a:lnTo>
                  <a:lnTo>
                    <a:pt x="357" y="306"/>
                  </a:lnTo>
                  <a:lnTo>
                    <a:pt x="357" y="307"/>
                  </a:lnTo>
                  <a:lnTo>
                    <a:pt x="357" y="308"/>
                  </a:lnTo>
                  <a:lnTo>
                    <a:pt x="358" y="308"/>
                  </a:lnTo>
                  <a:lnTo>
                    <a:pt x="358" y="309"/>
                  </a:lnTo>
                  <a:lnTo>
                    <a:pt x="358" y="310"/>
                  </a:lnTo>
                  <a:lnTo>
                    <a:pt x="358" y="311"/>
                  </a:lnTo>
                  <a:lnTo>
                    <a:pt x="358" y="312"/>
                  </a:lnTo>
                  <a:lnTo>
                    <a:pt x="357" y="312"/>
                  </a:lnTo>
                  <a:lnTo>
                    <a:pt x="357" y="313"/>
                  </a:lnTo>
                  <a:lnTo>
                    <a:pt x="358" y="313"/>
                  </a:lnTo>
                  <a:lnTo>
                    <a:pt x="358" y="314"/>
                  </a:lnTo>
                  <a:lnTo>
                    <a:pt x="357" y="314"/>
                  </a:lnTo>
                  <a:lnTo>
                    <a:pt x="357" y="315"/>
                  </a:lnTo>
                  <a:lnTo>
                    <a:pt x="357" y="316"/>
                  </a:lnTo>
                  <a:lnTo>
                    <a:pt x="357" y="317"/>
                  </a:lnTo>
                  <a:lnTo>
                    <a:pt x="357" y="318"/>
                  </a:lnTo>
                  <a:lnTo>
                    <a:pt x="358" y="318"/>
                  </a:lnTo>
                  <a:lnTo>
                    <a:pt x="358" y="319"/>
                  </a:lnTo>
                  <a:lnTo>
                    <a:pt x="358" y="320"/>
                  </a:lnTo>
                  <a:lnTo>
                    <a:pt x="357" y="320"/>
                  </a:lnTo>
                  <a:lnTo>
                    <a:pt x="357" y="321"/>
                  </a:lnTo>
                  <a:lnTo>
                    <a:pt x="358" y="321"/>
                  </a:lnTo>
                  <a:lnTo>
                    <a:pt x="357" y="322"/>
                  </a:lnTo>
                  <a:lnTo>
                    <a:pt x="357" y="323"/>
                  </a:lnTo>
                  <a:lnTo>
                    <a:pt x="357" y="325"/>
                  </a:lnTo>
                  <a:lnTo>
                    <a:pt x="356" y="325"/>
                  </a:lnTo>
                  <a:lnTo>
                    <a:pt x="356" y="326"/>
                  </a:lnTo>
                  <a:lnTo>
                    <a:pt x="357" y="327"/>
                  </a:lnTo>
                  <a:lnTo>
                    <a:pt x="357" y="328"/>
                  </a:lnTo>
                  <a:lnTo>
                    <a:pt x="357" y="329"/>
                  </a:lnTo>
                  <a:lnTo>
                    <a:pt x="357" y="330"/>
                  </a:lnTo>
                  <a:lnTo>
                    <a:pt x="357" y="331"/>
                  </a:lnTo>
                  <a:lnTo>
                    <a:pt x="357" y="332"/>
                  </a:lnTo>
                  <a:lnTo>
                    <a:pt x="356" y="332"/>
                  </a:lnTo>
                  <a:lnTo>
                    <a:pt x="356" y="333"/>
                  </a:lnTo>
                  <a:lnTo>
                    <a:pt x="355" y="333"/>
                  </a:lnTo>
                  <a:lnTo>
                    <a:pt x="355" y="334"/>
                  </a:lnTo>
                  <a:lnTo>
                    <a:pt x="355" y="335"/>
                  </a:lnTo>
                  <a:lnTo>
                    <a:pt x="354" y="335"/>
                  </a:lnTo>
                  <a:lnTo>
                    <a:pt x="354" y="336"/>
                  </a:lnTo>
                  <a:lnTo>
                    <a:pt x="355" y="336"/>
                  </a:lnTo>
                  <a:lnTo>
                    <a:pt x="354" y="336"/>
                  </a:lnTo>
                  <a:lnTo>
                    <a:pt x="354" y="337"/>
                  </a:lnTo>
                  <a:lnTo>
                    <a:pt x="355" y="337"/>
                  </a:lnTo>
                  <a:lnTo>
                    <a:pt x="355" y="338"/>
                  </a:lnTo>
                  <a:lnTo>
                    <a:pt x="354" y="338"/>
                  </a:lnTo>
                  <a:lnTo>
                    <a:pt x="355" y="339"/>
                  </a:lnTo>
                  <a:lnTo>
                    <a:pt x="354" y="339"/>
                  </a:lnTo>
                  <a:lnTo>
                    <a:pt x="354" y="340"/>
                  </a:lnTo>
                  <a:lnTo>
                    <a:pt x="352" y="341"/>
                  </a:lnTo>
                  <a:lnTo>
                    <a:pt x="352" y="342"/>
                  </a:lnTo>
                  <a:lnTo>
                    <a:pt x="352" y="343"/>
                  </a:lnTo>
                  <a:lnTo>
                    <a:pt x="351" y="343"/>
                  </a:lnTo>
                  <a:lnTo>
                    <a:pt x="351" y="345"/>
                  </a:lnTo>
                  <a:lnTo>
                    <a:pt x="352" y="345"/>
                  </a:lnTo>
                  <a:lnTo>
                    <a:pt x="352" y="346"/>
                  </a:lnTo>
                  <a:lnTo>
                    <a:pt x="351" y="346"/>
                  </a:lnTo>
                  <a:lnTo>
                    <a:pt x="351" y="347"/>
                  </a:lnTo>
                  <a:lnTo>
                    <a:pt x="351" y="348"/>
                  </a:lnTo>
                  <a:lnTo>
                    <a:pt x="352" y="348"/>
                  </a:lnTo>
                  <a:lnTo>
                    <a:pt x="352" y="349"/>
                  </a:lnTo>
                  <a:lnTo>
                    <a:pt x="352" y="350"/>
                  </a:lnTo>
                  <a:lnTo>
                    <a:pt x="351" y="350"/>
                  </a:lnTo>
                  <a:lnTo>
                    <a:pt x="351" y="351"/>
                  </a:lnTo>
                  <a:lnTo>
                    <a:pt x="352" y="352"/>
                  </a:lnTo>
                  <a:lnTo>
                    <a:pt x="351" y="352"/>
                  </a:lnTo>
                  <a:lnTo>
                    <a:pt x="351" y="353"/>
                  </a:lnTo>
                  <a:lnTo>
                    <a:pt x="352" y="352"/>
                  </a:lnTo>
                  <a:lnTo>
                    <a:pt x="352" y="353"/>
                  </a:lnTo>
                  <a:lnTo>
                    <a:pt x="351" y="353"/>
                  </a:lnTo>
                  <a:lnTo>
                    <a:pt x="351" y="354"/>
                  </a:lnTo>
                  <a:lnTo>
                    <a:pt x="351" y="355"/>
                  </a:lnTo>
                  <a:lnTo>
                    <a:pt x="350" y="355"/>
                  </a:lnTo>
                  <a:lnTo>
                    <a:pt x="350" y="356"/>
                  </a:lnTo>
                  <a:lnTo>
                    <a:pt x="349" y="357"/>
                  </a:lnTo>
                  <a:lnTo>
                    <a:pt x="349" y="358"/>
                  </a:lnTo>
                  <a:lnTo>
                    <a:pt x="350" y="358"/>
                  </a:lnTo>
                  <a:lnTo>
                    <a:pt x="350" y="359"/>
                  </a:lnTo>
                  <a:lnTo>
                    <a:pt x="350" y="360"/>
                  </a:lnTo>
                  <a:lnTo>
                    <a:pt x="350" y="361"/>
                  </a:lnTo>
                  <a:lnTo>
                    <a:pt x="350" y="362"/>
                  </a:lnTo>
                  <a:lnTo>
                    <a:pt x="351" y="362"/>
                  </a:lnTo>
                  <a:lnTo>
                    <a:pt x="352" y="362"/>
                  </a:lnTo>
                  <a:lnTo>
                    <a:pt x="352" y="364"/>
                  </a:lnTo>
                  <a:lnTo>
                    <a:pt x="352" y="365"/>
                  </a:lnTo>
                  <a:lnTo>
                    <a:pt x="352" y="366"/>
                  </a:lnTo>
                  <a:lnTo>
                    <a:pt x="354" y="366"/>
                  </a:lnTo>
                  <a:lnTo>
                    <a:pt x="354" y="367"/>
                  </a:lnTo>
                  <a:lnTo>
                    <a:pt x="355" y="368"/>
                  </a:lnTo>
                  <a:lnTo>
                    <a:pt x="355" y="369"/>
                  </a:lnTo>
                  <a:lnTo>
                    <a:pt x="355" y="370"/>
                  </a:lnTo>
                  <a:lnTo>
                    <a:pt x="354" y="370"/>
                  </a:lnTo>
                  <a:lnTo>
                    <a:pt x="354" y="371"/>
                  </a:lnTo>
                  <a:lnTo>
                    <a:pt x="355" y="371"/>
                  </a:lnTo>
                  <a:lnTo>
                    <a:pt x="354" y="372"/>
                  </a:lnTo>
                  <a:lnTo>
                    <a:pt x="355" y="372"/>
                  </a:lnTo>
                  <a:lnTo>
                    <a:pt x="354" y="373"/>
                  </a:lnTo>
                  <a:lnTo>
                    <a:pt x="354" y="374"/>
                  </a:lnTo>
                  <a:lnTo>
                    <a:pt x="355" y="374"/>
                  </a:lnTo>
                  <a:lnTo>
                    <a:pt x="355" y="375"/>
                  </a:lnTo>
                  <a:lnTo>
                    <a:pt x="355" y="376"/>
                  </a:lnTo>
                  <a:lnTo>
                    <a:pt x="356" y="376"/>
                  </a:lnTo>
                  <a:lnTo>
                    <a:pt x="356" y="377"/>
                  </a:lnTo>
                  <a:lnTo>
                    <a:pt x="355" y="377"/>
                  </a:lnTo>
                  <a:lnTo>
                    <a:pt x="356" y="377"/>
                  </a:lnTo>
                  <a:lnTo>
                    <a:pt x="356" y="378"/>
                  </a:lnTo>
                  <a:lnTo>
                    <a:pt x="355" y="378"/>
                  </a:lnTo>
                  <a:lnTo>
                    <a:pt x="355" y="379"/>
                  </a:lnTo>
                  <a:lnTo>
                    <a:pt x="355" y="380"/>
                  </a:lnTo>
                  <a:lnTo>
                    <a:pt x="355" y="381"/>
                  </a:lnTo>
                  <a:lnTo>
                    <a:pt x="354" y="381"/>
                  </a:lnTo>
                  <a:lnTo>
                    <a:pt x="352" y="381"/>
                  </a:lnTo>
                  <a:lnTo>
                    <a:pt x="354" y="383"/>
                  </a:lnTo>
                  <a:lnTo>
                    <a:pt x="352" y="383"/>
                  </a:lnTo>
                  <a:lnTo>
                    <a:pt x="354" y="383"/>
                  </a:lnTo>
                  <a:lnTo>
                    <a:pt x="354" y="384"/>
                  </a:lnTo>
                  <a:lnTo>
                    <a:pt x="354" y="385"/>
                  </a:lnTo>
                  <a:lnTo>
                    <a:pt x="352" y="385"/>
                  </a:lnTo>
                  <a:lnTo>
                    <a:pt x="352" y="386"/>
                  </a:lnTo>
                  <a:lnTo>
                    <a:pt x="351" y="386"/>
                  </a:lnTo>
                  <a:lnTo>
                    <a:pt x="352" y="386"/>
                  </a:lnTo>
                  <a:lnTo>
                    <a:pt x="352" y="387"/>
                  </a:lnTo>
                  <a:lnTo>
                    <a:pt x="351" y="387"/>
                  </a:lnTo>
                  <a:lnTo>
                    <a:pt x="351" y="388"/>
                  </a:lnTo>
                  <a:lnTo>
                    <a:pt x="350" y="388"/>
                  </a:lnTo>
                  <a:lnTo>
                    <a:pt x="351" y="388"/>
                  </a:lnTo>
                  <a:lnTo>
                    <a:pt x="351" y="389"/>
                  </a:lnTo>
                  <a:lnTo>
                    <a:pt x="350" y="389"/>
                  </a:lnTo>
                  <a:lnTo>
                    <a:pt x="350" y="390"/>
                  </a:lnTo>
                  <a:lnTo>
                    <a:pt x="350" y="391"/>
                  </a:lnTo>
                  <a:lnTo>
                    <a:pt x="350" y="392"/>
                  </a:lnTo>
                  <a:lnTo>
                    <a:pt x="350" y="393"/>
                  </a:lnTo>
                  <a:lnTo>
                    <a:pt x="349" y="393"/>
                  </a:lnTo>
                  <a:lnTo>
                    <a:pt x="348" y="393"/>
                  </a:lnTo>
                  <a:lnTo>
                    <a:pt x="348" y="394"/>
                  </a:lnTo>
                  <a:lnTo>
                    <a:pt x="348" y="395"/>
                  </a:lnTo>
                  <a:lnTo>
                    <a:pt x="348" y="396"/>
                  </a:lnTo>
                  <a:lnTo>
                    <a:pt x="349" y="397"/>
                  </a:lnTo>
                  <a:lnTo>
                    <a:pt x="349" y="398"/>
                  </a:lnTo>
                  <a:lnTo>
                    <a:pt x="348" y="398"/>
                  </a:lnTo>
                  <a:lnTo>
                    <a:pt x="347" y="398"/>
                  </a:lnTo>
                  <a:lnTo>
                    <a:pt x="347" y="399"/>
                  </a:lnTo>
                  <a:lnTo>
                    <a:pt x="347" y="400"/>
                  </a:lnTo>
                  <a:lnTo>
                    <a:pt x="347" y="401"/>
                  </a:lnTo>
                  <a:lnTo>
                    <a:pt x="347" y="403"/>
                  </a:lnTo>
                  <a:lnTo>
                    <a:pt x="348" y="404"/>
                  </a:lnTo>
                  <a:lnTo>
                    <a:pt x="347" y="404"/>
                  </a:lnTo>
                  <a:lnTo>
                    <a:pt x="348" y="404"/>
                  </a:lnTo>
                  <a:lnTo>
                    <a:pt x="348" y="405"/>
                  </a:lnTo>
                  <a:lnTo>
                    <a:pt x="347" y="405"/>
                  </a:lnTo>
                  <a:lnTo>
                    <a:pt x="347" y="406"/>
                  </a:lnTo>
                  <a:lnTo>
                    <a:pt x="348" y="405"/>
                  </a:lnTo>
                  <a:lnTo>
                    <a:pt x="348" y="406"/>
                  </a:lnTo>
                  <a:lnTo>
                    <a:pt x="348" y="407"/>
                  </a:lnTo>
                  <a:lnTo>
                    <a:pt x="348" y="408"/>
                  </a:lnTo>
                  <a:lnTo>
                    <a:pt x="348" y="409"/>
                  </a:lnTo>
                  <a:lnTo>
                    <a:pt x="347" y="409"/>
                  </a:lnTo>
                  <a:lnTo>
                    <a:pt x="347" y="410"/>
                  </a:lnTo>
                  <a:lnTo>
                    <a:pt x="346" y="409"/>
                  </a:lnTo>
                  <a:lnTo>
                    <a:pt x="346" y="410"/>
                  </a:lnTo>
                  <a:lnTo>
                    <a:pt x="346" y="411"/>
                  </a:lnTo>
                  <a:lnTo>
                    <a:pt x="342" y="408"/>
                  </a:lnTo>
                  <a:lnTo>
                    <a:pt x="332" y="399"/>
                  </a:lnTo>
                  <a:lnTo>
                    <a:pt x="316" y="386"/>
                  </a:lnTo>
                  <a:lnTo>
                    <a:pt x="307" y="377"/>
                  </a:lnTo>
                  <a:lnTo>
                    <a:pt x="306" y="377"/>
                  </a:lnTo>
                  <a:lnTo>
                    <a:pt x="306" y="376"/>
                  </a:lnTo>
                  <a:lnTo>
                    <a:pt x="297" y="369"/>
                  </a:lnTo>
                  <a:lnTo>
                    <a:pt x="289" y="361"/>
                  </a:lnTo>
                  <a:lnTo>
                    <a:pt x="285" y="358"/>
                  </a:lnTo>
                  <a:lnTo>
                    <a:pt x="283" y="356"/>
                  </a:lnTo>
                  <a:lnTo>
                    <a:pt x="277" y="352"/>
                  </a:lnTo>
                  <a:lnTo>
                    <a:pt x="271" y="347"/>
                  </a:lnTo>
                  <a:lnTo>
                    <a:pt x="266" y="342"/>
                  </a:lnTo>
                  <a:lnTo>
                    <a:pt x="263" y="339"/>
                  </a:lnTo>
                  <a:lnTo>
                    <a:pt x="260" y="337"/>
                  </a:lnTo>
                  <a:lnTo>
                    <a:pt x="249" y="328"/>
                  </a:lnTo>
                  <a:lnTo>
                    <a:pt x="239" y="319"/>
                  </a:lnTo>
                  <a:lnTo>
                    <a:pt x="226" y="309"/>
                  </a:lnTo>
                  <a:lnTo>
                    <a:pt x="219" y="302"/>
                  </a:lnTo>
                  <a:lnTo>
                    <a:pt x="213" y="298"/>
                  </a:lnTo>
                  <a:lnTo>
                    <a:pt x="204" y="290"/>
                  </a:lnTo>
                  <a:lnTo>
                    <a:pt x="197" y="284"/>
                  </a:lnTo>
                  <a:lnTo>
                    <a:pt x="192" y="291"/>
                  </a:lnTo>
                  <a:lnTo>
                    <a:pt x="187" y="296"/>
                  </a:lnTo>
                  <a:lnTo>
                    <a:pt x="186" y="297"/>
                  </a:lnTo>
                  <a:lnTo>
                    <a:pt x="183" y="301"/>
                  </a:lnTo>
                  <a:lnTo>
                    <a:pt x="175" y="309"/>
                  </a:lnTo>
                  <a:lnTo>
                    <a:pt x="169" y="316"/>
                  </a:lnTo>
                  <a:lnTo>
                    <a:pt x="167" y="318"/>
                  </a:lnTo>
                  <a:lnTo>
                    <a:pt x="166" y="319"/>
                  </a:lnTo>
                  <a:lnTo>
                    <a:pt x="163" y="323"/>
                  </a:lnTo>
                  <a:lnTo>
                    <a:pt x="158" y="327"/>
                  </a:lnTo>
                  <a:lnTo>
                    <a:pt x="152" y="334"/>
                  </a:lnTo>
                  <a:lnTo>
                    <a:pt x="149" y="337"/>
                  </a:lnTo>
                  <a:lnTo>
                    <a:pt x="146" y="341"/>
                  </a:lnTo>
                  <a:lnTo>
                    <a:pt x="145" y="342"/>
                  </a:lnTo>
                  <a:lnTo>
                    <a:pt x="144" y="343"/>
                  </a:lnTo>
                  <a:lnTo>
                    <a:pt x="143" y="345"/>
                  </a:lnTo>
                  <a:lnTo>
                    <a:pt x="138" y="348"/>
                  </a:lnTo>
                  <a:lnTo>
                    <a:pt x="134" y="353"/>
                  </a:lnTo>
                  <a:lnTo>
                    <a:pt x="134" y="354"/>
                  </a:lnTo>
                  <a:lnTo>
                    <a:pt x="133" y="354"/>
                  </a:lnTo>
                  <a:lnTo>
                    <a:pt x="132" y="355"/>
                  </a:lnTo>
                  <a:lnTo>
                    <a:pt x="131" y="356"/>
                  </a:lnTo>
                  <a:lnTo>
                    <a:pt x="131" y="357"/>
                  </a:lnTo>
                  <a:lnTo>
                    <a:pt x="130" y="358"/>
                  </a:lnTo>
                  <a:lnTo>
                    <a:pt x="129" y="359"/>
                  </a:lnTo>
                  <a:lnTo>
                    <a:pt x="128" y="360"/>
                  </a:lnTo>
                  <a:lnTo>
                    <a:pt x="127" y="360"/>
                  </a:lnTo>
                  <a:lnTo>
                    <a:pt x="127" y="361"/>
                  </a:lnTo>
                  <a:lnTo>
                    <a:pt x="126" y="361"/>
                  </a:lnTo>
                  <a:lnTo>
                    <a:pt x="126" y="362"/>
                  </a:lnTo>
                  <a:lnTo>
                    <a:pt x="125" y="364"/>
                  </a:lnTo>
                  <a:lnTo>
                    <a:pt x="124" y="365"/>
                  </a:lnTo>
                  <a:lnTo>
                    <a:pt x="123" y="365"/>
                  </a:lnTo>
                  <a:lnTo>
                    <a:pt x="123" y="366"/>
                  </a:lnTo>
                  <a:lnTo>
                    <a:pt x="122" y="366"/>
                  </a:lnTo>
                  <a:lnTo>
                    <a:pt x="122" y="367"/>
                  </a:lnTo>
                  <a:lnTo>
                    <a:pt x="120" y="367"/>
                  </a:lnTo>
                  <a:lnTo>
                    <a:pt x="120" y="368"/>
                  </a:lnTo>
                  <a:lnTo>
                    <a:pt x="119" y="368"/>
                  </a:lnTo>
                  <a:lnTo>
                    <a:pt x="118" y="368"/>
                  </a:lnTo>
                  <a:lnTo>
                    <a:pt x="117" y="369"/>
                  </a:lnTo>
                  <a:lnTo>
                    <a:pt x="116" y="369"/>
                  </a:lnTo>
                  <a:lnTo>
                    <a:pt x="116" y="370"/>
                  </a:lnTo>
                  <a:lnTo>
                    <a:pt x="115" y="370"/>
                  </a:lnTo>
                  <a:lnTo>
                    <a:pt x="114" y="371"/>
                  </a:lnTo>
                  <a:lnTo>
                    <a:pt x="113" y="371"/>
                  </a:lnTo>
                  <a:lnTo>
                    <a:pt x="112" y="371"/>
                  </a:lnTo>
                  <a:lnTo>
                    <a:pt x="111" y="370"/>
                  </a:lnTo>
                  <a:lnTo>
                    <a:pt x="110" y="370"/>
                  </a:lnTo>
                  <a:lnTo>
                    <a:pt x="109" y="370"/>
                  </a:lnTo>
                  <a:lnTo>
                    <a:pt x="108" y="370"/>
                  </a:lnTo>
                  <a:lnTo>
                    <a:pt x="107" y="370"/>
                  </a:lnTo>
                  <a:lnTo>
                    <a:pt x="106" y="370"/>
                  </a:lnTo>
                  <a:lnTo>
                    <a:pt x="106" y="371"/>
                  </a:lnTo>
                  <a:lnTo>
                    <a:pt x="105" y="371"/>
                  </a:lnTo>
                  <a:lnTo>
                    <a:pt x="104" y="371"/>
                  </a:lnTo>
                  <a:lnTo>
                    <a:pt x="104" y="370"/>
                  </a:lnTo>
                  <a:lnTo>
                    <a:pt x="103" y="370"/>
                  </a:lnTo>
                  <a:lnTo>
                    <a:pt x="103" y="369"/>
                  </a:lnTo>
                  <a:lnTo>
                    <a:pt x="101" y="369"/>
                  </a:lnTo>
                  <a:lnTo>
                    <a:pt x="100" y="369"/>
                  </a:lnTo>
                  <a:lnTo>
                    <a:pt x="99" y="369"/>
                  </a:lnTo>
                  <a:lnTo>
                    <a:pt x="98" y="369"/>
                  </a:lnTo>
                  <a:lnTo>
                    <a:pt x="97" y="369"/>
                  </a:lnTo>
                  <a:lnTo>
                    <a:pt x="97" y="370"/>
                  </a:lnTo>
                  <a:lnTo>
                    <a:pt x="96" y="370"/>
                  </a:lnTo>
                  <a:lnTo>
                    <a:pt x="96" y="371"/>
                  </a:lnTo>
                  <a:lnTo>
                    <a:pt x="96" y="372"/>
                  </a:lnTo>
                  <a:lnTo>
                    <a:pt x="96" y="373"/>
                  </a:lnTo>
                  <a:lnTo>
                    <a:pt x="96" y="374"/>
                  </a:lnTo>
                  <a:lnTo>
                    <a:pt x="96" y="375"/>
                  </a:lnTo>
                  <a:lnTo>
                    <a:pt x="95" y="375"/>
                  </a:lnTo>
                  <a:lnTo>
                    <a:pt x="95" y="376"/>
                  </a:lnTo>
                  <a:lnTo>
                    <a:pt x="94" y="376"/>
                  </a:lnTo>
                  <a:lnTo>
                    <a:pt x="94" y="377"/>
                  </a:lnTo>
                  <a:lnTo>
                    <a:pt x="93" y="378"/>
                  </a:lnTo>
                  <a:lnTo>
                    <a:pt x="92" y="379"/>
                  </a:lnTo>
                  <a:lnTo>
                    <a:pt x="92" y="380"/>
                  </a:lnTo>
                  <a:lnTo>
                    <a:pt x="91" y="380"/>
                  </a:lnTo>
                  <a:lnTo>
                    <a:pt x="91" y="381"/>
                  </a:lnTo>
                  <a:lnTo>
                    <a:pt x="91" y="383"/>
                  </a:lnTo>
                  <a:lnTo>
                    <a:pt x="90" y="383"/>
                  </a:lnTo>
                  <a:lnTo>
                    <a:pt x="90" y="384"/>
                  </a:lnTo>
                  <a:lnTo>
                    <a:pt x="90" y="385"/>
                  </a:lnTo>
                  <a:lnTo>
                    <a:pt x="90" y="386"/>
                  </a:lnTo>
                  <a:lnTo>
                    <a:pt x="89" y="387"/>
                  </a:lnTo>
                  <a:lnTo>
                    <a:pt x="90" y="387"/>
                  </a:lnTo>
                  <a:lnTo>
                    <a:pt x="90" y="388"/>
                  </a:lnTo>
                  <a:lnTo>
                    <a:pt x="90" y="389"/>
                  </a:lnTo>
                  <a:lnTo>
                    <a:pt x="89" y="390"/>
                  </a:lnTo>
                  <a:lnTo>
                    <a:pt x="89" y="391"/>
                  </a:lnTo>
                  <a:lnTo>
                    <a:pt x="89" y="392"/>
                  </a:lnTo>
                  <a:lnTo>
                    <a:pt x="88" y="392"/>
                  </a:lnTo>
                  <a:lnTo>
                    <a:pt x="88" y="393"/>
                  </a:lnTo>
                  <a:lnTo>
                    <a:pt x="87" y="393"/>
                  </a:lnTo>
                  <a:lnTo>
                    <a:pt x="86" y="393"/>
                  </a:lnTo>
                  <a:lnTo>
                    <a:pt x="85" y="393"/>
                  </a:lnTo>
                  <a:lnTo>
                    <a:pt x="84" y="393"/>
                  </a:lnTo>
                  <a:lnTo>
                    <a:pt x="84" y="394"/>
                  </a:lnTo>
                  <a:lnTo>
                    <a:pt x="82" y="395"/>
                  </a:lnTo>
                  <a:lnTo>
                    <a:pt x="82" y="396"/>
                  </a:lnTo>
                  <a:lnTo>
                    <a:pt x="81" y="396"/>
                  </a:lnTo>
                  <a:lnTo>
                    <a:pt x="80" y="397"/>
                  </a:lnTo>
                  <a:lnTo>
                    <a:pt x="80" y="398"/>
                  </a:lnTo>
                  <a:lnTo>
                    <a:pt x="79" y="398"/>
                  </a:lnTo>
                  <a:lnTo>
                    <a:pt x="78" y="398"/>
                  </a:lnTo>
                  <a:lnTo>
                    <a:pt x="79" y="399"/>
                  </a:lnTo>
                  <a:lnTo>
                    <a:pt x="78" y="399"/>
                  </a:lnTo>
                  <a:lnTo>
                    <a:pt x="78" y="400"/>
                  </a:lnTo>
                  <a:lnTo>
                    <a:pt x="77" y="400"/>
                  </a:lnTo>
                  <a:lnTo>
                    <a:pt x="77" y="401"/>
                  </a:lnTo>
                  <a:lnTo>
                    <a:pt x="77" y="403"/>
                  </a:lnTo>
                  <a:lnTo>
                    <a:pt x="77" y="404"/>
                  </a:lnTo>
                  <a:lnTo>
                    <a:pt x="76" y="404"/>
                  </a:lnTo>
                  <a:lnTo>
                    <a:pt x="76" y="405"/>
                  </a:lnTo>
                  <a:lnTo>
                    <a:pt x="76" y="406"/>
                  </a:lnTo>
                  <a:lnTo>
                    <a:pt x="75" y="406"/>
                  </a:lnTo>
                  <a:lnTo>
                    <a:pt x="75" y="407"/>
                  </a:lnTo>
                  <a:lnTo>
                    <a:pt x="75" y="408"/>
                  </a:lnTo>
                  <a:lnTo>
                    <a:pt x="74" y="408"/>
                  </a:lnTo>
                  <a:lnTo>
                    <a:pt x="74" y="409"/>
                  </a:lnTo>
                  <a:lnTo>
                    <a:pt x="73" y="409"/>
                  </a:lnTo>
                  <a:lnTo>
                    <a:pt x="73" y="410"/>
                  </a:lnTo>
                  <a:lnTo>
                    <a:pt x="72" y="410"/>
                  </a:lnTo>
                  <a:lnTo>
                    <a:pt x="72" y="411"/>
                  </a:lnTo>
                  <a:lnTo>
                    <a:pt x="71" y="411"/>
                  </a:lnTo>
                  <a:lnTo>
                    <a:pt x="70" y="411"/>
                  </a:lnTo>
                  <a:lnTo>
                    <a:pt x="69" y="411"/>
                  </a:lnTo>
                  <a:lnTo>
                    <a:pt x="68" y="411"/>
                  </a:lnTo>
                  <a:lnTo>
                    <a:pt x="68" y="412"/>
                  </a:lnTo>
                  <a:lnTo>
                    <a:pt x="67" y="412"/>
                  </a:lnTo>
                  <a:lnTo>
                    <a:pt x="66" y="412"/>
                  </a:lnTo>
                  <a:lnTo>
                    <a:pt x="66" y="411"/>
                  </a:lnTo>
                  <a:lnTo>
                    <a:pt x="65" y="411"/>
                  </a:lnTo>
                  <a:lnTo>
                    <a:pt x="65" y="410"/>
                  </a:lnTo>
                  <a:lnTo>
                    <a:pt x="64" y="410"/>
                  </a:lnTo>
                  <a:lnTo>
                    <a:pt x="62" y="410"/>
                  </a:lnTo>
                  <a:lnTo>
                    <a:pt x="62" y="409"/>
                  </a:lnTo>
                  <a:lnTo>
                    <a:pt x="62" y="408"/>
                  </a:lnTo>
                  <a:lnTo>
                    <a:pt x="61" y="408"/>
                  </a:lnTo>
                  <a:lnTo>
                    <a:pt x="60" y="408"/>
                  </a:lnTo>
                  <a:lnTo>
                    <a:pt x="59" y="409"/>
                  </a:lnTo>
                  <a:lnTo>
                    <a:pt x="58" y="409"/>
                  </a:lnTo>
                  <a:lnTo>
                    <a:pt x="57" y="409"/>
                  </a:lnTo>
                  <a:lnTo>
                    <a:pt x="56" y="409"/>
                  </a:lnTo>
                  <a:lnTo>
                    <a:pt x="55" y="408"/>
                  </a:lnTo>
                  <a:lnTo>
                    <a:pt x="54" y="408"/>
                  </a:lnTo>
                  <a:lnTo>
                    <a:pt x="53" y="408"/>
                  </a:lnTo>
                  <a:lnTo>
                    <a:pt x="52" y="408"/>
                  </a:lnTo>
                  <a:lnTo>
                    <a:pt x="52" y="407"/>
                  </a:lnTo>
                  <a:lnTo>
                    <a:pt x="51" y="407"/>
                  </a:lnTo>
                  <a:lnTo>
                    <a:pt x="50" y="407"/>
                  </a:lnTo>
                  <a:lnTo>
                    <a:pt x="49" y="407"/>
                  </a:lnTo>
                  <a:lnTo>
                    <a:pt x="49" y="406"/>
                  </a:lnTo>
                  <a:lnTo>
                    <a:pt x="48" y="406"/>
                  </a:lnTo>
                  <a:lnTo>
                    <a:pt x="47" y="406"/>
                  </a:lnTo>
                  <a:lnTo>
                    <a:pt x="47" y="405"/>
                  </a:lnTo>
                  <a:lnTo>
                    <a:pt x="46" y="405"/>
                  </a:lnTo>
                  <a:lnTo>
                    <a:pt x="45" y="405"/>
                  </a:lnTo>
                  <a:lnTo>
                    <a:pt x="45" y="404"/>
                  </a:lnTo>
                  <a:lnTo>
                    <a:pt x="43" y="404"/>
                  </a:lnTo>
                  <a:lnTo>
                    <a:pt x="42" y="404"/>
                  </a:lnTo>
                  <a:lnTo>
                    <a:pt x="42" y="403"/>
                  </a:lnTo>
                  <a:lnTo>
                    <a:pt x="41" y="403"/>
                  </a:lnTo>
                  <a:lnTo>
                    <a:pt x="41" y="404"/>
                  </a:lnTo>
                  <a:lnTo>
                    <a:pt x="40" y="404"/>
                  </a:lnTo>
                  <a:lnTo>
                    <a:pt x="39" y="404"/>
                  </a:lnTo>
                  <a:lnTo>
                    <a:pt x="39" y="405"/>
                  </a:lnTo>
                  <a:lnTo>
                    <a:pt x="38" y="405"/>
                  </a:lnTo>
                  <a:lnTo>
                    <a:pt x="37" y="406"/>
                  </a:lnTo>
                  <a:lnTo>
                    <a:pt x="36" y="406"/>
                  </a:lnTo>
                  <a:lnTo>
                    <a:pt x="36" y="407"/>
                  </a:lnTo>
                  <a:lnTo>
                    <a:pt x="35" y="407"/>
                  </a:lnTo>
                  <a:lnTo>
                    <a:pt x="35" y="408"/>
                  </a:lnTo>
                  <a:lnTo>
                    <a:pt x="34" y="408"/>
                  </a:lnTo>
                  <a:lnTo>
                    <a:pt x="33" y="409"/>
                  </a:lnTo>
                  <a:lnTo>
                    <a:pt x="32" y="410"/>
                  </a:lnTo>
                  <a:lnTo>
                    <a:pt x="32" y="411"/>
                  </a:lnTo>
                  <a:lnTo>
                    <a:pt x="31" y="412"/>
                  </a:lnTo>
                  <a:lnTo>
                    <a:pt x="30" y="413"/>
                  </a:lnTo>
                  <a:lnTo>
                    <a:pt x="29" y="413"/>
                  </a:lnTo>
                  <a:lnTo>
                    <a:pt x="29" y="414"/>
                  </a:lnTo>
                  <a:lnTo>
                    <a:pt x="28" y="415"/>
                  </a:lnTo>
                  <a:lnTo>
                    <a:pt x="28" y="416"/>
                  </a:lnTo>
                  <a:lnTo>
                    <a:pt x="28" y="417"/>
                  </a:lnTo>
                  <a:lnTo>
                    <a:pt x="29" y="417"/>
                  </a:lnTo>
                  <a:lnTo>
                    <a:pt x="30" y="417"/>
                  </a:lnTo>
                  <a:lnTo>
                    <a:pt x="31" y="417"/>
                  </a:lnTo>
                  <a:lnTo>
                    <a:pt x="32" y="417"/>
                  </a:lnTo>
                  <a:lnTo>
                    <a:pt x="32" y="418"/>
                  </a:lnTo>
                  <a:lnTo>
                    <a:pt x="32" y="419"/>
                  </a:lnTo>
                  <a:lnTo>
                    <a:pt x="32" y="420"/>
                  </a:lnTo>
                  <a:lnTo>
                    <a:pt x="31" y="420"/>
                  </a:lnTo>
                  <a:lnTo>
                    <a:pt x="31" y="422"/>
                  </a:lnTo>
                  <a:lnTo>
                    <a:pt x="31" y="423"/>
                  </a:lnTo>
                  <a:lnTo>
                    <a:pt x="31" y="424"/>
                  </a:lnTo>
                  <a:lnTo>
                    <a:pt x="31" y="425"/>
                  </a:lnTo>
                  <a:lnTo>
                    <a:pt x="32" y="425"/>
                  </a:lnTo>
                  <a:lnTo>
                    <a:pt x="32" y="426"/>
                  </a:lnTo>
                  <a:lnTo>
                    <a:pt x="33" y="426"/>
                  </a:lnTo>
                  <a:lnTo>
                    <a:pt x="33" y="427"/>
                  </a:lnTo>
                  <a:lnTo>
                    <a:pt x="33" y="428"/>
                  </a:lnTo>
                  <a:lnTo>
                    <a:pt x="32" y="429"/>
                  </a:lnTo>
                  <a:lnTo>
                    <a:pt x="32" y="430"/>
                  </a:lnTo>
                  <a:lnTo>
                    <a:pt x="31" y="430"/>
                  </a:lnTo>
                  <a:lnTo>
                    <a:pt x="31" y="431"/>
                  </a:lnTo>
                  <a:lnTo>
                    <a:pt x="30" y="431"/>
                  </a:lnTo>
                  <a:lnTo>
                    <a:pt x="29" y="431"/>
                  </a:lnTo>
                  <a:lnTo>
                    <a:pt x="28" y="431"/>
                  </a:lnTo>
                  <a:lnTo>
                    <a:pt x="28" y="430"/>
                  </a:lnTo>
                  <a:lnTo>
                    <a:pt x="27" y="430"/>
                  </a:lnTo>
                  <a:lnTo>
                    <a:pt x="26" y="430"/>
                  </a:lnTo>
                  <a:lnTo>
                    <a:pt x="26" y="431"/>
                  </a:lnTo>
                  <a:lnTo>
                    <a:pt x="26" y="432"/>
                  </a:lnTo>
                  <a:lnTo>
                    <a:pt x="27" y="432"/>
                  </a:lnTo>
                  <a:lnTo>
                    <a:pt x="27" y="433"/>
                  </a:lnTo>
                  <a:lnTo>
                    <a:pt x="28" y="434"/>
                  </a:lnTo>
                  <a:lnTo>
                    <a:pt x="29" y="434"/>
                  </a:lnTo>
                  <a:lnTo>
                    <a:pt x="30" y="433"/>
                  </a:lnTo>
                  <a:lnTo>
                    <a:pt x="31" y="433"/>
                  </a:lnTo>
                  <a:lnTo>
                    <a:pt x="31" y="432"/>
                  </a:lnTo>
                  <a:lnTo>
                    <a:pt x="32" y="432"/>
                  </a:lnTo>
                  <a:lnTo>
                    <a:pt x="33" y="432"/>
                  </a:lnTo>
                  <a:lnTo>
                    <a:pt x="33" y="433"/>
                  </a:lnTo>
                  <a:lnTo>
                    <a:pt x="33" y="434"/>
                  </a:lnTo>
                  <a:lnTo>
                    <a:pt x="33" y="435"/>
                  </a:lnTo>
                  <a:lnTo>
                    <a:pt x="32" y="435"/>
                  </a:lnTo>
                  <a:lnTo>
                    <a:pt x="32" y="436"/>
                  </a:lnTo>
                  <a:lnTo>
                    <a:pt x="31" y="437"/>
                  </a:lnTo>
                  <a:lnTo>
                    <a:pt x="31" y="438"/>
                  </a:lnTo>
                  <a:lnTo>
                    <a:pt x="30" y="438"/>
                  </a:lnTo>
                  <a:lnTo>
                    <a:pt x="29" y="438"/>
                  </a:lnTo>
                  <a:lnTo>
                    <a:pt x="28" y="437"/>
                  </a:lnTo>
                  <a:lnTo>
                    <a:pt x="27" y="437"/>
                  </a:lnTo>
                  <a:lnTo>
                    <a:pt x="26" y="437"/>
                  </a:lnTo>
                  <a:lnTo>
                    <a:pt x="24" y="438"/>
                  </a:lnTo>
                  <a:lnTo>
                    <a:pt x="23" y="439"/>
                  </a:lnTo>
                  <a:lnTo>
                    <a:pt x="24" y="439"/>
                  </a:lnTo>
                  <a:lnTo>
                    <a:pt x="24" y="440"/>
                  </a:lnTo>
                  <a:lnTo>
                    <a:pt x="24" y="442"/>
                  </a:lnTo>
                  <a:lnTo>
                    <a:pt x="24" y="443"/>
                  </a:lnTo>
                  <a:lnTo>
                    <a:pt x="24" y="444"/>
                  </a:lnTo>
                  <a:lnTo>
                    <a:pt x="26" y="444"/>
                  </a:lnTo>
                  <a:lnTo>
                    <a:pt x="27" y="444"/>
                  </a:lnTo>
                  <a:lnTo>
                    <a:pt x="28" y="445"/>
                  </a:lnTo>
                  <a:lnTo>
                    <a:pt x="29" y="444"/>
                  </a:lnTo>
                  <a:lnTo>
                    <a:pt x="29" y="443"/>
                  </a:lnTo>
                  <a:lnTo>
                    <a:pt x="30" y="442"/>
                  </a:lnTo>
                  <a:lnTo>
                    <a:pt x="31" y="442"/>
                  </a:lnTo>
                  <a:lnTo>
                    <a:pt x="32" y="442"/>
                  </a:lnTo>
                  <a:lnTo>
                    <a:pt x="32" y="443"/>
                  </a:lnTo>
                  <a:lnTo>
                    <a:pt x="32" y="444"/>
                  </a:lnTo>
                  <a:lnTo>
                    <a:pt x="32" y="445"/>
                  </a:lnTo>
                  <a:lnTo>
                    <a:pt x="32" y="446"/>
                  </a:lnTo>
                  <a:lnTo>
                    <a:pt x="32" y="447"/>
                  </a:lnTo>
                  <a:lnTo>
                    <a:pt x="33" y="448"/>
                  </a:lnTo>
                  <a:lnTo>
                    <a:pt x="34" y="449"/>
                  </a:lnTo>
                  <a:lnTo>
                    <a:pt x="34" y="450"/>
                  </a:lnTo>
                  <a:lnTo>
                    <a:pt x="33" y="450"/>
                  </a:lnTo>
                  <a:lnTo>
                    <a:pt x="33" y="451"/>
                  </a:lnTo>
                  <a:lnTo>
                    <a:pt x="32" y="451"/>
                  </a:lnTo>
                  <a:lnTo>
                    <a:pt x="31" y="451"/>
                  </a:lnTo>
                  <a:lnTo>
                    <a:pt x="30" y="451"/>
                  </a:lnTo>
                  <a:lnTo>
                    <a:pt x="30" y="452"/>
                  </a:lnTo>
                  <a:lnTo>
                    <a:pt x="30" y="453"/>
                  </a:lnTo>
                  <a:lnTo>
                    <a:pt x="31" y="453"/>
                  </a:lnTo>
                  <a:lnTo>
                    <a:pt x="31" y="454"/>
                  </a:lnTo>
                  <a:lnTo>
                    <a:pt x="31" y="455"/>
                  </a:lnTo>
                  <a:lnTo>
                    <a:pt x="30" y="455"/>
                  </a:lnTo>
                  <a:lnTo>
                    <a:pt x="29" y="455"/>
                  </a:lnTo>
                </a:path>
              </a:pathLst>
            </a:custGeom>
            <a:grpFill/>
            <a:ln w="19050" cap="flat">
              <a:solidFill>
                <a:schemeClr val="tx1"/>
              </a:solidFill>
              <a:prstDash val="solid"/>
              <a:miter lim="800000"/>
              <a:headEnd/>
              <a:tailEnd/>
            </a:ln>
          </p:spPr>
          <p:txBody>
            <a:bodyPr/>
            <a:lstStyle/>
            <a:p>
              <a:pPr eaLnBrk="1" hangingPunct="1">
                <a:defRPr/>
              </a:pPr>
              <a:endParaRPr lang="en-US" sz="1013" dirty="0">
                <a:latin typeface="Arial" charset="0"/>
              </a:endParaRPr>
            </a:p>
          </p:txBody>
        </p:sp>
        <p:sp>
          <p:nvSpPr>
            <p:cNvPr id="7204" name="Freeform 95"/>
            <p:cNvSpPr>
              <a:spLocks/>
            </p:cNvSpPr>
            <p:nvPr/>
          </p:nvSpPr>
          <p:spPr bwMode="auto">
            <a:xfrm>
              <a:off x="2988" y="2784"/>
              <a:ext cx="145" cy="487"/>
            </a:xfrm>
            <a:custGeom>
              <a:avLst/>
              <a:gdLst>
                <a:gd name="T0" fmla="*/ 131 w 145"/>
                <a:gd name="T1" fmla="*/ 446 h 487"/>
                <a:gd name="T2" fmla="*/ 135 w 145"/>
                <a:gd name="T3" fmla="*/ 456 h 487"/>
                <a:gd name="T4" fmla="*/ 141 w 145"/>
                <a:gd name="T5" fmla="*/ 452 h 487"/>
                <a:gd name="T6" fmla="*/ 141 w 145"/>
                <a:gd name="T7" fmla="*/ 460 h 487"/>
                <a:gd name="T8" fmla="*/ 139 w 145"/>
                <a:gd name="T9" fmla="*/ 469 h 487"/>
                <a:gd name="T10" fmla="*/ 134 w 145"/>
                <a:gd name="T11" fmla="*/ 473 h 487"/>
                <a:gd name="T12" fmla="*/ 136 w 145"/>
                <a:gd name="T13" fmla="*/ 483 h 487"/>
                <a:gd name="T14" fmla="*/ 142 w 145"/>
                <a:gd name="T15" fmla="*/ 485 h 487"/>
                <a:gd name="T16" fmla="*/ 135 w 145"/>
                <a:gd name="T17" fmla="*/ 481 h 487"/>
                <a:gd name="T18" fmla="*/ 123 w 145"/>
                <a:gd name="T19" fmla="*/ 477 h 487"/>
                <a:gd name="T20" fmla="*/ 118 w 145"/>
                <a:gd name="T21" fmla="*/ 469 h 487"/>
                <a:gd name="T22" fmla="*/ 112 w 145"/>
                <a:gd name="T23" fmla="*/ 461 h 487"/>
                <a:gd name="T24" fmla="*/ 107 w 145"/>
                <a:gd name="T25" fmla="*/ 453 h 487"/>
                <a:gd name="T26" fmla="*/ 101 w 145"/>
                <a:gd name="T27" fmla="*/ 442 h 487"/>
                <a:gd name="T28" fmla="*/ 95 w 145"/>
                <a:gd name="T29" fmla="*/ 431 h 487"/>
                <a:gd name="T30" fmla="*/ 90 w 145"/>
                <a:gd name="T31" fmla="*/ 421 h 487"/>
                <a:gd name="T32" fmla="*/ 84 w 145"/>
                <a:gd name="T33" fmla="*/ 414 h 487"/>
                <a:gd name="T34" fmla="*/ 77 w 145"/>
                <a:gd name="T35" fmla="*/ 414 h 487"/>
                <a:gd name="T36" fmla="*/ 72 w 145"/>
                <a:gd name="T37" fmla="*/ 410 h 487"/>
                <a:gd name="T38" fmla="*/ 66 w 145"/>
                <a:gd name="T39" fmla="*/ 406 h 487"/>
                <a:gd name="T40" fmla="*/ 58 w 145"/>
                <a:gd name="T41" fmla="*/ 400 h 487"/>
                <a:gd name="T42" fmla="*/ 49 w 145"/>
                <a:gd name="T43" fmla="*/ 397 h 487"/>
                <a:gd name="T44" fmla="*/ 41 w 145"/>
                <a:gd name="T45" fmla="*/ 389 h 487"/>
                <a:gd name="T46" fmla="*/ 29 w 145"/>
                <a:gd name="T47" fmla="*/ 387 h 487"/>
                <a:gd name="T48" fmla="*/ 18 w 145"/>
                <a:gd name="T49" fmla="*/ 384 h 487"/>
                <a:gd name="T50" fmla="*/ 13 w 145"/>
                <a:gd name="T51" fmla="*/ 373 h 487"/>
                <a:gd name="T52" fmla="*/ 12 w 145"/>
                <a:gd name="T53" fmla="*/ 359 h 487"/>
                <a:gd name="T54" fmla="*/ 13 w 145"/>
                <a:gd name="T55" fmla="*/ 344 h 487"/>
                <a:gd name="T56" fmla="*/ 19 w 145"/>
                <a:gd name="T57" fmla="*/ 350 h 487"/>
                <a:gd name="T58" fmla="*/ 29 w 145"/>
                <a:gd name="T59" fmla="*/ 349 h 487"/>
                <a:gd name="T60" fmla="*/ 28 w 145"/>
                <a:gd name="T61" fmla="*/ 337 h 487"/>
                <a:gd name="T62" fmla="*/ 26 w 145"/>
                <a:gd name="T63" fmla="*/ 323 h 487"/>
                <a:gd name="T64" fmla="*/ 28 w 145"/>
                <a:gd name="T65" fmla="*/ 311 h 487"/>
                <a:gd name="T66" fmla="*/ 29 w 145"/>
                <a:gd name="T67" fmla="*/ 297 h 487"/>
                <a:gd name="T68" fmla="*/ 23 w 145"/>
                <a:gd name="T69" fmla="*/ 285 h 487"/>
                <a:gd name="T70" fmla="*/ 32 w 145"/>
                <a:gd name="T71" fmla="*/ 275 h 487"/>
                <a:gd name="T72" fmla="*/ 40 w 145"/>
                <a:gd name="T73" fmla="*/ 265 h 487"/>
                <a:gd name="T74" fmla="*/ 44 w 145"/>
                <a:gd name="T75" fmla="*/ 254 h 487"/>
                <a:gd name="T76" fmla="*/ 38 w 145"/>
                <a:gd name="T77" fmla="*/ 236 h 487"/>
                <a:gd name="T78" fmla="*/ 27 w 145"/>
                <a:gd name="T79" fmla="*/ 230 h 487"/>
                <a:gd name="T80" fmla="*/ 19 w 145"/>
                <a:gd name="T81" fmla="*/ 221 h 487"/>
                <a:gd name="T82" fmla="*/ 9 w 145"/>
                <a:gd name="T83" fmla="*/ 216 h 487"/>
                <a:gd name="T84" fmla="*/ 2 w 145"/>
                <a:gd name="T85" fmla="*/ 206 h 487"/>
                <a:gd name="T86" fmla="*/ 1 w 145"/>
                <a:gd name="T87" fmla="*/ 194 h 487"/>
                <a:gd name="T88" fmla="*/ 0 w 145"/>
                <a:gd name="T89" fmla="*/ 179 h 487"/>
                <a:gd name="T90" fmla="*/ 8 w 145"/>
                <a:gd name="T91" fmla="*/ 167 h 487"/>
                <a:gd name="T92" fmla="*/ 15 w 145"/>
                <a:gd name="T93" fmla="*/ 158 h 487"/>
                <a:gd name="T94" fmla="*/ 26 w 145"/>
                <a:gd name="T95" fmla="*/ 154 h 487"/>
                <a:gd name="T96" fmla="*/ 33 w 145"/>
                <a:gd name="T97" fmla="*/ 143 h 487"/>
                <a:gd name="T98" fmla="*/ 41 w 145"/>
                <a:gd name="T99" fmla="*/ 134 h 487"/>
                <a:gd name="T100" fmla="*/ 46 w 145"/>
                <a:gd name="T101" fmla="*/ 121 h 487"/>
                <a:gd name="T102" fmla="*/ 48 w 145"/>
                <a:gd name="T103" fmla="*/ 107 h 487"/>
                <a:gd name="T104" fmla="*/ 50 w 145"/>
                <a:gd name="T105" fmla="*/ 95 h 487"/>
                <a:gd name="T106" fmla="*/ 61 w 145"/>
                <a:gd name="T107" fmla="*/ 88 h 487"/>
                <a:gd name="T108" fmla="*/ 66 w 145"/>
                <a:gd name="T109" fmla="*/ 77 h 487"/>
                <a:gd name="T110" fmla="*/ 77 w 145"/>
                <a:gd name="T111" fmla="*/ 73 h 487"/>
                <a:gd name="T112" fmla="*/ 80 w 145"/>
                <a:gd name="T113" fmla="*/ 60 h 487"/>
                <a:gd name="T114" fmla="*/ 82 w 145"/>
                <a:gd name="T115" fmla="*/ 48 h 487"/>
                <a:gd name="T116" fmla="*/ 88 w 145"/>
                <a:gd name="T117" fmla="*/ 38 h 487"/>
                <a:gd name="T118" fmla="*/ 91 w 145"/>
                <a:gd name="T119" fmla="*/ 24 h 487"/>
                <a:gd name="T120" fmla="*/ 96 w 145"/>
                <a:gd name="T121" fmla="*/ 10 h 487"/>
                <a:gd name="T122" fmla="*/ 106 w 145"/>
                <a:gd name="T123" fmla="*/ 3 h 48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45" h="487">
                  <a:moveTo>
                    <a:pt x="137" y="438"/>
                  </a:moveTo>
                  <a:lnTo>
                    <a:pt x="136" y="438"/>
                  </a:lnTo>
                  <a:lnTo>
                    <a:pt x="135" y="439"/>
                  </a:lnTo>
                  <a:lnTo>
                    <a:pt x="135" y="440"/>
                  </a:lnTo>
                  <a:lnTo>
                    <a:pt x="136" y="440"/>
                  </a:lnTo>
                  <a:lnTo>
                    <a:pt x="136" y="441"/>
                  </a:lnTo>
                  <a:lnTo>
                    <a:pt x="136" y="442"/>
                  </a:lnTo>
                  <a:lnTo>
                    <a:pt x="136" y="444"/>
                  </a:lnTo>
                  <a:lnTo>
                    <a:pt x="135" y="444"/>
                  </a:lnTo>
                  <a:lnTo>
                    <a:pt x="134" y="444"/>
                  </a:lnTo>
                  <a:lnTo>
                    <a:pt x="132" y="444"/>
                  </a:lnTo>
                  <a:lnTo>
                    <a:pt x="131" y="444"/>
                  </a:lnTo>
                  <a:lnTo>
                    <a:pt x="131" y="445"/>
                  </a:lnTo>
                  <a:lnTo>
                    <a:pt x="131" y="446"/>
                  </a:lnTo>
                  <a:lnTo>
                    <a:pt x="130" y="446"/>
                  </a:lnTo>
                  <a:lnTo>
                    <a:pt x="130" y="447"/>
                  </a:lnTo>
                  <a:lnTo>
                    <a:pt x="130" y="448"/>
                  </a:lnTo>
                  <a:lnTo>
                    <a:pt x="130" y="449"/>
                  </a:lnTo>
                  <a:lnTo>
                    <a:pt x="131" y="449"/>
                  </a:lnTo>
                  <a:lnTo>
                    <a:pt x="131" y="450"/>
                  </a:lnTo>
                  <a:lnTo>
                    <a:pt x="132" y="451"/>
                  </a:lnTo>
                  <a:lnTo>
                    <a:pt x="134" y="451"/>
                  </a:lnTo>
                  <a:lnTo>
                    <a:pt x="134" y="452"/>
                  </a:lnTo>
                  <a:lnTo>
                    <a:pt x="135" y="452"/>
                  </a:lnTo>
                  <a:lnTo>
                    <a:pt x="135" y="453"/>
                  </a:lnTo>
                  <a:lnTo>
                    <a:pt x="135" y="454"/>
                  </a:lnTo>
                  <a:lnTo>
                    <a:pt x="135" y="455"/>
                  </a:lnTo>
                  <a:lnTo>
                    <a:pt x="135" y="456"/>
                  </a:lnTo>
                  <a:lnTo>
                    <a:pt x="136" y="456"/>
                  </a:lnTo>
                  <a:lnTo>
                    <a:pt x="136" y="457"/>
                  </a:lnTo>
                  <a:lnTo>
                    <a:pt x="137" y="457"/>
                  </a:lnTo>
                  <a:lnTo>
                    <a:pt x="138" y="457"/>
                  </a:lnTo>
                  <a:lnTo>
                    <a:pt x="138" y="456"/>
                  </a:lnTo>
                  <a:lnTo>
                    <a:pt x="139" y="456"/>
                  </a:lnTo>
                  <a:lnTo>
                    <a:pt x="139" y="455"/>
                  </a:lnTo>
                  <a:lnTo>
                    <a:pt x="139" y="454"/>
                  </a:lnTo>
                  <a:lnTo>
                    <a:pt x="138" y="454"/>
                  </a:lnTo>
                  <a:lnTo>
                    <a:pt x="138" y="453"/>
                  </a:lnTo>
                  <a:lnTo>
                    <a:pt x="139" y="453"/>
                  </a:lnTo>
                  <a:lnTo>
                    <a:pt x="139" y="452"/>
                  </a:lnTo>
                  <a:lnTo>
                    <a:pt x="140" y="452"/>
                  </a:lnTo>
                  <a:lnTo>
                    <a:pt x="141" y="452"/>
                  </a:lnTo>
                  <a:lnTo>
                    <a:pt x="142" y="453"/>
                  </a:lnTo>
                  <a:lnTo>
                    <a:pt x="143" y="453"/>
                  </a:lnTo>
                  <a:lnTo>
                    <a:pt x="144" y="453"/>
                  </a:lnTo>
                  <a:lnTo>
                    <a:pt x="144" y="454"/>
                  </a:lnTo>
                  <a:lnTo>
                    <a:pt x="145" y="454"/>
                  </a:lnTo>
                  <a:lnTo>
                    <a:pt x="145" y="455"/>
                  </a:lnTo>
                  <a:lnTo>
                    <a:pt x="144" y="455"/>
                  </a:lnTo>
                  <a:lnTo>
                    <a:pt x="144" y="456"/>
                  </a:lnTo>
                  <a:lnTo>
                    <a:pt x="144" y="457"/>
                  </a:lnTo>
                  <a:lnTo>
                    <a:pt x="144" y="458"/>
                  </a:lnTo>
                  <a:lnTo>
                    <a:pt x="143" y="458"/>
                  </a:lnTo>
                  <a:lnTo>
                    <a:pt x="142" y="459"/>
                  </a:lnTo>
                  <a:lnTo>
                    <a:pt x="141" y="459"/>
                  </a:lnTo>
                  <a:lnTo>
                    <a:pt x="141" y="460"/>
                  </a:lnTo>
                  <a:lnTo>
                    <a:pt x="140" y="460"/>
                  </a:lnTo>
                  <a:lnTo>
                    <a:pt x="139" y="460"/>
                  </a:lnTo>
                  <a:lnTo>
                    <a:pt x="139" y="461"/>
                  </a:lnTo>
                  <a:lnTo>
                    <a:pt x="139" y="462"/>
                  </a:lnTo>
                  <a:lnTo>
                    <a:pt x="140" y="464"/>
                  </a:lnTo>
                  <a:lnTo>
                    <a:pt x="141" y="464"/>
                  </a:lnTo>
                  <a:lnTo>
                    <a:pt x="141" y="465"/>
                  </a:lnTo>
                  <a:lnTo>
                    <a:pt x="142" y="465"/>
                  </a:lnTo>
                  <a:lnTo>
                    <a:pt x="142" y="466"/>
                  </a:lnTo>
                  <a:lnTo>
                    <a:pt x="142" y="467"/>
                  </a:lnTo>
                  <a:lnTo>
                    <a:pt x="142" y="468"/>
                  </a:lnTo>
                  <a:lnTo>
                    <a:pt x="141" y="469"/>
                  </a:lnTo>
                  <a:lnTo>
                    <a:pt x="140" y="469"/>
                  </a:lnTo>
                  <a:lnTo>
                    <a:pt x="139" y="469"/>
                  </a:lnTo>
                  <a:lnTo>
                    <a:pt x="139" y="470"/>
                  </a:lnTo>
                  <a:lnTo>
                    <a:pt x="138" y="470"/>
                  </a:lnTo>
                  <a:lnTo>
                    <a:pt x="137" y="469"/>
                  </a:lnTo>
                  <a:lnTo>
                    <a:pt x="136" y="469"/>
                  </a:lnTo>
                  <a:lnTo>
                    <a:pt x="135" y="469"/>
                  </a:lnTo>
                  <a:lnTo>
                    <a:pt x="135" y="468"/>
                  </a:lnTo>
                  <a:lnTo>
                    <a:pt x="134" y="468"/>
                  </a:lnTo>
                  <a:lnTo>
                    <a:pt x="132" y="468"/>
                  </a:lnTo>
                  <a:lnTo>
                    <a:pt x="132" y="469"/>
                  </a:lnTo>
                  <a:lnTo>
                    <a:pt x="132" y="470"/>
                  </a:lnTo>
                  <a:lnTo>
                    <a:pt x="132" y="471"/>
                  </a:lnTo>
                  <a:lnTo>
                    <a:pt x="132" y="472"/>
                  </a:lnTo>
                  <a:lnTo>
                    <a:pt x="134" y="472"/>
                  </a:lnTo>
                  <a:lnTo>
                    <a:pt x="134" y="473"/>
                  </a:lnTo>
                  <a:lnTo>
                    <a:pt x="135" y="473"/>
                  </a:lnTo>
                  <a:lnTo>
                    <a:pt x="135" y="474"/>
                  </a:lnTo>
                  <a:lnTo>
                    <a:pt x="136" y="474"/>
                  </a:lnTo>
                  <a:lnTo>
                    <a:pt x="135" y="475"/>
                  </a:lnTo>
                  <a:lnTo>
                    <a:pt x="134" y="475"/>
                  </a:lnTo>
                  <a:lnTo>
                    <a:pt x="134" y="476"/>
                  </a:lnTo>
                  <a:lnTo>
                    <a:pt x="132" y="476"/>
                  </a:lnTo>
                  <a:lnTo>
                    <a:pt x="132" y="477"/>
                  </a:lnTo>
                  <a:lnTo>
                    <a:pt x="132" y="478"/>
                  </a:lnTo>
                  <a:lnTo>
                    <a:pt x="134" y="478"/>
                  </a:lnTo>
                  <a:lnTo>
                    <a:pt x="134" y="479"/>
                  </a:lnTo>
                  <a:lnTo>
                    <a:pt x="135" y="480"/>
                  </a:lnTo>
                  <a:lnTo>
                    <a:pt x="136" y="481"/>
                  </a:lnTo>
                  <a:lnTo>
                    <a:pt x="136" y="483"/>
                  </a:lnTo>
                  <a:lnTo>
                    <a:pt x="137" y="483"/>
                  </a:lnTo>
                  <a:lnTo>
                    <a:pt x="138" y="483"/>
                  </a:lnTo>
                  <a:lnTo>
                    <a:pt x="138" y="481"/>
                  </a:lnTo>
                  <a:lnTo>
                    <a:pt x="138" y="480"/>
                  </a:lnTo>
                  <a:lnTo>
                    <a:pt x="138" y="479"/>
                  </a:lnTo>
                  <a:lnTo>
                    <a:pt x="139" y="478"/>
                  </a:lnTo>
                  <a:lnTo>
                    <a:pt x="140" y="478"/>
                  </a:lnTo>
                  <a:lnTo>
                    <a:pt x="141" y="479"/>
                  </a:lnTo>
                  <a:lnTo>
                    <a:pt x="141" y="480"/>
                  </a:lnTo>
                  <a:lnTo>
                    <a:pt x="142" y="480"/>
                  </a:lnTo>
                  <a:lnTo>
                    <a:pt x="142" y="481"/>
                  </a:lnTo>
                  <a:lnTo>
                    <a:pt x="142" y="483"/>
                  </a:lnTo>
                  <a:lnTo>
                    <a:pt x="142" y="484"/>
                  </a:lnTo>
                  <a:lnTo>
                    <a:pt x="142" y="485"/>
                  </a:lnTo>
                  <a:lnTo>
                    <a:pt x="143" y="487"/>
                  </a:lnTo>
                  <a:lnTo>
                    <a:pt x="142" y="487"/>
                  </a:lnTo>
                  <a:lnTo>
                    <a:pt x="142" y="486"/>
                  </a:lnTo>
                  <a:lnTo>
                    <a:pt x="141" y="487"/>
                  </a:lnTo>
                  <a:lnTo>
                    <a:pt x="141" y="486"/>
                  </a:lnTo>
                  <a:lnTo>
                    <a:pt x="140" y="487"/>
                  </a:lnTo>
                  <a:lnTo>
                    <a:pt x="139" y="487"/>
                  </a:lnTo>
                  <a:lnTo>
                    <a:pt x="138" y="487"/>
                  </a:lnTo>
                  <a:lnTo>
                    <a:pt x="137" y="487"/>
                  </a:lnTo>
                  <a:lnTo>
                    <a:pt x="137" y="486"/>
                  </a:lnTo>
                  <a:lnTo>
                    <a:pt x="137" y="485"/>
                  </a:lnTo>
                  <a:lnTo>
                    <a:pt x="137" y="484"/>
                  </a:lnTo>
                  <a:lnTo>
                    <a:pt x="137" y="483"/>
                  </a:lnTo>
                  <a:lnTo>
                    <a:pt x="135" y="481"/>
                  </a:lnTo>
                  <a:lnTo>
                    <a:pt x="135" y="480"/>
                  </a:lnTo>
                  <a:lnTo>
                    <a:pt x="134" y="480"/>
                  </a:lnTo>
                  <a:lnTo>
                    <a:pt x="132" y="478"/>
                  </a:lnTo>
                  <a:lnTo>
                    <a:pt x="131" y="478"/>
                  </a:lnTo>
                  <a:lnTo>
                    <a:pt x="130" y="478"/>
                  </a:lnTo>
                  <a:lnTo>
                    <a:pt x="129" y="478"/>
                  </a:lnTo>
                  <a:lnTo>
                    <a:pt x="128" y="479"/>
                  </a:lnTo>
                  <a:lnTo>
                    <a:pt x="127" y="479"/>
                  </a:lnTo>
                  <a:lnTo>
                    <a:pt x="126" y="479"/>
                  </a:lnTo>
                  <a:lnTo>
                    <a:pt x="125" y="479"/>
                  </a:lnTo>
                  <a:lnTo>
                    <a:pt x="125" y="478"/>
                  </a:lnTo>
                  <a:lnTo>
                    <a:pt x="124" y="478"/>
                  </a:lnTo>
                  <a:lnTo>
                    <a:pt x="123" y="478"/>
                  </a:lnTo>
                  <a:lnTo>
                    <a:pt x="123" y="477"/>
                  </a:lnTo>
                  <a:lnTo>
                    <a:pt x="122" y="477"/>
                  </a:lnTo>
                  <a:lnTo>
                    <a:pt x="121" y="476"/>
                  </a:lnTo>
                  <a:lnTo>
                    <a:pt x="121" y="475"/>
                  </a:lnTo>
                  <a:lnTo>
                    <a:pt x="120" y="475"/>
                  </a:lnTo>
                  <a:lnTo>
                    <a:pt x="120" y="474"/>
                  </a:lnTo>
                  <a:lnTo>
                    <a:pt x="120" y="473"/>
                  </a:lnTo>
                  <a:lnTo>
                    <a:pt x="120" y="472"/>
                  </a:lnTo>
                  <a:lnTo>
                    <a:pt x="119" y="472"/>
                  </a:lnTo>
                  <a:lnTo>
                    <a:pt x="119" y="471"/>
                  </a:lnTo>
                  <a:lnTo>
                    <a:pt x="118" y="471"/>
                  </a:lnTo>
                  <a:lnTo>
                    <a:pt x="117" y="470"/>
                  </a:lnTo>
                  <a:lnTo>
                    <a:pt x="118" y="470"/>
                  </a:lnTo>
                  <a:lnTo>
                    <a:pt x="117" y="470"/>
                  </a:lnTo>
                  <a:lnTo>
                    <a:pt x="118" y="469"/>
                  </a:lnTo>
                  <a:lnTo>
                    <a:pt x="118" y="468"/>
                  </a:lnTo>
                  <a:lnTo>
                    <a:pt x="117" y="468"/>
                  </a:lnTo>
                  <a:lnTo>
                    <a:pt x="117" y="467"/>
                  </a:lnTo>
                  <a:lnTo>
                    <a:pt x="116" y="467"/>
                  </a:lnTo>
                  <a:lnTo>
                    <a:pt x="115" y="467"/>
                  </a:lnTo>
                  <a:lnTo>
                    <a:pt x="115" y="466"/>
                  </a:lnTo>
                  <a:lnTo>
                    <a:pt x="115" y="465"/>
                  </a:lnTo>
                  <a:lnTo>
                    <a:pt x="115" y="464"/>
                  </a:lnTo>
                  <a:lnTo>
                    <a:pt x="114" y="464"/>
                  </a:lnTo>
                  <a:lnTo>
                    <a:pt x="112" y="464"/>
                  </a:lnTo>
                  <a:lnTo>
                    <a:pt x="111" y="464"/>
                  </a:lnTo>
                  <a:lnTo>
                    <a:pt x="111" y="462"/>
                  </a:lnTo>
                  <a:lnTo>
                    <a:pt x="112" y="462"/>
                  </a:lnTo>
                  <a:lnTo>
                    <a:pt x="112" y="461"/>
                  </a:lnTo>
                  <a:lnTo>
                    <a:pt x="112" y="460"/>
                  </a:lnTo>
                  <a:lnTo>
                    <a:pt x="111" y="460"/>
                  </a:lnTo>
                  <a:lnTo>
                    <a:pt x="110" y="460"/>
                  </a:lnTo>
                  <a:lnTo>
                    <a:pt x="110" y="459"/>
                  </a:lnTo>
                  <a:lnTo>
                    <a:pt x="109" y="459"/>
                  </a:lnTo>
                  <a:lnTo>
                    <a:pt x="109" y="458"/>
                  </a:lnTo>
                  <a:lnTo>
                    <a:pt x="108" y="458"/>
                  </a:lnTo>
                  <a:lnTo>
                    <a:pt x="108" y="457"/>
                  </a:lnTo>
                  <a:lnTo>
                    <a:pt x="109" y="457"/>
                  </a:lnTo>
                  <a:lnTo>
                    <a:pt x="109" y="456"/>
                  </a:lnTo>
                  <a:lnTo>
                    <a:pt x="109" y="455"/>
                  </a:lnTo>
                  <a:lnTo>
                    <a:pt x="108" y="454"/>
                  </a:lnTo>
                  <a:lnTo>
                    <a:pt x="107" y="454"/>
                  </a:lnTo>
                  <a:lnTo>
                    <a:pt x="107" y="453"/>
                  </a:lnTo>
                  <a:lnTo>
                    <a:pt x="107" y="452"/>
                  </a:lnTo>
                  <a:lnTo>
                    <a:pt x="106" y="452"/>
                  </a:lnTo>
                  <a:lnTo>
                    <a:pt x="105" y="451"/>
                  </a:lnTo>
                  <a:lnTo>
                    <a:pt x="105" y="450"/>
                  </a:lnTo>
                  <a:lnTo>
                    <a:pt x="105" y="449"/>
                  </a:lnTo>
                  <a:lnTo>
                    <a:pt x="104" y="448"/>
                  </a:lnTo>
                  <a:lnTo>
                    <a:pt x="103" y="448"/>
                  </a:lnTo>
                  <a:lnTo>
                    <a:pt x="103" y="447"/>
                  </a:lnTo>
                  <a:lnTo>
                    <a:pt x="102" y="447"/>
                  </a:lnTo>
                  <a:lnTo>
                    <a:pt x="102" y="446"/>
                  </a:lnTo>
                  <a:lnTo>
                    <a:pt x="102" y="445"/>
                  </a:lnTo>
                  <a:lnTo>
                    <a:pt x="101" y="444"/>
                  </a:lnTo>
                  <a:lnTo>
                    <a:pt x="102" y="444"/>
                  </a:lnTo>
                  <a:lnTo>
                    <a:pt x="101" y="442"/>
                  </a:lnTo>
                  <a:lnTo>
                    <a:pt x="99" y="441"/>
                  </a:lnTo>
                  <a:lnTo>
                    <a:pt x="99" y="440"/>
                  </a:lnTo>
                  <a:lnTo>
                    <a:pt x="99" y="439"/>
                  </a:lnTo>
                  <a:lnTo>
                    <a:pt x="99" y="438"/>
                  </a:lnTo>
                  <a:lnTo>
                    <a:pt x="98" y="438"/>
                  </a:lnTo>
                  <a:lnTo>
                    <a:pt x="98" y="437"/>
                  </a:lnTo>
                  <a:lnTo>
                    <a:pt x="98" y="436"/>
                  </a:lnTo>
                  <a:lnTo>
                    <a:pt x="97" y="435"/>
                  </a:lnTo>
                  <a:lnTo>
                    <a:pt x="96" y="435"/>
                  </a:lnTo>
                  <a:lnTo>
                    <a:pt x="96" y="434"/>
                  </a:lnTo>
                  <a:lnTo>
                    <a:pt x="95" y="434"/>
                  </a:lnTo>
                  <a:lnTo>
                    <a:pt x="95" y="433"/>
                  </a:lnTo>
                  <a:lnTo>
                    <a:pt x="96" y="432"/>
                  </a:lnTo>
                  <a:lnTo>
                    <a:pt x="95" y="431"/>
                  </a:lnTo>
                  <a:lnTo>
                    <a:pt x="95" y="430"/>
                  </a:lnTo>
                  <a:lnTo>
                    <a:pt x="95" y="429"/>
                  </a:lnTo>
                  <a:lnTo>
                    <a:pt x="93" y="430"/>
                  </a:lnTo>
                  <a:lnTo>
                    <a:pt x="93" y="429"/>
                  </a:lnTo>
                  <a:lnTo>
                    <a:pt x="95" y="429"/>
                  </a:lnTo>
                  <a:lnTo>
                    <a:pt x="95" y="428"/>
                  </a:lnTo>
                  <a:lnTo>
                    <a:pt x="93" y="427"/>
                  </a:lnTo>
                  <a:lnTo>
                    <a:pt x="93" y="426"/>
                  </a:lnTo>
                  <a:lnTo>
                    <a:pt x="93" y="425"/>
                  </a:lnTo>
                  <a:lnTo>
                    <a:pt x="92" y="425"/>
                  </a:lnTo>
                  <a:lnTo>
                    <a:pt x="91" y="425"/>
                  </a:lnTo>
                  <a:lnTo>
                    <a:pt x="91" y="423"/>
                  </a:lnTo>
                  <a:lnTo>
                    <a:pt x="91" y="422"/>
                  </a:lnTo>
                  <a:lnTo>
                    <a:pt x="90" y="421"/>
                  </a:lnTo>
                  <a:lnTo>
                    <a:pt x="90" y="420"/>
                  </a:lnTo>
                  <a:lnTo>
                    <a:pt x="90" y="419"/>
                  </a:lnTo>
                  <a:lnTo>
                    <a:pt x="90" y="418"/>
                  </a:lnTo>
                  <a:lnTo>
                    <a:pt x="89" y="417"/>
                  </a:lnTo>
                  <a:lnTo>
                    <a:pt x="88" y="416"/>
                  </a:lnTo>
                  <a:lnTo>
                    <a:pt x="89" y="416"/>
                  </a:lnTo>
                  <a:lnTo>
                    <a:pt x="88" y="415"/>
                  </a:lnTo>
                  <a:lnTo>
                    <a:pt x="88" y="414"/>
                  </a:lnTo>
                  <a:lnTo>
                    <a:pt x="87" y="414"/>
                  </a:lnTo>
                  <a:lnTo>
                    <a:pt x="87" y="413"/>
                  </a:lnTo>
                  <a:lnTo>
                    <a:pt x="86" y="413"/>
                  </a:lnTo>
                  <a:lnTo>
                    <a:pt x="85" y="413"/>
                  </a:lnTo>
                  <a:lnTo>
                    <a:pt x="85" y="414"/>
                  </a:lnTo>
                  <a:lnTo>
                    <a:pt x="84" y="414"/>
                  </a:lnTo>
                  <a:lnTo>
                    <a:pt x="83" y="414"/>
                  </a:lnTo>
                  <a:lnTo>
                    <a:pt x="83" y="413"/>
                  </a:lnTo>
                  <a:lnTo>
                    <a:pt x="83" y="414"/>
                  </a:lnTo>
                  <a:lnTo>
                    <a:pt x="82" y="414"/>
                  </a:lnTo>
                  <a:lnTo>
                    <a:pt x="81" y="414"/>
                  </a:lnTo>
                  <a:lnTo>
                    <a:pt x="81" y="415"/>
                  </a:lnTo>
                  <a:lnTo>
                    <a:pt x="81" y="416"/>
                  </a:lnTo>
                  <a:lnTo>
                    <a:pt x="80" y="416"/>
                  </a:lnTo>
                  <a:lnTo>
                    <a:pt x="80" y="415"/>
                  </a:lnTo>
                  <a:lnTo>
                    <a:pt x="79" y="414"/>
                  </a:lnTo>
                  <a:lnTo>
                    <a:pt x="78" y="414"/>
                  </a:lnTo>
                  <a:lnTo>
                    <a:pt x="77" y="414"/>
                  </a:lnTo>
                  <a:lnTo>
                    <a:pt x="77" y="415"/>
                  </a:lnTo>
                  <a:lnTo>
                    <a:pt x="77" y="414"/>
                  </a:lnTo>
                  <a:lnTo>
                    <a:pt x="76" y="414"/>
                  </a:lnTo>
                  <a:lnTo>
                    <a:pt x="76" y="413"/>
                  </a:lnTo>
                  <a:lnTo>
                    <a:pt x="74" y="413"/>
                  </a:lnTo>
                  <a:lnTo>
                    <a:pt x="73" y="413"/>
                  </a:lnTo>
                  <a:lnTo>
                    <a:pt x="72" y="413"/>
                  </a:lnTo>
                  <a:lnTo>
                    <a:pt x="72" y="412"/>
                  </a:lnTo>
                  <a:lnTo>
                    <a:pt x="72" y="411"/>
                  </a:lnTo>
                  <a:lnTo>
                    <a:pt x="71" y="411"/>
                  </a:lnTo>
                  <a:lnTo>
                    <a:pt x="70" y="411"/>
                  </a:lnTo>
                  <a:lnTo>
                    <a:pt x="69" y="411"/>
                  </a:lnTo>
                  <a:lnTo>
                    <a:pt x="70" y="411"/>
                  </a:lnTo>
                  <a:lnTo>
                    <a:pt x="70" y="410"/>
                  </a:lnTo>
                  <a:lnTo>
                    <a:pt x="71" y="410"/>
                  </a:lnTo>
                  <a:lnTo>
                    <a:pt x="72" y="410"/>
                  </a:lnTo>
                  <a:lnTo>
                    <a:pt x="72" y="409"/>
                  </a:lnTo>
                  <a:lnTo>
                    <a:pt x="72" y="408"/>
                  </a:lnTo>
                  <a:lnTo>
                    <a:pt x="71" y="408"/>
                  </a:lnTo>
                  <a:lnTo>
                    <a:pt x="71" y="409"/>
                  </a:lnTo>
                  <a:lnTo>
                    <a:pt x="70" y="409"/>
                  </a:lnTo>
                  <a:lnTo>
                    <a:pt x="69" y="409"/>
                  </a:lnTo>
                  <a:lnTo>
                    <a:pt x="69" y="410"/>
                  </a:lnTo>
                  <a:lnTo>
                    <a:pt x="68" y="410"/>
                  </a:lnTo>
                  <a:lnTo>
                    <a:pt x="68" y="409"/>
                  </a:lnTo>
                  <a:lnTo>
                    <a:pt x="67" y="408"/>
                  </a:lnTo>
                  <a:lnTo>
                    <a:pt x="66" y="408"/>
                  </a:lnTo>
                  <a:lnTo>
                    <a:pt x="66" y="407"/>
                  </a:lnTo>
                  <a:lnTo>
                    <a:pt x="65" y="406"/>
                  </a:lnTo>
                  <a:lnTo>
                    <a:pt x="66" y="406"/>
                  </a:lnTo>
                  <a:lnTo>
                    <a:pt x="66" y="405"/>
                  </a:lnTo>
                  <a:lnTo>
                    <a:pt x="65" y="405"/>
                  </a:lnTo>
                  <a:lnTo>
                    <a:pt x="65" y="403"/>
                  </a:lnTo>
                  <a:lnTo>
                    <a:pt x="65" y="402"/>
                  </a:lnTo>
                  <a:lnTo>
                    <a:pt x="64" y="402"/>
                  </a:lnTo>
                  <a:lnTo>
                    <a:pt x="64" y="401"/>
                  </a:lnTo>
                  <a:lnTo>
                    <a:pt x="64" y="402"/>
                  </a:lnTo>
                  <a:lnTo>
                    <a:pt x="63" y="402"/>
                  </a:lnTo>
                  <a:lnTo>
                    <a:pt x="63" y="401"/>
                  </a:lnTo>
                  <a:lnTo>
                    <a:pt x="62" y="401"/>
                  </a:lnTo>
                  <a:lnTo>
                    <a:pt x="61" y="401"/>
                  </a:lnTo>
                  <a:lnTo>
                    <a:pt x="60" y="400"/>
                  </a:lnTo>
                  <a:lnTo>
                    <a:pt x="59" y="400"/>
                  </a:lnTo>
                  <a:lnTo>
                    <a:pt x="58" y="400"/>
                  </a:lnTo>
                  <a:lnTo>
                    <a:pt x="57" y="400"/>
                  </a:lnTo>
                  <a:lnTo>
                    <a:pt x="57" y="401"/>
                  </a:lnTo>
                  <a:lnTo>
                    <a:pt x="56" y="401"/>
                  </a:lnTo>
                  <a:lnTo>
                    <a:pt x="54" y="402"/>
                  </a:lnTo>
                  <a:lnTo>
                    <a:pt x="54" y="401"/>
                  </a:lnTo>
                  <a:lnTo>
                    <a:pt x="54" y="400"/>
                  </a:lnTo>
                  <a:lnTo>
                    <a:pt x="54" y="399"/>
                  </a:lnTo>
                  <a:lnTo>
                    <a:pt x="54" y="398"/>
                  </a:lnTo>
                  <a:lnTo>
                    <a:pt x="53" y="398"/>
                  </a:lnTo>
                  <a:lnTo>
                    <a:pt x="52" y="398"/>
                  </a:lnTo>
                  <a:lnTo>
                    <a:pt x="51" y="398"/>
                  </a:lnTo>
                  <a:lnTo>
                    <a:pt x="50" y="398"/>
                  </a:lnTo>
                  <a:lnTo>
                    <a:pt x="50" y="397"/>
                  </a:lnTo>
                  <a:lnTo>
                    <a:pt x="49" y="397"/>
                  </a:lnTo>
                  <a:lnTo>
                    <a:pt x="49" y="396"/>
                  </a:lnTo>
                  <a:lnTo>
                    <a:pt x="48" y="396"/>
                  </a:lnTo>
                  <a:lnTo>
                    <a:pt x="48" y="395"/>
                  </a:lnTo>
                  <a:lnTo>
                    <a:pt x="48" y="394"/>
                  </a:lnTo>
                  <a:lnTo>
                    <a:pt x="48" y="393"/>
                  </a:lnTo>
                  <a:lnTo>
                    <a:pt x="48" y="392"/>
                  </a:lnTo>
                  <a:lnTo>
                    <a:pt x="47" y="391"/>
                  </a:lnTo>
                  <a:lnTo>
                    <a:pt x="47" y="390"/>
                  </a:lnTo>
                  <a:lnTo>
                    <a:pt x="46" y="389"/>
                  </a:lnTo>
                  <a:lnTo>
                    <a:pt x="45" y="389"/>
                  </a:lnTo>
                  <a:lnTo>
                    <a:pt x="44" y="389"/>
                  </a:lnTo>
                  <a:lnTo>
                    <a:pt x="43" y="389"/>
                  </a:lnTo>
                  <a:lnTo>
                    <a:pt x="42" y="389"/>
                  </a:lnTo>
                  <a:lnTo>
                    <a:pt x="41" y="389"/>
                  </a:lnTo>
                  <a:lnTo>
                    <a:pt x="40" y="389"/>
                  </a:lnTo>
                  <a:lnTo>
                    <a:pt x="39" y="389"/>
                  </a:lnTo>
                  <a:lnTo>
                    <a:pt x="39" y="388"/>
                  </a:lnTo>
                  <a:lnTo>
                    <a:pt x="38" y="388"/>
                  </a:lnTo>
                  <a:lnTo>
                    <a:pt x="38" y="387"/>
                  </a:lnTo>
                  <a:lnTo>
                    <a:pt x="37" y="387"/>
                  </a:lnTo>
                  <a:lnTo>
                    <a:pt x="35" y="388"/>
                  </a:lnTo>
                  <a:lnTo>
                    <a:pt x="35" y="387"/>
                  </a:lnTo>
                  <a:lnTo>
                    <a:pt x="34" y="387"/>
                  </a:lnTo>
                  <a:lnTo>
                    <a:pt x="33" y="387"/>
                  </a:lnTo>
                  <a:lnTo>
                    <a:pt x="32" y="387"/>
                  </a:lnTo>
                  <a:lnTo>
                    <a:pt x="31" y="387"/>
                  </a:lnTo>
                  <a:lnTo>
                    <a:pt x="30" y="387"/>
                  </a:lnTo>
                  <a:lnTo>
                    <a:pt x="29" y="387"/>
                  </a:lnTo>
                  <a:lnTo>
                    <a:pt x="28" y="387"/>
                  </a:lnTo>
                  <a:lnTo>
                    <a:pt x="27" y="387"/>
                  </a:lnTo>
                  <a:lnTo>
                    <a:pt x="26" y="387"/>
                  </a:lnTo>
                  <a:lnTo>
                    <a:pt x="25" y="387"/>
                  </a:lnTo>
                  <a:lnTo>
                    <a:pt x="24" y="387"/>
                  </a:lnTo>
                  <a:lnTo>
                    <a:pt x="23" y="387"/>
                  </a:lnTo>
                  <a:lnTo>
                    <a:pt x="23" y="386"/>
                  </a:lnTo>
                  <a:lnTo>
                    <a:pt x="22" y="386"/>
                  </a:lnTo>
                  <a:lnTo>
                    <a:pt x="22" y="387"/>
                  </a:lnTo>
                  <a:lnTo>
                    <a:pt x="21" y="387"/>
                  </a:lnTo>
                  <a:lnTo>
                    <a:pt x="20" y="387"/>
                  </a:lnTo>
                  <a:lnTo>
                    <a:pt x="19" y="386"/>
                  </a:lnTo>
                  <a:lnTo>
                    <a:pt x="19" y="384"/>
                  </a:lnTo>
                  <a:lnTo>
                    <a:pt x="18" y="384"/>
                  </a:lnTo>
                  <a:lnTo>
                    <a:pt x="18" y="383"/>
                  </a:lnTo>
                  <a:lnTo>
                    <a:pt x="16" y="382"/>
                  </a:lnTo>
                  <a:lnTo>
                    <a:pt x="16" y="381"/>
                  </a:lnTo>
                  <a:lnTo>
                    <a:pt x="15" y="381"/>
                  </a:lnTo>
                  <a:lnTo>
                    <a:pt x="15" y="380"/>
                  </a:lnTo>
                  <a:lnTo>
                    <a:pt x="15" y="379"/>
                  </a:lnTo>
                  <a:lnTo>
                    <a:pt x="14" y="379"/>
                  </a:lnTo>
                  <a:lnTo>
                    <a:pt x="14" y="378"/>
                  </a:lnTo>
                  <a:lnTo>
                    <a:pt x="14" y="377"/>
                  </a:lnTo>
                  <a:lnTo>
                    <a:pt x="13" y="377"/>
                  </a:lnTo>
                  <a:lnTo>
                    <a:pt x="13" y="376"/>
                  </a:lnTo>
                  <a:lnTo>
                    <a:pt x="13" y="375"/>
                  </a:lnTo>
                  <a:lnTo>
                    <a:pt x="13" y="374"/>
                  </a:lnTo>
                  <a:lnTo>
                    <a:pt x="13" y="373"/>
                  </a:lnTo>
                  <a:lnTo>
                    <a:pt x="13" y="372"/>
                  </a:lnTo>
                  <a:lnTo>
                    <a:pt x="13" y="371"/>
                  </a:lnTo>
                  <a:lnTo>
                    <a:pt x="12" y="371"/>
                  </a:lnTo>
                  <a:lnTo>
                    <a:pt x="12" y="370"/>
                  </a:lnTo>
                  <a:lnTo>
                    <a:pt x="12" y="369"/>
                  </a:lnTo>
                  <a:lnTo>
                    <a:pt x="12" y="368"/>
                  </a:lnTo>
                  <a:lnTo>
                    <a:pt x="12" y="367"/>
                  </a:lnTo>
                  <a:lnTo>
                    <a:pt x="12" y="366"/>
                  </a:lnTo>
                  <a:lnTo>
                    <a:pt x="12" y="364"/>
                  </a:lnTo>
                  <a:lnTo>
                    <a:pt x="12" y="363"/>
                  </a:lnTo>
                  <a:lnTo>
                    <a:pt x="12" y="362"/>
                  </a:lnTo>
                  <a:lnTo>
                    <a:pt x="12" y="361"/>
                  </a:lnTo>
                  <a:lnTo>
                    <a:pt x="12" y="360"/>
                  </a:lnTo>
                  <a:lnTo>
                    <a:pt x="12" y="359"/>
                  </a:lnTo>
                  <a:lnTo>
                    <a:pt x="12" y="358"/>
                  </a:lnTo>
                  <a:lnTo>
                    <a:pt x="12" y="357"/>
                  </a:lnTo>
                  <a:lnTo>
                    <a:pt x="12" y="356"/>
                  </a:lnTo>
                  <a:lnTo>
                    <a:pt x="12" y="355"/>
                  </a:lnTo>
                  <a:lnTo>
                    <a:pt x="13" y="354"/>
                  </a:lnTo>
                  <a:lnTo>
                    <a:pt x="13" y="353"/>
                  </a:lnTo>
                  <a:lnTo>
                    <a:pt x="13" y="352"/>
                  </a:lnTo>
                  <a:lnTo>
                    <a:pt x="13" y="351"/>
                  </a:lnTo>
                  <a:lnTo>
                    <a:pt x="13" y="350"/>
                  </a:lnTo>
                  <a:lnTo>
                    <a:pt x="13" y="349"/>
                  </a:lnTo>
                  <a:lnTo>
                    <a:pt x="13" y="348"/>
                  </a:lnTo>
                  <a:lnTo>
                    <a:pt x="13" y="347"/>
                  </a:lnTo>
                  <a:lnTo>
                    <a:pt x="13" y="345"/>
                  </a:lnTo>
                  <a:lnTo>
                    <a:pt x="13" y="344"/>
                  </a:lnTo>
                  <a:lnTo>
                    <a:pt x="13" y="343"/>
                  </a:lnTo>
                  <a:lnTo>
                    <a:pt x="13" y="342"/>
                  </a:lnTo>
                  <a:lnTo>
                    <a:pt x="14" y="342"/>
                  </a:lnTo>
                  <a:lnTo>
                    <a:pt x="15" y="342"/>
                  </a:lnTo>
                  <a:lnTo>
                    <a:pt x="18" y="341"/>
                  </a:lnTo>
                  <a:lnTo>
                    <a:pt x="18" y="342"/>
                  </a:lnTo>
                  <a:lnTo>
                    <a:pt x="18" y="343"/>
                  </a:lnTo>
                  <a:lnTo>
                    <a:pt x="19" y="343"/>
                  </a:lnTo>
                  <a:lnTo>
                    <a:pt x="19" y="344"/>
                  </a:lnTo>
                  <a:lnTo>
                    <a:pt x="19" y="345"/>
                  </a:lnTo>
                  <a:lnTo>
                    <a:pt x="19" y="347"/>
                  </a:lnTo>
                  <a:lnTo>
                    <a:pt x="19" y="348"/>
                  </a:lnTo>
                  <a:lnTo>
                    <a:pt x="19" y="349"/>
                  </a:lnTo>
                  <a:lnTo>
                    <a:pt x="19" y="350"/>
                  </a:lnTo>
                  <a:lnTo>
                    <a:pt x="19" y="351"/>
                  </a:lnTo>
                  <a:lnTo>
                    <a:pt x="20" y="351"/>
                  </a:lnTo>
                  <a:lnTo>
                    <a:pt x="21" y="351"/>
                  </a:lnTo>
                  <a:lnTo>
                    <a:pt x="22" y="351"/>
                  </a:lnTo>
                  <a:lnTo>
                    <a:pt x="22" y="352"/>
                  </a:lnTo>
                  <a:lnTo>
                    <a:pt x="23" y="352"/>
                  </a:lnTo>
                  <a:lnTo>
                    <a:pt x="24" y="352"/>
                  </a:lnTo>
                  <a:lnTo>
                    <a:pt x="24" y="351"/>
                  </a:lnTo>
                  <a:lnTo>
                    <a:pt x="25" y="351"/>
                  </a:lnTo>
                  <a:lnTo>
                    <a:pt x="25" y="350"/>
                  </a:lnTo>
                  <a:lnTo>
                    <a:pt x="26" y="350"/>
                  </a:lnTo>
                  <a:lnTo>
                    <a:pt x="27" y="350"/>
                  </a:lnTo>
                  <a:lnTo>
                    <a:pt x="28" y="349"/>
                  </a:lnTo>
                  <a:lnTo>
                    <a:pt x="29" y="349"/>
                  </a:lnTo>
                  <a:lnTo>
                    <a:pt x="29" y="348"/>
                  </a:lnTo>
                  <a:lnTo>
                    <a:pt x="30" y="348"/>
                  </a:lnTo>
                  <a:lnTo>
                    <a:pt x="29" y="348"/>
                  </a:lnTo>
                  <a:lnTo>
                    <a:pt x="30" y="347"/>
                  </a:lnTo>
                  <a:lnTo>
                    <a:pt x="29" y="345"/>
                  </a:lnTo>
                  <a:lnTo>
                    <a:pt x="29" y="344"/>
                  </a:lnTo>
                  <a:lnTo>
                    <a:pt x="29" y="343"/>
                  </a:lnTo>
                  <a:lnTo>
                    <a:pt x="29" y="342"/>
                  </a:lnTo>
                  <a:lnTo>
                    <a:pt x="28" y="341"/>
                  </a:lnTo>
                  <a:lnTo>
                    <a:pt x="28" y="340"/>
                  </a:lnTo>
                  <a:lnTo>
                    <a:pt x="28" y="339"/>
                  </a:lnTo>
                  <a:lnTo>
                    <a:pt x="29" y="338"/>
                  </a:lnTo>
                  <a:lnTo>
                    <a:pt x="28" y="338"/>
                  </a:lnTo>
                  <a:lnTo>
                    <a:pt x="28" y="337"/>
                  </a:lnTo>
                  <a:lnTo>
                    <a:pt x="27" y="337"/>
                  </a:lnTo>
                  <a:lnTo>
                    <a:pt x="27" y="336"/>
                  </a:lnTo>
                  <a:lnTo>
                    <a:pt x="27" y="335"/>
                  </a:lnTo>
                  <a:lnTo>
                    <a:pt x="26" y="334"/>
                  </a:lnTo>
                  <a:lnTo>
                    <a:pt x="26" y="333"/>
                  </a:lnTo>
                  <a:lnTo>
                    <a:pt x="26" y="332"/>
                  </a:lnTo>
                  <a:lnTo>
                    <a:pt x="26" y="331"/>
                  </a:lnTo>
                  <a:lnTo>
                    <a:pt x="26" y="330"/>
                  </a:lnTo>
                  <a:lnTo>
                    <a:pt x="26" y="329"/>
                  </a:lnTo>
                  <a:lnTo>
                    <a:pt x="26" y="328"/>
                  </a:lnTo>
                  <a:lnTo>
                    <a:pt x="26" y="326"/>
                  </a:lnTo>
                  <a:lnTo>
                    <a:pt x="26" y="325"/>
                  </a:lnTo>
                  <a:lnTo>
                    <a:pt x="26" y="324"/>
                  </a:lnTo>
                  <a:lnTo>
                    <a:pt x="26" y="323"/>
                  </a:lnTo>
                  <a:lnTo>
                    <a:pt x="27" y="322"/>
                  </a:lnTo>
                  <a:lnTo>
                    <a:pt x="27" y="321"/>
                  </a:lnTo>
                  <a:lnTo>
                    <a:pt x="27" y="320"/>
                  </a:lnTo>
                  <a:lnTo>
                    <a:pt x="28" y="320"/>
                  </a:lnTo>
                  <a:lnTo>
                    <a:pt x="28" y="319"/>
                  </a:lnTo>
                  <a:lnTo>
                    <a:pt x="29" y="318"/>
                  </a:lnTo>
                  <a:lnTo>
                    <a:pt x="29" y="317"/>
                  </a:lnTo>
                  <a:lnTo>
                    <a:pt x="29" y="316"/>
                  </a:lnTo>
                  <a:lnTo>
                    <a:pt x="28" y="316"/>
                  </a:lnTo>
                  <a:lnTo>
                    <a:pt x="28" y="315"/>
                  </a:lnTo>
                  <a:lnTo>
                    <a:pt x="28" y="314"/>
                  </a:lnTo>
                  <a:lnTo>
                    <a:pt x="28" y="313"/>
                  </a:lnTo>
                  <a:lnTo>
                    <a:pt x="28" y="312"/>
                  </a:lnTo>
                  <a:lnTo>
                    <a:pt x="28" y="311"/>
                  </a:lnTo>
                  <a:lnTo>
                    <a:pt x="29" y="311"/>
                  </a:lnTo>
                  <a:lnTo>
                    <a:pt x="29" y="310"/>
                  </a:lnTo>
                  <a:lnTo>
                    <a:pt x="29" y="309"/>
                  </a:lnTo>
                  <a:lnTo>
                    <a:pt x="29" y="308"/>
                  </a:lnTo>
                  <a:lnTo>
                    <a:pt x="29" y="306"/>
                  </a:lnTo>
                  <a:lnTo>
                    <a:pt x="29" y="305"/>
                  </a:lnTo>
                  <a:lnTo>
                    <a:pt x="29" y="304"/>
                  </a:lnTo>
                  <a:lnTo>
                    <a:pt x="29" y="303"/>
                  </a:lnTo>
                  <a:lnTo>
                    <a:pt x="29" y="302"/>
                  </a:lnTo>
                  <a:lnTo>
                    <a:pt x="29" y="301"/>
                  </a:lnTo>
                  <a:lnTo>
                    <a:pt x="29" y="300"/>
                  </a:lnTo>
                  <a:lnTo>
                    <a:pt x="29" y="299"/>
                  </a:lnTo>
                  <a:lnTo>
                    <a:pt x="29" y="298"/>
                  </a:lnTo>
                  <a:lnTo>
                    <a:pt x="29" y="297"/>
                  </a:lnTo>
                  <a:lnTo>
                    <a:pt x="29" y="296"/>
                  </a:lnTo>
                  <a:lnTo>
                    <a:pt x="29" y="295"/>
                  </a:lnTo>
                  <a:lnTo>
                    <a:pt x="28" y="294"/>
                  </a:lnTo>
                  <a:lnTo>
                    <a:pt x="27" y="293"/>
                  </a:lnTo>
                  <a:lnTo>
                    <a:pt x="26" y="293"/>
                  </a:lnTo>
                  <a:lnTo>
                    <a:pt x="25" y="293"/>
                  </a:lnTo>
                  <a:lnTo>
                    <a:pt x="25" y="292"/>
                  </a:lnTo>
                  <a:lnTo>
                    <a:pt x="24" y="291"/>
                  </a:lnTo>
                  <a:lnTo>
                    <a:pt x="24" y="290"/>
                  </a:lnTo>
                  <a:lnTo>
                    <a:pt x="23" y="290"/>
                  </a:lnTo>
                  <a:lnTo>
                    <a:pt x="23" y="289"/>
                  </a:lnTo>
                  <a:lnTo>
                    <a:pt x="23" y="287"/>
                  </a:lnTo>
                  <a:lnTo>
                    <a:pt x="23" y="286"/>
                  </a:lnTo>
                  <a:lnTo>
                    <a:pt x="23" y="285"/>
                  </a:lnTo>
                  <a:lnTo>
                    <a:pt x="24" y="285"/>
                  </a:lnTo>
                  <a:lnTo>
                    <a:pt x="24" y="284"/>
                  </a:lnTo>
                  <a:lnTo>
                    <a:pt x="25" y="284"/>
                  </a:lnTo>
                  <a:lnTo>
                    <a:pt x="25" y="283"/>
                  </a:lnTo>
                  <a:lnTo>
                    <a:pt x="26" y="283"/>
                  </a:lnTo>
                  <a:lnTo>
                    <a:pt x="26" y="282"/>
                  </a:lnTo>
                  <a:lnTo>
                    <a:pt x="27" y="281"/>
                  </a:lnTo>
                  <a:lnTo>
                    <a:pt x="28" y="280"/>
                  </a:lnTo>
                  <a:lnTo>
                    <a:pt x="29" y="279"/>
                  </a:lnTo>
                  <a:lnTo>
                    <a:pt x="30" y="279"/>
                  </a:lnTo>
                  <a:lnTo>
                    <a:pt x="30" y="278"/>
                  </a:lnTo>
                  <a:lnTo>
                    <a:pt x="31" y="277"/>
                  </a:lnTo>
                  <a:lnTo>
                    <a:pt x="32" y="276"/>
                  </a:lnTo>
                  <a:lnTo>
                    <a:pt x="32" y="275"/>
                  </a:lnTo>
                  <a:lnTo>
                    <a:pt x="33" y="275"/>
                  </a:lnTo>
                  <a:lnTo>
                    <a:pt x="33" y="274"/>
                  </a:lnTo>
                  <a:lnTo>
                    <a:pt x="34" y="274"/>
                  </a:lnTo>
                  <a:lnTo>
                    <a:pt x="34" y="273"/>
                  </a:lnTo>
                  <a:lnTo>
                    <a:pt x="35" y="273"/>
                  </a:lnTo>
                  <a:lnTo>
                    <a:pt x="35" y="272"/>
                  </a:lnTo>
                  <a:lnTo>
                    <a:pt x="37" y="272"/>
                  </a:lnTo>
                  <a:lnTo>
                    <a:pt x="37" y="271"/>
                  </a:lnTo>
                  <a:lnTo>
                    <a:pt x="37" y="270"/>
                  </a:lnTo>
                  <a:lnTo>
                    <a:pt x="38" y="270"/>
                  </a:lnTo>
                  <a:lnTo>
                    <a:pt x="38" y="269"/>
                  </a:lnTo>
                  <a:lnTo>
                    <a:pt x="39" y="267"/>
                  </a:lnTo>
                  <a:lnTo>
                    <a:pt x="39" y="266"/>
                  </a:lnTo>
                  <a:lnTo>
                    <a:pt x="40" y="265"/>
                  </a:lnTo>
                  <a:lnTo>
                    <a:pt x="40" y="264"/>
                  </a:lnTo>
                  <a:lnTo>
                    <a:pt x="40" y="263"/>
                  </a:lnTo>
                  <a:lnTo>
                    <a:pt x="41" y="263"/>
                  </a:lnTo>
                  <a:lnTo>
                    <a:pt x="41" y="262"/>
                  </a:lnTo>
                  <a:lnTo>
                    <a:pt x="41" y="261"/>
                  </a:lnTo>
                  <a:lnTo>
                    <a:pt x="42" y="260"/>
                  </a:lnTo>
                  <a:lnTo>
                    <a:pt x="42" y="259"/>
                  </a:lnTo>
                  <a:lnTo>
                    <a:pt x="42" y="258"/>
                  </a:lnTo>
                  <a:lnTo>
                    <a:pt x="43" y="258"/>
                  </a:lnTo>
                  <a:lnTo>
                    <a:pt x="43" y="257"/>
                  </a:lnTo>
                  <a:lnTo>
                    <a:pt x="43" y="256"/>
                  </a:lnTo>
                  <a:lnTo>
                    <a:pt x="44" y="256"/>
                  </a:lnTo>
                  <a:lnTo>
                    <a:pt x="44" y="255"/>
                  </a:lnTo>
                  <a:lnTo>
                    <a:pt x="44" y="254"/>
                  </a:lnTo>
                  <a:lnTo>
                    <a:pt x="44" y="253"/>
                  </a:lnTo>
                  <a:lnTo>
                    <a:pt x="44" y="252"/>
                  </a:lnTo>
                  <a:lnTo>
                    <a:pt x="44" y="247"/>
                  </a:lnTo>
                  <a:lnTo>
                    <a:pt x="44" y="244"/>
                  </a:lnTo>
                  <a:lnTo>
                    <a:pt x="44" y="241"/>
                  </a:lnTo>
                  <a:lnTo>
                    <a:pt x="43" y="241"/>
                  </a:lnTo>
                  <a:lnTo>
                    <a:pt x="43" y="240"/>
                  </a:lnTo>
                  <a:lnTo>
                    <a:pt x="42" y="240"/>
                  </a:lnTo>
                  <a:lnTo>
                    <a:pt x="42" y="239"/>
                  </a:lnTo>
                  <a:lnTo>
                    <a:pt x="42" y="238"/>
                  </a:lnTo>
                  <a:lnTo>
                    <a:pt x="41" y="238"/>
                  </a:lnTo>
                  <a:lnTo>
                    <a:pt x="40" y="237"/>
                  </a:lnTo>
                  <a:lnTo>
                    <a:pt x="39" y="236"/>
                  </a:lnTo>
                  <a:lnTo>
                    <a:pt x="38" y="236"/>
                  </a:lnTo>
                  <a:lnTo>
                    <a:pt x="38" y="235"/>
                  </a:lnTo>
                  <a:lnTo>
                    <a:pt x="37" y="235"/>
                  </a:lnTo>
                  <a:lnTo>
                    <a:pt x="35" y="235"/>
                  </a:lnTo>
                  <a:lnTo>
                    <a:pt x="34" y="235"/>
                  </a:lnTo>
                  <a:lnTo>
                    <a:pt x="33" y="235"/>
                  </a:lnTo>
                  <a:lnTo>
                    <a:pt x="32" y="235"/>
                  </a:lnTo>
                  <a:lnTo>
                    <a:pt x="32" y="234"/>
                  </a:lnTo>
                  <a:lnTo>
                    <a:pt x="31" y="234"/>
                  </a:lnTo>
                  <a:lnTo>
                    <a:pt x="30" y="234"/>
                  </a:lnTo>
                  <a:lnTo>
                    <a:pt x="29" y="234"/>
                  </a:lnTo>
                  <a:lnTo>
                    <a:pt x="29" y="233"/>
                  </a:lnTo>
                  <a:lnTo>
                    <a:pt x="28" y="232"/>
                  </a:lnTo>
                  <a:lnTo>
                    <a:pt x="27" y="231"/>
                  </a:lnTo>
                  <a:lnTo>
                    <a:pt x="27" y="230"/>
                  </a:lnTo>
                  <a:lnTo>
                    <a:pt x="26" y="230"/>
                  </a:lnTo>
                  <a:lnTo>
                    <a:pt x="26" y="228"/>
                  </a:lnTo>
                  <a:lnTo>
                    <a:pt x="25" y="227"/>
                  </a:lnTo>
                  <a:lnTo>
                    <a:pt x="24" y="227"/>
                  </a:lnTo>
                  <a:lnTo>
                    <a:pt x="24" y="226"/>
                  </a:lnTo>
                  <a:lnTo>
                    <a:pt x="23" y="226"/>
                  </a:lnTo>
                  <a:lnTo>
                    <a:pt x="23" y="225"/>
                  </a:lnTo>
                  <a:lnTo>
                    <a:pt x="22" y="225"/>
                  </a:lnTo>
                  <a:lnTo>
                    <a:pt x="21" y="224"/>
                  </a:lnTo>
                  <a:lnTo>
                    <a:pt x="21" y="223"/>
                  </a:lnTo>
                  <a:lnTo>
                    <a:pt x="21" y="222"/>
                  </a:lnTo>
                  <a:lnTo>
                    <a:pt x="20" y="222"/>
                  </a:lnTo>
                  <a:lnTo>
                    <a:pt x="19" y="222"/>
                  </a:lnTo>
                  <a:lnTo>
                    <a:pt x="19" y="221"/>
                  </a:lnTo>
                  <a:lnTo>
                    <a:pt x="18" y="221"/>
                  </a:lnTo>
                  <a:lnTo>
                    <a:pt x="16" y="221"/>
                  </a:lnTo>
                  <a:lnTo>
                    <a:pt x="15" y="221"/>
                  </a:lnTo>
                  <a:lnTo>
                    <a:pt x="15" y="220"/>
                  </a:lnTo>
                  <a:lnTo>
                    <a:pt x="14" y="220"/>
                  </a:lnTo>
                  <a:lnTo>
                    <a:pt x="14" y="219"/>
                  </a:lnTo>
                  <a:lnTo>
                    <a:pt x="13" y="219"/>
                  </a:lnTo>
                  <a:lnTo>
                    <a:pt x="13" y="218"/>
                  </a:lnTo>
                  <a:lnTo>
                    <a:pt x="12" y="218"/>
                  </a:lnTo>
                  <a:lnTo>
                    <a:pt x="11" y="218"/>
                  </a:lnTo>
                  <a:lnTo>
                    <a:pt x="11" y="217"/>
                  </a:lnTo>
                  <a:lnTo>
                    <a:pt x="10" y="217"/>
                  </a:lnTo>
                  <a:lnTo>
                    <a:pt x="10" y="216"/>
                  </a:lnTo>
                  <a:lnTo>
                    <a:pt x="9" y="216"/>
                  </a:lnTo>
                  <a:lnTo>
                    <a:pt x="9" y="215"/>
                  </a:lnTo>
                  <a:lnTo>
                    <a:pt x="8" y="214"/>
                  </a:lnTo>
                  <a:lnTo>
                    <a:pt x="7" y="213"/>
                  </a:lnTo>
                  <a:lnTo>
                    <a:pt x="6" y="213"/>
                  </a:lnTo>
                  <a:lnTo>
                    <a:pt x="5" y="213"/>
                  </a:lnTo>
                  <a:lnTo>
                    <a:pt x="5" y="212"/>
                  </a:lnTo>
                  <a:lnTo>
                    <a:pt x="5" y="211"/>
                  </a:lnTo>
                  <a:lnTo>
                    <a:pt x="5" y="209"/>
                  </a:lnTo>
                  <a:lnTo>
                    <a:pt x="4" y="209"/>
                  </a:lnTo>
                  <a:lnTo>
                    <a:pt x="4" y="208"/>
                  </a:lnTo>
                  <a:lnTo>
                    <a:pt x="3" y="208"/>
                  </a:lnTo>
                  <a:lnTo>
                    <a:pt x="3" y="207"/>
                  </a:lnTo>
                  <a:lnTo>
                    <a:pt x="3" y="206"/>
                  </a:lnTo>
                  <a:lnTo>
                    <a:pt x="2" y="206"/>
                  </a:lnTo>
                  <a:lnTo>
                    <a:pt x="2" y="205"/>
                  </a:lnTo>
                  <a:lnTo>
                    <a:pt x="2" y="204"/>
                  </a:lnTo>
                  <a:lnTo>
                    <a:pt x="2" y="203"/>
                  </a:lnTo>
                  <a:lnTo>
                    <a:pt x="1" y="202"/>
                  </a:lnTo>
                  <a:lnTo>
                    <a:pt x="1" y="201"/>
                  </a:lnTo>
                  <a:lnTo>
                    <a:pt x="2" y="201"/>
                  </a:lnTo>
                  <a:lnTo>
                    <a:pt x="2" y="200"/>
                  </a:lnTo>
                  <a:lnTo>
                    <a:pt x="2" y="199"/>
                  </a:lnTo>
                  <a:lnTo>
                    <a:pt x="2" y="198"/>
                  </a:lnTo>
                  <a:lnTo>
                    <a:pt x="2" y="197"/>
                  </a:lnTo>
                  <a:lnTo>
                    <a:pt x="1" y="197"/>
                  </a:lnTo>
                  <a:lnTo>
                    <a:pt x="1" y="196"/>
                  </a:lnTo>
                  <a:lnTo>
                    <a:pt x="1" y="195"/>
                  </a:lnTo>
                  <a:lnTo>
                    <a:pt x="1" y="194"/>
                  </a:lnTo>
                  <a:lnTo>
                    <a:pt x="1" y="193"/>
                  </a:lnTo>
                  <a:lnTo>
                    <a:pt x="1" y="192"/>
                  </a:lnTo>
                  <a:lnTo>
                    <a:pt x="0" y="192"/>
                  </a:lnTo>
                  <a:lnTo>
                    <a:pt x="0" y="191"/>
                  </a:lnTo>
                  <a:lnTo>
                    <a:pt x="0" y="189"/>
                  </a:lnTo>
                  <a:lnTo>
                    <a:pt x="0" y="188"/>
                  </a:lnTo>
                  <a:lnTo>
                    <a:pt x="0" y="187"/>
                  </a:lnTo>
                  <a:lnTo>
                    <a:pt x="0" y="186"/>
                  </a:lnTo>
                  <a:lnTo>
                    <a:pt x="0" y="185"/>
                  </a:lnTo>
                  <a:lnTo>
                    <a:pt x="0" y="184"/>
                  </a:lnTo>
                  <a:lnTo>
                    <a:pt x="0" y="183"/>
                  </a:lnTo>
                  <a:lnTo>
                    <a:pt x="0" y="182"/>
                  </a:lnTo>
                  <a:lnTo>
                    <a:pt x="0" y="180"/>
                  </a:lnTo>
                  <a:lnTo>
                    <a:pt x="0" y="179"/>
                  </a:lnTo>
                  <a:lnTo>
                    <a:pt x="0" y="178"/>
                  </a:lnTo>
                  <a:lnTo>
                    <a:pt x="1" y="177"/>
                  </a:lnTo>
                  <a:lnTo>
                    <a:pt x="1" y="176"/>
                  </a:lnTo>
                  <a:lnTo>
                    <a:pt x="1" y="175"/>
                  </a:lnTo>
                  <a:lnTo>
                    <a:pt x="2" y="175"/>
                  </a:lnTo>
                  <a:lnTo>
                    <a:pt x="2" y="174"/>
                  </a:lnTo>
                  <a:lnTo>
                    <a:pt x="2" y="173"/>
                  </a:lnTo>
                  <a:lnTo>
                    <a:pt x="3" y="173"/>
                  </a:lnTo>
                  <a:lnTo>
                    <a:pt x="3" y="172"/>
                  </a:lnTo>
                  <a:lnTo>
                    <a:pt x="4" y="170"/>
                  </a:lnTo>
                  <a:lnTo>
                    <a:pt x="5" y="169"/>
                  </a:lnTo>
                  <a:lnTo>
                    <a:pt x="6" y="168"/>
                  </a:lnTo>
                  <a:lnTo>
                    <a:pt x="7" y="168"/>
                  </a:lnTo>
                  <a:lnTo>
                    <a:pt x="8" y="167"/>
                  </a:lnTo>
                  <a:lnTo>
                    <a:pt x="9" y="167"/>
                  </a:lnTo>
                  <a:lnTo>
                    <a:pt x="10" y="167"/>
                  </a:lnTo>
                  <a:lnTo>
                    <a:pt x="10" y="166"/>
                  </a:lnTo>
                  <a:lnTo>
                    <a:pt x="11" y="165"/>
                  </a:lnTo>
                  <a:lnTo>
                    <a:pt x="11" y="164"/>
                  </a:lnTo>
                  <a:lnTo>
                    <a:pt x="12" y="164"/>
                  </a:lnTo>
                  <a:lnTo>
                    <a:pt x="12" y="163"/>
                  </a:lnTo>
                  <a:lnTo>
                    <a:pt x="13" y="163"/>
                  </a:lnTo>
                  <a:lnTo>
                    <a:pt x="13" y="162"/>
                  </a:lnTo>
                  <a:lnTo>
                    <a:pt x="14" y="161"/>
                  </a:lnTo>
                  <a:lnTo>
                    <a:pt x="14" y="160"/>
                  </a:lnTo>
                  <a:lnTo>
                    <a:pt x="15" y="160"/>
                  </a:lnTo>
                  <a:lnTo>
                    <a:pt x="15" y="159"/>
                  </a:lnTo>
                  <a:lnTo>
                    <a:pt x="15" y="158"/>
                  </a:lnTo>
                  <a:lnTo>
                    <a:pt x="16" y="158"/>
                  </a:lnTo>
                  <a:lnTo>
                    <a:pt x="16" y="157"/>
                  </a:lnTo>
                  <a:lnTo>
                    <a:pt x="18" y="158"/>
                  </a:lnTo>
                  <a:lnTo>
                    <a:pt x="19" y="157"/>
                  </a:lnTo>
                  <a:lnTo>
                    <a:pt x="20" y="157"/>
                  </a:lnTo>
                  <a:lnTo>
                    <a:pt x="21" y="157"/>
                  </a:lnTo>
                  <a:lnTo>
                    <a:pt x="21" y="156"/>
                  </a:lnTo>
                  <a:lnTo>
                    <a:pt x="22" y="156"/>
                  </a:lnTo>
                  <a:lnTo>
                    <a:pt x="23" y="156"/>
                  </a:lnTo>
                  <a:lnTo>
                    <a:pt x="24" y="156"/>
                  </a:lnTo>
                  <a:lnTo>
                    <a:pt x="24" y="155"/>
                  </a:lnTo>
                  <a:lnTo>
                    <a:pt x="25" y="155"/>
                  </a:lnTo>
                  <a:lnTo>
                    <a:pt x="25" y="154"/>
                  </a:lnTo>
                  <a:lnTo>
                    <a:pt x="26" y="154"/>
                  </a:lnTo>
                  <a:lnTo>
                    <a:pt x="26" y="153"/>
                  </a:lnTo>
                  <a:lnTo>
                    <a:pt x="27" y="153"/>
                  </a:lnTo>
                  <a:lnTo>
                    <a:pt x="27" y="152"/>
                  </a:lnTo>
                  <a:lnTo>
                    <a:pt x="28" y="152"/>
                  </a:lnTo>
                  <a:lnTo>
                    <a:pt x="28" y="150"/>
                  </a:lnTo>
                  <a:lnTo>
                    <a:pt x="29" y="149"/>
                  </a:lnTo>
                  <a:lnTo>
                    <a:pt x="29" y="148"/>
                  </a:lnTo>
                  <a:lnTo>
                    <a:pt x="30" y="148"/>
                  </a:lnTo>
                  <a:lnTo>
                    <a:pt x="30" y="147"/>
                  </a:lnTo>
                  <a:lnTo>
                    <a:pt x="31" y="147"/>
                  </a:lnTo>
                  <a:lnTo>
                    <a:pt x="31" y="146"/>
                  </a:lnTo>
                  <a:lnTo>
                    <a:pt x="31" y="145"/>
                  </a:lnTo>
                  <a:lnTo>
                    <a:pt x="32" y="144"/>
                  </a:lnTo>
                  <a:lnTo>
                    <a:pt x="33" y="143"/>
                  </a:lnTo>
                  <a:lnTo>
                    <a:pt x="33" y="142"/>
                  </a:lnTo>
                  <a:lnTo>
                    <a:pt x="34" y="142"/>
                  </a:lnTo>
                  <a:lnTo>
                    <a:pt x="34" y="141"/>
                  </a:lnTo>
                  <a:lnTo>
                    <a:pt x="35" y="140"/>
                  </a:lnTo>
                  <a:lnTo>
                    <a:pt x="35" y="139"/>
                  </a:lnTo>
                  <a:lnTo>
                    <a:pt x="37" y="139"/>
                  </a:lnTo>
                  <a:lnTo>
                    <a:pt x="37" y="138"/>
                  </a:lnTo>
                  <a:lnTo>
                    <a:pt x="38" y="138"/>
                  </a:lnTo>
                  <a:lnTo>
                    <a:pt x="38" y="137"/>
                  </a:lnTo>
                  <a:lnTo>
                    <a:pt x="39" y="137"/>
                  </a:lnTo>
                  <a:lnTo>
                    <a:pt x="39" y="136"/>
                  </a:lnTo>
                  <a:lnTo>
                    <a:pt x="40" y="136"/>
                  </a:lnTo>
                  <a:lnTo>
                    <a:pt x="40" y="135"/>
                  </a:lnTo>
                  <a:lnTo>
                    <a:pt x="41" y="134"/>
                  </a:lnTo>
                  <a:lnTo>
                    <a:pt x="42" y="133"/>
                  </a:lnTo>
                  <a:lnTo>
                    <a:pt x="42" y="131"/>
                  </a:lnTo>
                  <a:lnTo>
                    <a:pt x="43" y="130"/>
                  </a:lnTo>
                  <a:lnTo>
                    <a:pt x="43" y="129"/>
                  </a:lnTo>
                  <a:lnTo>
                    <a:pt x="44" y="129"/>
                  </a:lnTo>
                  <a:lnTo>
                    <a:pt x="44" y="128"/>
                  </a:lnTo>
                  <a:lnTo>
                    <a:pt x="44" y="127"/>
                  </a:lnTo>
                  <a:lnTo>
                    <a:pt x="45" y="126"/>
                  </a:lnTo>
                  <a:lnTo>
                    <a:pt x="45" y="125"/>
                  </a:lnTo>
                  <a:lnTo>
                    <a:pt x="45" y="124"/>
                  </a:lnTo>
                  <a:lnTo>
                    <a:pt x="46" y="124"/>
                  </a:lnTo>
                  <a:lnTo>
                    <a:pt x="46" y="123"/>
                  </a:lnTo>
                  <a:lnTo>
                    <a:pt x="46" y="122"/>
                  </a:lnTo>
                  <a:lnTo>
                    <a:pt x="46" y="121"/>
                  </a:lnTo>
                  <a:lnTo>
                    <a:pt x="46" y="120"/>
                  </a:lnTo>
                  <a:lnTo>
                    <a:pt x="47" y="120"/>
                  </a:lnTo>
                  <a:lnTo>
                    <a:pt x="47" y="119"/>
                  </a:lnTo>
                  <a:lnTo>
                    <a:pt x="47" y="118"/>
                  </a:lnTo>
                  <a:lnTo>
                    <a:pt x="47" y="117"/>
                  </a:lnTo>
                  <a:lnTo>
                    <a:pt x="47" y="116"/>
                  </a:lnTo>
                  <a:lnTo>
                    <a:pt x="47" y="115"/>
                  </a:lnTo>
                  <a:lnTo>
                    <a:pt x="47" y="114"/>
                  </a:lnTo>
                  <a:lnTo>
                    <a:pt x="48" y="111"/>
                  </a:lnTo>
                  <a:lnTo>
                    <a:pt x="48" y="110"/>
                  </a:lnTo>
                  <a:lnTo>
                    <a:pt x="48" y="109"/>
                  </a:lnTo>
                  <a:lnTo>
                    <a:pt x="49" y="108"/>
                  </a:lnTo>
                  <a:lnTo>
                    <a:pt x="48" y="108"/>
                  </a:lnTo>
                  <a:lnTo>
                    <a:pt x="48" y="107"/>
                  </a:lnTo>
                  <a:lnTo>
                    <a:pt x="48" y="106"/>
                  </a:lnTo>
                  <a:lnTo>
                    <a:pt x="48" y="105"/>
                  </a:lnTo>
                  <a:lnTo>
                    <a:pt x="48" y="104"/>
                  </a:lnTo>
                  <a:lnTo>
                    <a:pt x="48" y="103"/>
                  </a:lnTo>
                  <a:lnTo>
                    <a:pt x="48" y="102"/>
                  </a:lnTo>
                  <a:lnTo>
                    <a:pt x="48" y="101"/>
                  </a:lnTo>
                  <a:lnTo>
                    <a:pt x="48" y="100"/>
                  </a:lnTo>
                  <a:lnTo>
                    <a:pt x="48" y="99"/>
                  </a:lnTo>
                  <a:lnTo>
                    <a:pt x="48" y="98"/>
                  </a:lnTo>
                  <a:lnTo>
                    <a:pt x="49" y="98"/>
                  </a:lnTo>
                  <a:lnTo>
                    <a:pt x="49" y="97"/>
                  </a:lnTo>
                  <a:lnTo>
                    <a:pt x="49" y="96"/>
                  </a:lnTo>
                  <a:lnTo>
                    <a:pt x="50" y="96"/>
                  </a:lnTo>
                  <a:lnTo>
                    <a:pt x="50" y="95"/>
                  </a:lnTo>
                  <a:lnTo>
                    <a:pt x="51" y="95"/>
                  </a:lnTo>
                  <a:lnTo>
                    <a:pt x="51" y="94"/>
                  </a:lnTo>
                  <a:lnTo>
                    <a:pt x="52" y="94"/>
                  </a:lnTo>
                  <a:lnTo>
                    <a:pt x="53" y="92"/>
                  </a:lnTo>
                  <a:lnTo>
                    <a:pt x="54" y="92"/>
                  </a:lnTo>
                  <a:lnTo>
                    <a:pt x="56" y="92"/>
                  </a:lnTo>
                  <a:lnTo>
                    <a:pt x="56" y="91"/>
                  </a:lnTo>
                  <a:lnTo>
                    <a:pt x="57" y="91"/>
                  </a:lnTo>
                  <a:lnTo>
                    <a:pt x="58" y="91"/>
                  </a:lnTo>
                  <a:lnTo>
                    <a:pt x="58" y="90"/>
                  </a:lnTo>
                  <a:lnTo>
                    <a:pt x="59" y="90"/>
                  </a:lnTo>
                  <a:lnTo>
                    <a:pt x="60" y="90"/>
                  </a:lnTo>
                  <a:lnTo>
                    <a:pt x="61" y="89"/>
                  </a:lnTo>
                  <a:lnTo>
                    <a:pt x="61" y="88"/>
                  </a:lnTo>
                  <a:lnTo>
                    <a:pt x="62" y="86"/>
                  </a:lnTo>
                  <a:lnTo>
                    <a:pt x="62" y="85"/>
                  </a:lnTo>
                  <a:lnTo>
                    <a:pt x="63" y="84"/>
                  </a:lnTo>
                  <a:lnTo>
                    <a:pt x="63" y="83"/>
                  </a:lnTo>
                  <a:lnTo>
                    <a:pt x="63" y="82"/>
                  </a:lnTo>
                  <a:lnTo>
                    <a:pt x="64" y="82"/>
                  </a:lnTo>
                  <a:lnTo>
                    <a:pt x="64" y="81"/>
                  </a:lnTo>
                  <a:lnTo>
                    <a:pt x="65" y="80"/>
                  </a:lnTo>
                  <a:lnTo>
                    <a:pt x="65" y="79"/>
                  </a:lnTo>
                  <a:lnTo>
                    <a:pt x="66" y="79"/>
                  </a:lnTo>
                  <a:lnTo>
                    <a:pt x="66" y="78"/>
                  </a:lnTo>
                  <a:lnTo>
                    <a:pt x="65" y="78"/>
                  </a:lnTo>
                  <a:lnTo>
                    <a:pt x="66" y="78"/>
                  </a:lnTo>
                  <a:lnTo>
                    <a:pt x="66" y="77"/>
                  </a:lnTo>
                  <a:lnTo>
                    <a:pt x="66" y="76"/>
                  </a:lnTo>
                  <a:lnTo>
                    <a:pt x="67" y="76"/>
                  </a:lnTo>
                  <a:lnTo>
                    <a:pt x="67" y="75"/>
                  </a:lnTo>
                  <a:lnTo>
                    <a:pt x="68" y="73"/>
                  </a:lnTo>
                  <a:lnTo>
                    <a:pt x="69" y="72"/>
                  </a:lnTo>
                  <a:lnTo>
                    <a:pt x="70" y="72"/>
                  </a:lnTo>
                  <a:lnTo>
                    <a:pt x="70" y="71"/>
                  </a:lnTo>
                  <a:lnTo>
                    <a:pt x="71" y="71"/>
                  </a:lnTo>
                  <a:lnTo>
                    <a:pt x="72" y="71"/>
                  </a:lnTo>
                  <a:lnTo>
                    <a:pt x="73" y="71"/>
                  </a:lnTo>
                  <a:lnTo>
                    <a:pt x="73" y="72"/>
                  </a:lnTo>
                  <a:lnTo>
                    <a:pt x="74" y="73"/>
                  </a:lnTo>
                  <a:lnTo>
                    <a:pt x="76" y="73"/>
                  </a:lnTo>
                  <a:lnTo>
                    <a:pt x="77" y="73"/>
                  </a:lnTo>
                  <a:lnTo>
                    <a:pt x="78" y="73"/>
                  </a:lnTo>
                  <a:lnTo>
                    <a:pt x="79" y="72"/>
                  </a:lnTo>
                  <a:lnTo>
                    <a:pt x="80" y="72"/>
                  </a:lnTo>
                  <a:lnTo>
                    <a:pt x="80" y="71"/>
                  </a:lnTo>
                  <a:lnTo>
                    <a:pt x="80" y="70"/>
                  </a:lnTo>
                  <a:lnTo>
                    <a:pt x="80" y="69"/>
                  </a:lnTo>
                  <a:lnTo>
                    <a:pt x="80" y="68"/>
                  </a:lnTo>
                  <a:lnTo>
                    <a:pt x="81" y="67"/>
                  </a:lnTo>
                  <a:lnTo>
                    <a:pt x="80" y="65"/>
                  </a:lnTo>
                  <a:lnTo>
                    <a:pt x="80" y="64"/>
                  </a:lnTo>
                  <a:lnTo>
                    <a:pt x="80" y="63"/>
                  </a:lnTo>
                  <a:lnTo>
                    <a:pt x="80" y="62"/>
                  </a:lnTo>
                  <a:lnTo>
                    <a:pt x="80" y="61"/>
                  </a:lnTo>
                  <a:lnTo>
                    <a:pt x="80" y="60"/>
                  </a:lnTo>
                  <a:lnTo>
                    <a:pt x="80" y="59"/>
                  </a:lnTo>
                  <a:lnTo>
                    <a:pt x="81" y="59"/>
                  </a:lnTo>
                  <a:lnTo>
                    <a:pt x="81" y="58"/>
                  </a:lnTo>
                  <a:lnTo>
                    <a:pt x="81" y="57"/>
                  </a:lnTo>
                  <a:lnTo>
                    <a:pt x="82" y="56"/>
                  </a:lnTo>
                  <a:lnTo>
                    <a:pt x="82" y="55"/>
                  </a:lnTo>
                  <a:lnTo>
                    <a:pt x="82" y="53"/>
                  </a:lnTo>
                  <a:lnTo>
                    <a:pt x="82" y="52"/>
                  </a:lnTo>
                  <a:lnTo>
                    <a:pt x="81" y="52"/>
                  </a:lnTo>
                  <a:lnTo>
                    <a:pt x="81" y="51"/>
                  </a:lnTo>
                  <a:lnTo>
                    <a:pt x="81" y="50"/>
                  </a:lnTo>
                  <a:lnTo>
                    <a:pt x="81" y="49"/>
                  </a:lnTo>
                  <a:lnTo>
                    <a:pt x="82" y="49"/>
                  </a:lnTo>
                  <a:lnTo>
                    <a:pt x="82" y="48"/>
                  </a:lnTo>
                  <a:lnTo>
                    <a:pt x="82" y="47"/>
                  </a:lnTo>
                  <a:lnTo>
                    <a:pt x="83" y="47"/>
                  </a:lnTo>
                  <a:lnTo>
                    <a:pt x="83" y="46"/>
                  </a:lnTo>
                  <a:lnTo>
                    <a:pt x="83" y="45"/>
                  </a:lnTo>
                  <a:lnTo>
                    <a:pt x="84" y="44"/>
                  </a:lnTo>
                  <a:lnTo>
                    <a:pt x="84" y="43"/>
                  </a:lnTo>
                  <a:lnTo>
                    <a:pt x="85" y="43"/>
                  </a:lnTo>
                  <a:lnTo>
                    <a:pt x="85" y="42"/>
                  </a:lnTo>
                  <a:lnTo>
                    <a:pt x="86" y="41"/>
                  </a:lnTo>
                  <a:lnTo>
                    <a:pt x="86" y="40"/>
                  </a:lnTo>
                  <a:lnTo>
                    <a:pt x="86" y="39"/>
                  </a:lnTo>
                  <a:lnTo>
                    <a:pt x="87" y="39"/>
                  </a:lnTo>
                  <a:lnTo>
                    <a:pt x="87" y="38"/>
                  </a:lnTo>
                  <a:lnTo>
                    <a:pt x="88" y="38"/>
                  </a:lnTo>
                  <a:lnTo>
                    <a:pt x="88" y="37"/>
                  </a:lnTo>
                  <a:lnTo>
                    <a:pt x="88" y="36"/>
                  </a:lnTo>
                  <a:lnTo>
                    <a:pt x="88" y="34"/>
                  </a:lnTo>
                  <a:lnTo>
                    <a:pt x="88" y="33"/>
                  </a:lnTo>
                  <a:lnTo>
                    <a:pt x="89" y="32"/>
                  </a:lnTo>
                  <a:lnTo>
                    <a:pt x="89" y="31"/>
                  </a:lnTo>
                  <a:lnTo>
                    <a:pt x="89" y="30"/>
                  </a:lnTo>
                  <a:lnTo>
                    <a:pt x="90" y="30"/>
                  </a:lnTo>
                  <a:lnTo>
                    <a:pt x="90" y="29"/>
                  </a:lnTo>
                  <a:lnTo>
                    <a:pt x="90" y="28"/>
                  </a:lnTo>
                  <a:lnTo>
                    <a:pt x="91" y="27"/>
                  </a:lnTo>
                  <a:lnTo>
                    <a:pt x="91" y="26"/>
                  </a:lnTo>
                  <a:lnTo>
                    <a:pt x="91" y="25"/>
                  </a:lnTo>
                  <a:lnTo>
                    <a:pt x="91" y="24"/>
                  </a:lnTo>
                  <a:lnTo>
                    <a:pt x="92" y="23"/>
                  </a:lnTo>
                  <a:lnTo>
                    <a:pt x="92" y="22"/>
                  </a:lnTo>
                  <a:lnTo>
                    <a:pt x="92" y="21"/>
                  </a:lnTo>
                  <a:lnTo>
                    <a:pt x="93" y="21"/>
                  </a:lnTo>
                  <a:lnTo>
                    <a:pt x="93" y="20"/>
                  </a:lnTo>
                  <a:lnTo>
                    <a:pt x="93" y="19"/>
                  </a:lnTo>
                  <a:lnTo>
                    <a:pt x="93" y="18"/>
                  </a:lnTo>
                  <a:lnTo>
                    <a:pt x="93" y="17"/>
                  </a:lnTo>
                  <a:lnTo>
                    <a:pt x="93" y="16"/>
                  </a:lnTo>
                  <a:lnTo>
                    <a:pt x="93" y="14"/>
                  </a:lnTo>
                  <a:lnTo>
                    <a:pt x="93" y="13"/>
                  </a:lnTo>
                  <a:lnTo>
                    <a:pt x="95" y="12"/>
                  </a:lnTo>
                  <a:lnTo>
                    <a:pt x="96" y="11"/>
                  </a:lnTo>
                  <a:lnTo>
                    <a:pt x="96" y="10"/>
                  </a:lnTo>
                  <a:lnTo>
                    <a:pt x="97" y="10"/>
                  </a:lnTo>
                  <a:lnTo>
                    <a:pt x="98" y="9"/>
                  </a:lnTo>
                  <a:lnTo>
                    <a:pt x="99" y="9"/>
                  </a:lnTo>
                  <a:lnTo>
                    <a:pt x="100" y="9"/>
                  </a:lnTo>
                  <a:lnTo>
                    <a:pt x="101" y="9"/>
                  </a:lnTo>
                  <a:lnTo>
                    <a:pt x="101" y="8"/>
                  </a:lnTo>
                  <a:lnTo>
                    <a:pt x="102" y="8"/>
                  </a:lnTo>
                  <a:lnTo>
                    <a:pt x="102" y="7"/>
                  </a:lnTo>
                  <a:lnTo>
                    <a:pt x="103" y="7"/>
                  </a:lnTo>
                  <a:lnTo>
                    <a:pt x="104" y="6"/>
                  </a:lnTo>
                  <a:lnTo>
                    <a:pt x="104" y="5"/>
                  </a:lnTo>
                  <a:lnTo>
                    <a:pt x="105" y="5"/>
                  </a:lnTo>
                  <a:lnTo>
                    <a:pt x="105" y="4"/>
                  </a:lnTo>
                  <a:lnTo>
                    <a:pt x="106" y="3"/>
                  </a:lnTo>
                  <a:lnTo>
                    <a:pt x="107" y="3"/>
                  </a:lnTo>
                  <a:lnTo>
                    <a:pt x="107" y="2"/>
                  </a:lnTo>
                  <a:lnTo>
                    <a:pt x="108" y="1"/>
                  </a:lnTo>
                  <a:lnTo>
                    <a:pt x="108" y="0"/>
                  </a:lnTo>
                </a:path>
              </a:pathLst>
            </a:custGeom>
            <a:grpFill/>
            <a:ln w="19050" cap="flat">
              <a:solidFill>
                <a:schemeClr val="tx1"/>
              </a:solidFill>
              <a:prstDash val="solid"/>
              <a:miter lim="800000"/>
              <a:headEnd/>
              <a:tailEnd/>
            </a:ln>
          </p:spPr>
          <p:txBody>
            <a:bodyPr/>
            <a:lstStyle/>
            <a:p>
              <a:pPr eaLnBrk="1" hangingPunct="1">
                <a:defRPr/>
              </a:pPr>
              <a:endParaRPr lang="en-US" sz="1013" dirty="0">
                <a:latin typeface="Arial" charset="0"/>
              </a:endParaRPr>
            </a:p>
          </p:txBody>
        </p:sp>
      </p:grpSp>
      <p:sp>
        <p:nvSpPr>
          <p:cNvPr id="7193" name="Freeform 97"/>
          <p:cNvSpPr>
            <a:spLocks/>
          </p:cNvSpPr>
          <p:nvPr/>
        </p:nvSpPr>
        <p:spPr bwMode="auto">
          <a:xfrm>
            <a:off x="5884319" y="2185866"/>
            <a:ext cx="507206" cy="465421"/>
          </a:xfrm>
          <a:custGeom>
            <a:avLst/>
            <a:gdLst>
              <a:gd name="T0" fmla="*/ 124425 w 587"/>
              <a:gd name="T1" fmla="*/ 373164 h 567"/>
              <a:gd name="T2" fmla="*/ 135178 w 587"/>
              <a:gd name="T3" fmla="*/ 349376 h 567"/>
              <a:gd name="T4" fmla="*/ 153612 w 587"/>
              <a:gd name="T5" fmla="*/ 333022 h 567"/>
              <a:gd name="T6" fmla="*/ 165901 w 587"/>
              <a:gd name="T7" fmla="*/ 306262 h 567"/>
              <a:gd name="T8" fmla="*/ 178189 w 587"/>
              <a:gd name="T9" fmla="*/ 278014 h 567"/>
              <a:gd name="T10" fmla="*/ 192014 w 587"/>
              <a:gd name="T11" fmla="*/ 255714 h 567"/>
              <a:gd name="T12" fmla="*/ 181262 w 587"/>
              <a:gd name="T13" fmla="*/ 236386 h 567"/>
              <a:gd name="T14" fmla="*/ 190478 w 587"/>
              <a:gd name="T15" fmla="*/ 215573 h 567"/>
              <a:gd name="T16" fmla="*/ 204303 w 587"/>
              <a:gd name="T17" fmla="*/ 196245 h 567"/>
              <a:gd name="T18" fmla="*/ 211984 w 587"/>
              <a:gd name="T19" fmla="*/ 176918 h 567"/>
              <a:gd name="T20" fmla="*/ 221201 w 587"/>
              <a:gd name="T21" fmla="*/ 159078 h 567"/>
              <a:gd name="T22" fmla="*/ 233490 w 587"/>
              <a:gd name="T23" fmla="*/ 135290 h 567"/>
              <a:gd name="T24" fmla="*/ 248851 w 587"/>
              <a:gd name="T25" fmla="*/ 115963 h 567"/>
              <a:gd name="T26" fmla="*/ 267284 w 587"/>
              <a:gd name="T27" fmla="*/ 101096 h 567"/>
              <a:gd name="T28" fmla="*/ 285718 w 587"/>
              <a:gd name="T29" fmla="*/ 89202 h 567"/>
              <a:gd name="T30" fmla="*/ 284181 w 587"/>
              <a:gd name="T31" fmla="*/ 72849 h 567"/>
              <a:gd name="T32" fmla="*/ 305687 w 587"/>
              <a:gd name="T33" fmla="*/ 60955 h 567"/>
              <a:gd name="T34" fmla="*/ 327193 w 587"/>
              <a:gd name="T35" fmla="*/ 52035 h 567"/>
              <a:gd name="T36" fmla="*/ 339482 w 587"/>
              <a:gd name="T37" fmla="*/ 28247 h 567"/>
              <a:gd name="T38" fmla="*/ 364059 w 587"/>
              <a:gd name="T39" fmla="*/ 20814 h 567"/>
              <a:gd name="T40" fmla="*/ 403998 w 587"/>
              <a:gd name="T41" fmla="*/ 13380 h 567"/>
              <a:gd name="T42" fmla="*/ 433185 w 587"/>
              <a:gd name="T43" fmla="*/ 4460 h 567"/>
              <a:gd name="T44" fmla="*/ 695860 w 587"/>
              <a:gd name="T45" fmla="*/ 159078 h 567"/>
              <a:gd name="T46" fmla="*/ 867905 w 587"/>
              <a:gd name="T47" fmla="*/ 263147 h 567"/>
              <a:gd name="T48" fmla="*/ 889411 w 587"/>
              <a:gd name="T49" fmla="*/ 279501 h 567"/>
              <a:gd name="T50" fmla="*/ 769594 w 587"/>
              <a:gd name="T51" fmla="*/ 428172 h 567"/>
              <a:gd name="T52" fmla="*/ 728119 w 587"/>
              <a:gd name="T53" fmla="*/ 474260 h 567"/>
              <a:gd name="T54" fmla="*/ 669747 w 587"/>
              <a:gd name="T55" fmla="*/ 538188 h 567"/>
              <a:gd name="T56" fmla="*/ 643633 w 587"/>
              <a:gd name="T57" fmla="*/ 569409 h 567"/>
              <a:gd name="T58" fmla="*/ 588332 w 587"/>
              <a:gd name="T59" fmla="*/ 631851 h 567"/>
              <a:gd name="T60" fmla="*/ 540713 w 587"/>
              <a:gd name="T61" fmla="*/ 680912 h 567"/>
              <a:gd name="T62" fmla="*/ 516135 w 587"/>
              <a:gd name="T63" fmla="*/ 713619 h 567"/>
              <a:gd name="T64" fmla="*/ 503846 w 587"/>
              <a:gd name="T65" fmla="*/ 734433 h 567"/>
              <a:gd name="T66" fmla="*/ 513063 w 587"/>
              <a:gd name="T67" fmla="*/ 750787 h 567"/>
              <a:gd name="T68" fmla="*/ 506918 w 587"/>
              <a:gd name="T69" fmla="*/ 773088 h 567"/>
              <a:gd name="T70" fmla="*/ 486949 w 587"/>
              <a:gd name="T71" fmla="*/ 792415 h 567"/>
              <a:gd name="T72" fmla="*/ 477732 w 587"/>
              <a:gd name="T73" fmla="*/ 807282 h 567"/>
              <a:gd name="T74" fmla="*/ 459299 w 587"/>
              <a:gd name="T75" fmla="*/ 817689 h 567"/>
              <a:gd name="T76" fmla="*/ 445474 w 587"/>
              <a:gd name="T77" fmla="*/ 825123 h 567"/>
              <a:gd name="T78" fmla="*/ 433185 w 587"/>
              <a:gd name="T79" fmla="*/ 835529 h 567"/>
              <a:gd name="T80" fmla="*/ 414751 w 587"/>
              <a:gd name="T81" fmla="*/ 838503 h 567"/>
              <a:gd name="T82" fmla="*/ 402462 w 587"/>
              <a:gd name="T83" fmla="*/ 834043 h 567"/>
              <a:gd name="T84" fmla="*/ 393246 w 587"/>
              <a:gd name="T85" fmla="*/ 817689 h 567"/>
              <a:gd name="T86" fmla="*/ 377884 w 587"/>
              <a:gd name="T87" fmla="*/ 808769 h 567"/>
              <a:gd name="T88" fmla="*/ 360987 w 587"/>
              <a:gd name="T89" fmla="*/ 805795 h 567"/>
              <a:gd name="T90" fmla="*/ 345626 w 587"/>
              <a:gd name="T91" fmla="*/ 811742 h 567"/>
              <a:gd name="T92" fmla="*/ 330265 w 587"/>
              <a:gd name="T93" fmla="*/ 817689 h 567"/>
              <a:gd name="T94" fmla="*/ 298006 w 587"/>
              <a:gd name="T95" fmla="*/ 793902 h 567"/>
              <a:gd name="T96" fmla="*/ 254995 w 587"/>
              <a:gd name="T97" fmla="*/ 741867 h 567"/>
              <a:gd name="T98" fmla="*/ 192014 w 587"/>
              <a:gd name="T99" fmla="*/ 666045 h 567"/>
              <a:gd name="T100" fmla="*/ 153612 w 587"/>
              <a:gd name="T101" fmla="*/ 624417 h 567"/>
              <a:gd name="T102" fmla="*/ 75270 w 587"/>
              <a:gd name="T103" fmla="*/ 527781 h 567"/>
              <a:gd name="T104" fmla="*/ 33795 w 587"/>
              <a:gd name="T105" fmla="*/ 480206 h 567"/>
              <a:gd name="T106" fmla="*/ 12289 w 587"/>
              <a:gd name="T107" fmla="*/ 493587 h 567"/>
              <a:gd name="T108" fmla="*/ 3072 w 587"/>
              <a:gd name="T109" fmla="*/ 483180 h 567"/>
              <a:gd name="T110" fmla="*/ 13825 w 587"/>
              <a:gd name="T111" fmla="*/ 463853 h 567"/>
              <a:gd name="T112" fmla="*/ 26114 w 587"/>
              <a:gd name="T113" fmla="*/ 450472 h 567"/>
              <a:gd name="T114" fmla="*/ 47620 w 587"/>
              <a:gd name="T115" fmla="*/ 441552 h 567"/>
              <a:gd name="T116" fmla="*/ 64517 w 587"/>
              <a:gd name="T117" fmla="*/ 429658 h 567"/>
              <a:gd name="T118" fmla="*/ 92167 w 587"/>
              <a:gd name="T119" fmla="*/ 408844 h 56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87" h="567">
                <a:moveTo>
                  <a:pt x="70" y="265"/>
                </a:moveTo>
                <a:lnTo>
                  <a:pt x="70" y="264"/>
                </a:lnTo>
                <a:lnTo>
                  <a:pt x="71" y="263"/>
                </a:lnTo>
                <a:lnTo>
                  <a:pt x="72" y="262"/>
                </a:lnTo>
                <a:lnTo>
                  <a:pt x="73" y="261"/>
                </a:lnTo>
                <a:lnTo>
                  <a:pt x="74" y="260"/>
                </a:lnTo>
                <a:lnTo>
                  <a:pt x="75" y="258"/>
                </a:lnTo>
                <a:lnTo>
                  <a:pt x="76" y="257"/>
                </a:lnTo>
                <a:lnTo>
                  <a:pt x="76" y="256"/>
                </a:lnTo>
                <a:lnTo>
                  <a:pt x="77" y="255"/>
                </a:lnTo>
                <a:lnTo>
                  <a:pt x="78" y="254"/>
                </a:lnTo>
                <a:lnTo>
                  <a:pt x="79" y="253"/>
                </a:lnTo>
                <a:lnTo>
                  <a:pt x="79" y="252"/>
                </a:lnTo>
                <a:lnTo>
                  <a:pt x="80" y="251"/>
                </a:lnTo>
                <a:lnTo>
                  <a:pt x="81" y="251"/>
                </a:lnTo>
                <a:lnTo>
                  <a:pt x="82" y="249"/>
                </a:lnTo>
                <a:lnTo>
                  <a:pt x="82" y="248"/>
                </a:lnTo>
                <a:lnTo>
                  <a:pt x="83" y="248"/>
                </a:lnTo>
                <a:lnTo>
                  <a:pt x="83" y="247"/>
                </a:lnTo>
                <a:lnTo>
                  <a:pt x="85" y="246"/>
                </a:lnTo>
                <a:lnTo>
                  <a:pt x="85" y="245"/>
                </a:lnTo>
                <a:lnTo>
                  <a:pt x="85" y="244"/>
                </a:lnTo>
                <a:lnTo>
                  <a:pt x="86" y="244"/>
                </a:lnTo>
                <a:lnTo>
                  <a:pt x="86" y="243"/>
                </a:lnTo>
                <a:lnTo>
                  <a:pt x="86" y="242"/>
                </a:lnTo>
                <a:lnTo>
                  <a:pt x="86" y="240"/>
                </a:lnTo>
                <a:lnTo>
                  <a:pt x="87" y="238"/>
                </a:lnTo>
                <a:lnTo>
                  <a:pt x="87" y="237"/>
                </a:lnTo>
                <a:lnTo>
                  <a:pt x="88" y="236"/>
                </a:lnTo>
                <a:lnTo>
                  <a:pt x="88" y="235"/>
                </a:lnTo>
                <a:lnTo>
                  <a:pt x="89" y="235"/>
                </a:lnTo>
                <a:lnTo>
                  <a:pt x="90" y="234"/>
                </a:lnTo>
                <a:lnTo>
                  <a:pt x="90" y="233"/>
                </a:lnTo>
                <a:lnTo>
                  <a:pt x="91" y="233"/>
                </a:lnTo>
                <a:lnTo>
                  <a:pt x="92" y="233"/>
                </a:lnTo>
                <a:lnTo>
                  <a:pt x="92" y="232"/>
                </a:lnTo>
                <a:lnTo>
                  <a:pt x="93" y="231"/>
                </a:lnTo>
                <a:lnTo>
                  <a:pt x="94" y="230"/>
                </a:lnTo>
                <a:lnTo>
                  <a:pt x="95" y="229"/>
                </a:lnTo>
                <a:lnTo>
                  <a:pt x="96" y="228"/>
                </a:lnTo>
                <a:lnTo>
                  <a:pt x="97" y="227"/>
                </a:lnTo>
                <a:lnTo>
                  <a:pt x="98" y="227"/>
                </a:lnTo>
                <a:lnTo>
                  <a:pt x="98" y="226"/>
                </a:lnTo>
                <a:lnTo>
                  <a:pt x="99" y="225"/>
                </a:lnTo>
                <a:lnTo>
                  <a:pt x="100" y="224"/>
                </a:lnTo>
                <a:lnTo>
                  <a:pt x="101" y="223"/>
                </a:lnTo>
                <a:lnTo>
                  <a:pt x="102" y="221"/>
                </a:lnTo>
                <a:lnTo>
                  <a:pt x="104" y="219"/>
                </a:lnTo>
                <a:lnTo>
                  <a:pt x="104" y="218"/>
                </a:lnTo>
                <a:lnTo>
                  <a:pt x="105" y="217"/>
                </a:lnTo>
                <a:lnTo>
                  <a:pt x="105" y="216"/>
                </a:lnTo>
                <a:lnTo>
                  <a:pt x="105" y="215"/>
                </a:lnTo>
                <a:lnTo>
                  <a:pt x="106" y="214"/>
                </a:lnTo>
                <a:lnTo>
                  <a:pt x="107" y="212"/>
                </a:lnTo>
                <a:lnTo>
                  <a:pt x="107" y="211"/>
                </a:lnTo>
                <a:lnTo>
                  <a:pt x="108" y="210"/>
                </a:lnTo>
                <a:lnTo>
                  <a:pt x="108" y="209"/>
                </a:lnTo>
                <a:lnTo>
                  <a:pt x="108" y="208"/>
                </a:lnTo>
                <a:lnTo>
                  <a:pt x="108" y="207"/>
                </a:lnTo>
                <a:lnTo>
                  <a:pt x="108" y="206"/>
                </a:lnTo>
                <a:lnTo>
                  <a:pt x="109" y="205"/>
                </a:lnTo>
                <a:lnTo>
                  <a:pt x="109" y="204"/>
                </a:lnTo>
                <a:lnTo>
                  <a:pt x="109" y="203"/>
                </a:lnTo>
                <a:lnTo>
                  <a:pt x="110" y="200"/>
                </a:lnTo>
                <a:lnTo>
                  <a:pt x="111" y="199"/>
                </a:lnTo>
                <a:lnTo>
                  <a:pt x="111" y="197"/>
                </a:lnTo>
                <a:lnTo>
                  <a:pt x="112" y="197"/>
                </a:lnTo>
                <a:lnTo>
                  <a:pt x="112" y="196"/>
                </a:lnTo>
                <a:lnTo>
                  <a:pt x="113" y="195"/>
                </a:lnTo>
                <a:lnTo>
                  <a:pt x="114" y="193"/>
                </a:lnTo>
                <a:lnTo>
                  <a:pt x="114" y="192"/>
                </a:lnTo>
                <a:lnTo>
                  <a:pt x="115" y="191"/>
                </a:lnTo>
                <a:lnTo>
                  <a:pt x="115" y="190"/>
                </a:lnTo>
                <a:lnTo>
                  <a:pt x="116" y="188"/>
                </a:lnTo>
                <a:lnTo>
                  <a:pt x="116" y="187"/>
                </a:lnTo>
                <a:lnTo>
                  <a:pt x="117" y="186"/>
                </a:lnTo>
                <a:lnTo>
                  <a:pt x="118" y="185"/>
                </a:lnTo>
                <a:lnTo>
                  <a:pt x="118" y="184"/>
                </a:lnTo>
                <a:lnTo>
                  <a:pt x="119" y="183"/>
                </a:lnTo>
                <a:lnTo>
                  <a:pt x="119" y="182"/>
                </a:lnTo>
                <a:lnTo>
                  <a:pt x="120" y="182"/>
                </a:lnTo>
                <a:lnTo>
                  <a:pt x="120" y="180"/>
                </a:lnTo>
                <a:lnTo>
                  <a:pt x="121" y="179"/>
                </a:lnTo>
                <a:lnTo>
                  <a:pt x="121" y="178"/>
                </a:lnTo>
                <a:lnTo>
                  <a:pt x="123" y="177"/>
                </a:lnTo>
                <a:lnTo>
                  <a:pt x="123" y="176"/>
                </a:lnTo>
                <a:lnTo>
                  <a:pt x="124" y="175"/>
                </a:lnTo>
                <a:lnTo>
                  <a:pt x="124" y="174"/>
                </a:lnTo>
                <a:lnTo>
                  <a:pt x="125" y="173"/>
                </a:lnTo>
                <a:lnTo>
                  <a:pt x="125" y="172"/>
                </a:lnTo>
                <a:lnTo>
                  <a:pt x="126" y="172"/>
                </a:lnTo>
                <a:lnTo>
                  <a:pt x="126" y="171"/>
                </a:lnTo>
                <a:lnTo>
                  <a:pt x="126" y="170"/>
                </a:lnTo>
                <a:lnTo>
                  <a:pt x="126" y="169"/>
                </a:lnTo>
                <a:lnTo>
                  <a:pt x="125" y="169"/>
                </a:lnTo>
                <a:lnTo>
                  <a:pt x="125" y="168"/>
                </a:lnTo>
                <a:lnTo>
                  <a:pt x="124" y="167"/>
                </a:lnTo>
                <a:lnTo>
                  <a:pt x="123" y="166"/>
                </a:lnTo>
                <a:lnTo>
                  <a:pt x="121" y="165"/>
                </a:lnTo>
                <a:lnTo>
                  <a:pt x="120" y="164"/>
                </a:lnTo>
                <a:lnTo>
                  <a:pt x="119" y="164"/>
                </a:lnTo>
                <a:lnTo>
                  <a:pt x="119" y="163"/>
                </a:lnTo>
                <a:lnTo>
                  <a:pt x="118" y="161"/>
                </a:lnTo>
                <a:lnTo>
                  <a:pt x="118" y="160"/>
                </a:lnTo>
                <a:lnTo>
                  <a:pt x="118" y="159"/>
                </a:lnTo>
                <a:lnTo>
                  <a:pt x="118" y="158"/>
                </a:lnTo>
                <a:lnTo>
                  <a:pt x="118" y="157"/>
                </a:lnTo>
                <a:lnTo>
                  <a:pt x="118" y="156"/>
                </a:lnTo>
                <a:lnTo>
                  <a:pt x="119" y="155"/>
                </a:lnTo>
                <a:lnTo>
                  <a:pt x="119" y="154"/>
                </a:lnTo>
                <a:lnTo>
                  <a:pt x="120" y="153"/>
                </a:lnTo>
                <a:lnTo>
                  <a:pt x="120" y="152"/>
                </a:lnTo>
                <a:lnTo>
                  <a:pt x="121" y="152"/>
                </a:lnTo>
                <a:lnTo>
                  <a:pt x="121" y="151"/>
                </a:lnTo>
                <a:lnTo>
                  <a:pt x="121" y="150"/>
                </a:lnTo>
                <a:lnTo>
                  <a:pt x="123" y="149"/>
                </a:lnTo>
                <a:lnTo>
                  <a:pt x="124" y="148"/>
                </a:lnTo>
                <a:lnTo>
                  <a:pt x="124" y="147"/>
                </a:lnTo>
                <a:lnTo>
                  <a:pt x="124" y="146"/>
                </a:lnTo>
                <a:lnTo>
                  <a:pt x="124" y="145"/>
                </a:lnTo>
                <a:lnTo>
                  <a:pt x="124" y="144"/>
                </a:lnTo>
                <a:lnTo>
                  <a:pt x="124" y="143"/>
                </a:lnTo>
                <a:lnTo>
                  <a:pt x="124" y="141"/>
                </a:lnTo>
                <a:lnTo>
                  <a:pt x="125" y="140"/>
                </a:lnTo>
                <a:lnTo>
                  <a:pt x="125" y="139"/>
                </a:lnTo>
                <a:lnTo>
                  <a:pt x="126" y="138"/>
                </a:lnTo>
                <a:lnTo>
                  <a:pt x="126" y="137"/>
                </a:lnTo>
                <a:lnTo>
                  <a:pt x="127" y="136"/>
                </a:lnTo>
                <a:lnTo>
                  <a:pt x="127" y="135"/>
                </a:lnTo>
                <a:lnTo>
                  <a:pt x="128" y="134"/>
                </a:lnTo>
                <a:lnTo>
                  <a:pt x="129" y="133"/>
                </a:lnTo>
                <a:lnTo>
                  <a:pt x="130" y="132"/>
                </a:lnTo>
                <a:lnTo>
                  <a:pt x="131" y="132"/>
                </a:lnTo>
                <a:lnTo>
                  <a:pt x="132" y="132"/>
                </a:lnTo>
                <a:lnTo>
                  <a:pt x="133" y="132"/>
                </a:lnTo>
                <a:lnTo>
                  <a:pt x="134" y="132"/>
                </a:lnTo>
                <a:lnTo>
                  <a:pt x="135" y="132"/>
                </a:lnTo>
                <a:lnTo>
                  <a:pt x="136" y="131"/>
                </a:lnTo>
                <a:lnTo>
                  <a:pt x="136" y="130"/>
                </a:lnTo>
                <a:lnTo>
                  <a:pt x="137" y="130"/>
                </a:lnTo>
                <a:lnTo>
                  <a:pt x="137" y="129"/>
                </a:lnTo>
                <a:lnTo>
                  <a:pt x="137" y="128"/>
                </a:lnTo>
                <a:lnTo>
                  <a:pt x="138" y="127"/>
                </a:lnTo>
                <a:lnTo>
                  <a:pt x="138" y="126"/>
                </a:lnTo>
                <a:lnTo>
                  <a:pt x="138" y="125"/>
                </a:lnTo>
                <a:lnTo>
                  <a:pt x="139" y="124"/>
                </a:lnTo>
                <a:lnTo>
                  <a:pt x="139" y="122"/>
                </a:lnTo>
                <a:lnTo>
                  <a:pt x="138" y="121"/>
                </a:lnTo>
                <a:lnTo>
                  <a:pt x="138" y="120"/>
                </a:lnTo>
                <a:lnTo>
                  <a:pt x="138" y="119"/>
                </a:lnTo>
                <a:lnTo>
                  <a:pt x="137" y="118"/>
                </a:lnTo>
                <a:lnTo>
                  <a:pt x="137" y="117"/>
                </a:lnTo>
                <a:lnTo>
                  <a:pt x="138" y="117"/>
                </a:lnTo>
                <a:lnTo>
                  <a:pt x="138" y="116"/>
                </a:lnTo>
                <a:lnTo>
                  <a:pt x="138" y="115"/>
                </a:lnTo>
                <a:lnTo>
                  <a:pt x="139" y="114"/>
                </a:lnTo>
                <a:lnTo>
                  <a:pt x="139" y="113"/>
                </a:lnTo>
                <a:lnTo>
                  <a:pt x="140" y="113"/>
                </a:lnTo>
                <a:lnTo>
                  <a:pt x="140" y="111"/>
                </a:lnTo>
                <a:lnTo>
                  <a:pt x="141" y="111"/>
                </a:lnTo>
                <a:lnTo>
                  <a:pt x="141" y="110"/>
                </a:lnTo>
                <a:lnTo>
                  <a:pt x="141" y="109"/>
                </a:lnTo>
                <a:lnTo>
                  <a:pt x="143" y="108"/>
                </a:lnTo>
                <a:lnTo>
                  <a:pt x="143" y="107"/>
                </a:lnTo>
                <a:lnTo>
                  <a:pt x="144" y="107"/>
                </a:lnTo>
                <a:lnTo>
                  <a:pt x="144" y="106"/>
                </a:lnTo>
                <a:lnTo>
                  <a:pt x="144" y="105"/>
                </a:lnTo>
                <a:lnTo>
                  <a:pt x="144" y="104"/>
                </a:lnTo>
                <a:lnTo>
                  <a:pt x="144" y="102"/>
                </a:lnTo>
                <a:lnTo>
                  <a:pt x="145" y="101"/>
                </a:lnTo>
                <a:lnTo>
                  <a:pt x="145" y="100"/>
                </a:lnTo>
                <a:lnTo>
                  <a:pt x="146" y="99"/>
                </a:lnTo>
                <a:lnTo>
                  <a:pt x="146" y="98"/>
                </a:lnTo>
                <a:lnTo>
                  <a:pt x="147" y="97"/>
                </a:lnTo>
                <a:lnTo>
                  <a:pt x="148" y="96"/>
                </a:lnTo>
                <a:lnTo>
                  <a:pt x="149" y="95"/>
                </a:lnTo>
                <a:lnTo>
                  <a:pt x="150" y="94"/>
                </a:lnTo>
                <a:lnTo>
                  <a:pt x="150" y="93"/>
                </a:lnTo>
                <a:lnTo>
                  <a:pt x="151" y="92"/>
                </a:lnTo>
                <a:lnTo>
                  <a:pt x="152" y="91"/>
                </a:lnTo>
                <a:lnTo>
                  <a:pt x="152" y="90"/>
                </a:lnTo>
                <a:lnTo>
                  <a:pt x="152" y="89"/>
                </a:lnTo>
                <a:lnTo>
                  <a:pt x="153" y="88"/>
                </a:lnTo>
                <a:lnTo>
                  <a:pt x="153" y="87"/>
                </a:lnTo>
                <a:lnTo>
                  <a:pt x="154" y="86"/>
                </a:lnTo>
                <a:lnTo>
                  <a:pt x="155" y="85"/>
                </a:lnTo>
                <a:lnTo>
                  <a:pt x="156" y="85"/>
                </a:lnTo>
                <a:lnTo>
                  <a:pt x="156" y="83"/>
                </a:lnTo>
                <a:lnTo>
                  <a:pt x="157" y="83"/>
                </a:lnTo>
                <a:lnTo>
                  <a:pt x="157" y="82"/>
                </a:lnTo>
                <a:lnTo>
                  <a:pt x="158" y="81"/>
                </a:lnTo>
                <a:lnTo>
                  <a:pt x="158" y="80"/>
                </a:lnTo>
                <a:lnTo>
                  <a:pt x="159" y="79"/>
                </a:lnTo>
                <a:lnTo>
                  <a:pt x="160" y="79"/>
                </a:lnTo>
                <a:lnTo>
                  <a:pt x="162" y="78"/>
                </a:lnTo>
                <a:lnTo>
                  <a:pt x="163" y="78"/>
                </a:lnTo>
                <a:lnTo>
                  <a:pt x="164" y="77"/>
                </a:lnTo>
                <a:lnTo>
                  <a:pt x="165" y="77"/>
                </a:lnTo>
                <a:lnTo>
                  <a:pt x="166" y="76"/>
                </a:lnTo>
                <a:lnTo>
                  <a:pt x="167" y="76"/>
                </a:lnTo>
                <a:lnTo>
                  <a:pt x="167" y="75"/>
                </a:lnTo>
                <a:lnTo>
                  <a:pt x="168" y="75"/>
                </a:lnTo>
                <a:lnTo>
                  <a:pt x="169" y="74"/>
                </a:lnTo>
                <a:lnTo>
                  <a:pt x="170" y="74"/>
                </a:lnTo>
                <a:lnTo>
                  <a:pt x="170" y="73"/>
                </a:lnTo>
                <a:lnTo>
                  <a:pt x="171" y="72"/>
                </a:lnTo>
                <a:lnTo>
                  <a:pt x="172" y="71"/>
                </a:lnTo>
                <a:lnTo>
                  <a:pt x="172" y="70"/>
                </a:lnTo>
                <a:lnTo>
                  <a:pt x="173" y="69"/>
                </a:lnTo>
                <a:lnTo>
                  <a:pt x="174" y="68"/>
                </a:lnTo>
                <a:lnTo>
                  <a:pt x="175" y="68"/>
                </a:lnTo>
                <a:lnTo>
                  <a:pt x="175" y="67"/>
                </a:lnTo>
                <a:lnTo>
                  <a:pt x="176" y="67"/>
                </a:lnTo>
                <a:lnTo>
                  <a:pt x="176" y="66"/>
                </a:lnTo>
                <a:lnTo>
                  <a:pt x="177" y="66"/>
                </a:lnTo>
                <a:lnTo>
                  <a:pt x="178" y="65"/>
                </a:lnTo>
                <a:lnTo>
                  <a:pt x="179" y="65"/>
                </a:lnTo>
                <a:lnTo>
                  <a:pt x="179" y="63"/>
                </a:lnTo>
                <a:lnTo>
                  <a:pt x="181" y="63"/>
                </a:lnTo>
                <a:lnTo>
                  <a:pt x="182" y="62"/>
                </a:lnTo>
                <a:lnTo>
                  <a:pt x="183" y="62"/>
                </a:lnTo>
                <a:lnTo>
                  <a:pt x="183" y="61"/>
                </a:lnTo>
                <a:lnTo>
                  <a:pt x="184" y="61"/>
                </a:lnTo>
                <a:lnTo>
                  <a:pt x="185" y="61"/>
                </a:lnTo>
                <a:lnTo>
                  <a:pt x="186" y="60"/>
                </a:lnTo>
                <a:lnTo>
                  <a:pt x="187" y="60"/>
                </a:lnTo>
                <a:lnTo>
                  <a:pt x="187" y="59"/>
                </a:lnTo>
                <a:lnTo>
                  <a:pt x="188" y="59"/>
                </a:lnTo>
                <a:lnTo>
                  <a:pt x="188" y="58"/>
                </a:lnTo>
                <a:lnTo>
                  <a:pt x="189" y="57"/>
                </a:lnTo>
                <a:lnTo>
                  <a:pt x="189" y="56"/>
                </a:lnTo>
                <a:lnTo>
                  <a:pt x="189" y="55"/>
                </a:lnTo>
                <a:lnTo>
                  <a:pt x="189" y="54"/>
                </a:lnTo>
                <a:lnTo>
                  <a:pt x="188" y="54"/>
                </a:lnTo>
                <a:lnTo>
                  <a:pt x="188" y="53"/>
                </a:lnTo>
                <a:lnTo>
                  <a:pt x="187" y="52"/>
                </a:lnTo>
                <a:lnTo>
                  <a:pt x="187" y="51"/>
                </a:lnTo>
                <a:lnTo>
                  <a:pt x="186" y="50"/>
                </a:lnTo>
                <a:lnTo>
                  <a:pt x="186" y="49"/>
                </a:lnTo>
                <a:lnTo>
                  <a:pt x="185" y="49"/>
                </a:lnTo>
                <a:lnTo>
                  <a:pt x="185" y="48"/>
                </a:lnTo>
                <a:lnTo>
                  <a:pt x="186" y="48"/>
                </a:lnTo>
                <a:lnTo>
                  <a:pt x="186" y="47"/>
                </a:lnTo>
                <a:lnTo>
                  <a:pt x="187" y="46"/>
                </a:lnTo>
                <a:lnTo>
                  <a:pt x="187" y="44"/>
                </a:lnTo>
                <a:lnTo>
                  <a:pt x="188" y="44"/>
                </a:lnTo>
                <a:lnTo>
                  <a:pt x="189" y="43"/>
                </a:lnTo>
                <a:lnTo>
                  <a:pt x="190" y="43"/>
                </a:lnTo>
                <a:lnTo>
                  <a:pt x="192" y="42"/>
                </a:lnTo>
                <a:lnTo>
                  <a:pt x="193" y="42"/>
                </a:lnTo>
                <a:lnTo>
                  <a:pt x="194" y="42"/>
                </a:lnTo>
                <a:lnTo>
                  <a:pt x="195" y="41"/>
                </a:lnTo>
                <a:lnTo>
                  <a:pt x="197" y="41"/>
                </a:lnTo>
                <a:lnTo>
                  <a:pt x="198" y="41"/>
                </a:lnTo>
                <a:lnTo>
                  <a:pt x="199" y="41"/>
                </a:lnTo>
                <a:lnTo>
                  <a:pt x="201" y="41"/>
                </a:lnTo>
                <a:lnTo>
                  <a:pt x="202" y="41"/>
                </a:lnTo>
                <a:lnTo>
                  <a:pt x="203" y="41"/>
                </a:lnTo>
                <a:lnTo>
                  <a:pt x="204" y="41"/>
                </a:lnTo>
                <a:lnTo>
                  <a:pt x="205" y="41"/>
                </a:lnTo>
                <a:lnTo>
                  <a:pt x="206" y="41"/>
                </a:lnTo>
                <a:lnTo>
                  <a:pt x="207" y="41"/>
                </a:lnTo>
                <a:lnTo>
                  <a:pt x="208" y="40"/>
                </a:lnTo>
                <a:lnTo>
                  <a:pt x="209" y="40"/>
                </a:lnTo>
                <a:lnTo>
                  <a:pt x="209" y="39"/>
                </a:lnTo>
                <a:lnTo>
                  <a:pt x="210" y="38"/>
                </a:lnTo>
                <a:lnTo>
                  <a:pt x="211" y="37"/>
                </a:lnTo>
                <a:lnTo>
                  <a:pt x="212" y="36"/>
                </a:lnTo>
                <a:lnTo>
                  <a:pt x="213" y="36"/>
                </a:lnTo>
                <a:lnTo>
                  <a:pt x="213" y="35"/>
                </a:lnTo>
                <a:lnTo>
                  <a:pt x="214" y="34"/>
                </a:lnTo>
                <a:lnTo>
                  <a:pt x="215" y="33"/>
                </a:lnTo>
                <a:lnTo>
                  <a:pt x="215" y="32"/>
                </a:lnTo>
                <a:lnTo>
                  <a:pt x="216" y="31"/>
                </a:lnTo>
                <a:lnTo>
                  <a:pt x="216" y="30"/>
                </a:lnTo>
                <a:lnTo>
                  <a:pt x="216" y="29"/>
                </a:lnTo>
                <a:lnTo>
                  <a:pt x="216" y="28"/>
                </a:lnTo>
                <a:lnTo>
                  <a:pt x="217" y="25"/>
                </a:lnTo>
                <a:lnTo>
                  <a:pt x="217" y="24"/>
                </a:lnTo>
                <a:lnTo>
                  <a:pt x="217" y="23"/>
                </a:lnTo>
                <a:lnTo>
                  <a:pt x="218" y="22"/>
                </a:lnTo>
                <a:lnTo>
                  <a:pt x="218" y="21"/>
                </a:lnTo>
                <a:lnTo>
                  <a:pt x="220" y="20"/>
                </a:lnTo>
                <a:lnTo>
                  <a:pt x="220" y="19"/>
                </a:lnTo>
                <a:lnTo>
                  <a:pt x="221" y="19"/>
                </a:lnTo>
                <a:lnTo>
                  <a:pt x="221" y="18"/>
                </a:lnTo>
                <a:lnTo>
                  <a:pt x="222" y="18"/>
                </a:lnTo>
                <a:lnTo>
                  <a:pt x="222" y="17"/>
                </a:lnTo>
                <a:lnTo>
                  <a:pt x="223" y="16"/>
                </a:lnTo>
                <a:lnTo>
                  <a:pt x="223" y="15"/>
                </a:lnTo>
                <a:lnTo>
                  <a:pt x="224" y="15"/>
                </a:lnTo>
                <a:lnTo>
                  <a:pt x="225" y="14"/>
                </a:lnTo>
                <a:lnTo>
                  <a:pt x="226" y="14"/>
                </a:lnTo>
                <a:lnTo>
                  <a:pt x="227" y="14"/>
                </a:lnTo>
                <a:lnTo>
                  <a:pt x="228" y="14"/>
                </a:lnTo>
                <a:lnTo>
                  <a:pt x="230" y="14"/>
                </a:lnTo>
                <a:lnTo>
                  <a:pt x="231" y="14"/>
                </a:lnTo>
                <a:lnTo>
                  <a:pt x="233" y="14"/>
                </a:lnTo>
                <a:lnTo>
                  <a:pt x="235" y="14"/>
                </a:lnTo>
                <a:lnTo>
                  <a:pt x="237" y="14"/>
                </a:lnTo>
                <a:lnTo>
                  <a:pt x="239" y="14"/>
                </a:lnTo>
                <a:lnTo>
                  <a:pt x="241" y="14"/>
                </a:lnTo>
                <a:lnTo>
                  <a:pt x="242" y="14"/>
                </a:lnTo>
                <a:lnTo>
                  <a:pt x="243" y="14"/>
                </a:lnTo>
                <a:lnTo>
                  <a:pt x="245" y="14"/>
                </a:lnTo>
                <a:lnTo>
                  <a:pt x="246" y="15"/>
                </a:lnTo>
                <a:lnTo>
                  <a:pt x="248" y="15"/>
                </a:lnTo>
                <a:lnTo>
                  <a:pt x="250" y="14"/>
                </a:lnTo>
                <a:lnTo>
                  <a:pt x="252" y="14"/>
                </a:lnTo>
                <a:lnTo>
                  <a:pt x="254" y="13"/>
                </a:lnTo>
                <a:lnTo>
                  <a:pt x="256" y="13"/>
                </a:lnTo>
                <a:lnTo>
                  <a:pt x="259" y="12"/>
                </a:lnTo>
                <a:lnTo>
                  <a:pt x="261" y="11"/>
                </a:lnTo>
                <a:lnTo>
                  <a:pt x="262" y="10"/>
                </a:lnTo>
                <a:lnTo>
                  <a:pt x="263" y="9"/>
                </a:lnTo>
                <a:lnTo>
                  <a:pt x="264" y="8"/>
                </a:lnTo>
                <a:lnTo>
                  <a:pt x="266" y="7"/>
                </a:lnTo>
                <a:lnTo>
                  <a:pt x="267" y="7"/>
                </a:lnTo>
                <a:lnTo>
                  <a:pt x="269" y="5"/>
                </a:lnTo>
                <a:lnTo>
                  <a:pt x="270" y="5"/>
                </a:lnTo>
                <a:lnTo>
                  <a:pt x="271" y="4"/>
                </a:lnTo>
                <a:lnTo>
                  <a:pt x="273" y="4"/>
                </a:lnTo>
                <a:lnTo>
                  <a:pt x="274" y="4"/>
                </a:lnTo>
                <a:lnTo>
                  <a:pt x="275" y="3"/>
                </a:lnTo>
                <a:lnTo>
                  <a:pt x="276" y="3"/>
                </a:lnTo>
                <a:lnTo>
                  <a:pt x="276" y="2"/>
                </a:lnTo>
                <a:lnTo>
                  <a:pt x="278" y="1"/>
                </a:lnTo>
                <a:lnTo>
                  <a:pt x="279" y="0"/>
                </a:lnTo>
                <a:lnTo>
                  <a:pt x="280" y="1"/>
                </a:lnTo>
                <a:lnTo>
                  <a:pt x="282" y="3"/>
                </a:lnTo>
                <a:lnTo>
                  <a:pt x="290" y="8"/>
                </a:lnTo>
                <a:lnTo>
                  <a:pt x="305" y="17"/>
                </a:lnTo>
                <a:lnTo>
                  <a:pt x="319" y="25"/>
                </a:lnTo>
                <a:lnTo>
                  <a:pt x="322" y="28"/>
                </a:lnTo>
                <a:lnTo>
                  <a:pt x="326" y="30"/>
                </a:lnTo>
                <a:lnTo>
                  <a:pt x="333" y="34"/>
                </a:lnTo>
                <a:lnTo>
                  <a:pt x="340" y="38"/>
                </a:lnTo>
                <a:lnTo>
                  <a:pt x="345" y="40"/>
                </a:lnTo>
                <a:lnTo>
                  <a:pt x="347" y="42"/>
                </a:lnTo>
                <a:lnTo>
                  <a:pt x="352" y="46"/>
                </a:lnTo>
                <a:lnTo>
                  <a:pt x="395" y="71"/>
                </a:lnTo>
                <a:lnTo>
                  <a:pt x="416" y="83"/>
                </a:lnTo>
                <a:lnTo>
                  <a:pt x="427" y="91"/>
                </a:lnTo>
                <a:lnTo>
                  <a:pt x="435" y="95"/>
                </a:lnTo>
                <a:lnTo>
                  <a:pt x="453" y="107"/>
                </a:lnTo>
                <a:lnTo>
                  <a:pt x="462" y="112"/>
                </a:lnTo>
                <a:lnTo>
                  <a:pt x="465" y="114"/>
                </a:lnTo>
                <a:lnTo>
                  <a:pt x="475" y="120"/>
                </a:lnTo>
                <a:lnTo>
                  <a:pt x="488" y="129"/>
                </a:lnTo>
                <a:lnTo>
                  <a:pt x="497" y="134"/>
                </a:lnTo>
                <a:lnTo>
                  <a:pt x="498" y="134"/>
                </a:lnTo>
                <a:lnTo>
                  <a:pt x="504" y="138"/>
                </a:lnTo>
                <a:lnTo>
                  <a:pt x="530" y="154"/>
                </a:lnTo>
                <a:lnTo>
                  <a:pt x="559" y="173"/>
                </a:lnTo>
                <a:lnTo>
                  <a:pt x="559" y="174"/>
                </a:lnTo>
                <a:lnTo>
                  <a:pt x="560" y="174"/>
                </a:lnTo>
                <a:lnTo>
                  <a:pt x="561" y="175"/>
                </a:lnTo>
                <a:lnTo>
                  <a:pt x="562" y="176"/>
                </a:lnTo>
                <a:lnTo>
                  <a:pt x="563" y="176"/>
                </a:lnTo>
                <a:lnTo>
                  <a:pt x="565" y="177"/>
                </a:lnTo>
                <a:lnTo>
                  <a:pt x="566" y="178"/>
                </a:lnTo>
                <a:lnTo>
                  <a:pt x="568" y="179"/>
                </a:lnTo>
                <a:lnTo>
                  <a:pt x="569" y="180"/>
                </a:lnTo>
                <a:lnTo>
                  <a:pt x="570" y="180"/>
                </a:lnTo>
                <a:lnTo>
                  <a:pt x="571" y="182"/>
                </a:lnTo>
                <a:lnTo>
                  <a:pt x="572" y="183"/>
                </a:lnTo>
                <a:lnTo>
                  <a:pt x="573" y="184"/>
                </a:lnTo>
                <a:lnTo>
                  <a:pt x="574" y="184"/>
                </a:lnTo>
                <a:lnTo>
                  <a:pt x="575" y="185"/>
                </a:lnTo>
                <a:lnTo>
                  <a:pt x="576" y="185"/>
                </a:lnTo>
                <a:lnTo>
                  <a:pt x="576" y="186"/>
                </a:lnTo>
                <a:lnTo>
                  <a:pt x="577" y="186"/>
                </a:lnTo>
                <a:lnTo>
                  <a:pt x="577" y="187"/>
                </a:lnTo>
                <a:lnTo>
                  <a:pt x="578" y="187"/>
                </a:lnTo>
                <a:lnTo>
                  <a:pt x="579" y="188"/>
                </a:lnTo>
                <a:lnTo>
                  <a:pt x="587" y="192"/>
                </a:lnTo>
                <a:lnTo>
                  <a:pt x="587" y="193"/>
                </a:lnTo>
                <a:lnTo>
                  <a:pt x="585" y="193"/>
                </a:lnTo>
                <a:lnTo>
                  <a:pt x="584" y="194"/>
                </a:lnTo>
                <a:lnTo>
                  <a:pt x="583" y="195"/>
                </a:lnTo>
                <a:lnTo>
                  <a:pt x="582" y="197"/>
                </a:lnTo>
                <a:lnTo>
                  <a:pt x="581" y="198"/>
                </a:lnTo>
                <a:lnTo>
                  <a:pt x="580" y="199"/>
                </a:lnTo>
                <a:lnTo>
                  <a:pt x="578" y="202"/>
                </a:lnTo>
                <a:lnTo>
                  <a:pt x="577" y="204"/>
                </a:lnTo>
                <a:lnTo>
                  <a:pt x="565" y="216"/>
                </a:lnTo>
                <a:lnTo>
                  <a:pt x="536" y="249"/>
                </a:lnTo>
                <a:lnTo>
                  <a:pt x="522" y="264"/>
                </a:lnTo>
                <a:lnTo>
                  <a:pt x="503" y="285"/>
                </a:lnTo>
                <a:lnTo>
                  <a:pt x="501" y="288"/>
                </a:lnTo>
                <a:lnTo>
                  <a:pt x="499" y="290"/>
                </a:lnTo>
                <a:lnTo>
                  <a:pt x="496" y="293"/>
                </a:lnTo>
                <a:lnTo>
                  <a:pt x="494" y="295"/>
                </a:lnTo>
                <a:lnTo>
                  <a:pt x="492" y="299"/>
                </a:lnTo>
                <a:lnTo>
                  <a:pt x="489" y="302"/>
                </a:lnTo>
                <a:lnTo>
                  <a:pt x="487" y="303"/>
                </a:lnTo>
                <a:lnTo>
                  <a:pt x="486" y="304"/>
                </a:lnTo>
                <a:lnTo>
                  <a:pt x="486" y="305"/>
                </a:lnTo>
                <a:lnTo>
                  <a:pt x="484" y="307"/>
                </a:lnTo>
                <a:lnTo>
                  <a:pt x="482" y="309"/>
                </a:lnTo>
                <a:lnTo>
                  <a:pt x="481" y="310"/>
                </a:lnTo>
                <a:lnTo>
                  <a:pt x="479" y="312"/>
                </a:lnTo>
                <a:lnTo>
                  <a:pt x="478" y="314"/>
                </a:lnTo>
                <a:lnTo>
                  <a:pt x="476" y="316"/>
                </a:lnTo>
                <a:lnTo>
                  <a:pt x="474" y="319"/>
                </a:lnTo>
                <a:lnTo>
                  <a:pt x="471" y="323"/>
                </a:lnTo>
                <a:lnTo>
                  <a:pt x="467" y="326"/>
                </a:lnTo>
                <a:lnTo>
                  <a:pt x="466" y="328"/>
                </a:lnTo>
                <a:lnTo>
                  <a:pt x="463" y="331"/>
                </a:lnTo>
                <a:lnTo>
                  <a:pt x="462" y="333"/>
                </a:lnTo>
                <a:lnTo>
                  <a:pt x="460" y="335"/>
                </a:lnTo>
                <a:lnTo>
                  <a:pt x="459" y="336"/>
                </a:lnTo>
                <a:lnTo>
                  <a:pt x="457" y="339"/>
                </a:lnTo>
                <a:lnTo>
                  <a:pt x="454" y="342"/>
                </a:lnTo>
                <a:lnTo>
                  <a:pt x="447" y="349"/>
                </a:lnTo>
                <a:lnTo>
                  <a:pt x="445" y="351"/>
                </a:lnTo>
                <a:lnTo>
                  <a:pt x="443" y="353"/>
                </a:lnTo>
                <a:lnTo>
                  <a:pt x="440" y="357"/>
                </a:lnTo>
                <a:lnTo>
                  <a:pt x="438" y="360"/>
                </a:lnTo>
                <a:lnTo>
                  <a:pt x="436" y="362"/>
                </a:lnTo>
                <a:lnTo>
                  <a:pt x="434" y="365"/>
                </a:lnTo>
                <a:lnTo>
                  <a:pt x="430" y="368"/>
                </a:lnTo>
                <a:lnTo>
                  <a:pt x="429" y="369"/>
                </a:lnTo>
                <a:lnTo>
                  <a:pt x="429" y="370"/>
                </a:lnTo>
                <a:lnTo>
                  <a:pt x="428" y="370"/>
                </a:lnTo>
                <a:lnTo>
                  <a:pt x="428" y="371"/>
                </a:lnTo>
                <a:lnTo>
                  <a:pt x="427" y="371"/>
                </a:lnTo>
                <a:lnTo>
                  <a:pt x="427" y="372"/>
                </a:lnTo>
                <a:lnTo>
                  <a:pt x="426" y="372"/>
                </a:lnTo>
                <a:lnTo>
                  <a:pt x="426" y="373"/>
                </a:lnTo>
                <a:lnTo>
                  <a:pt x="425" y="374"/>
                </a:lnTo>
                <a:lnTo>
                  <a:pt x="424" y="377"/>
                </a:lnTo>
                <a:lnTo>
                  <a:pt x="422" y="379"/>
                </a:lnTo>
                <a:lnTo>
                  <a:pt x="420" y="381"/>
                </a:lnTo>
                <a:lnTo>
                  <a:pt x="419" y="383"/>
                </a:lnTo>
                <a:lnTo>
                  <a:pt x="417" y="384"/>
                </a:lnTo>
                <a:lnTo>
                  <a:pt x="416" y="386"/>
                </a:lnTo>
                <a:lnTo>
                  <a:pt x="415" y="388"/>
                </a:lnTo>
                <a:lnTo>
                  <a:pt x="415" y="389"/>
                </a:lnTo>
                <a:lnTo>
                  <a:pt x="414" y="390"/>
                </a:lnTo>
                <a:lnTo>
                  <a:pt x="414" y="391"/>
                </a:lnTo>
                <a:lnTo>
                  <a:pt x="410" y="394"/>
                </a:lnTo>
                <a:lnTo>
                  <a:pt x="407" y="398"/>
                </a:lnTo>
                <a:lnTo>
                  <a:pt x="405" y="401"/>
                </a:lnTo>
                <a:lnTo>
                  <a:pt x="402" y="404"/>
                </a:lnTo>
                <a:lnTo>
                  <a:pt x="399" y="407"/>
                </a:lnTo>
                <a:lnTo>
                  <a:pt x="396" y="410"/>
                </a:lnTo>
                <a:lnTo>
                  <a:pt x="391" y="416"/>
                </a:lnTo>
                <a:lnTo>
                  <a:pt x="387" y="420"/>
                </a:lnTo>
                <a:lnTo>
                  <a:pt x="383" y="425"/>
                </a:lnTo>
                <a:lnTo>
                  <a:pt x="379" y="429"/>
                </a:lnTo>
                <a:lnTo>
                  <a:pt x="376" y="433"/>
                </a:lnTo>
                <a:lnTo>
                  <a:pt x="371" y="437"/>
                </a:lnTo>
                <a:lnTo>
                  <a:pt x="368" y="440"/>
                </a:lnTo>
                <a:lnTo>
                  <a:pt x="367" y="442"/>
                </a:lnTo>
                <a:lnTo>
                  <a:pt x="366" y="443"/>
                </a:lnTo>
                <a:lnTo>
                  <a:pt x="364" y="445"/>
                </a:lnTo>
                <a:lnTo>
                  <a:pt x="362" y="447"/>
                </a:lnTo>
                <a:lnTo>
                  <a:pt x="360" y="449"/>
                </a:lnTo>
                <a:lnTo>
                  <a:pt x="359" y="450"/>
                </a:lnTo>
                <a:lnTo>
                  <a:pt x="358" y="451"/>
                </a:lnTo>
                <a:lnTo>
                  <a:pt x="356" y="454"/>
                </a:lnTo>
                <a:lnTo>
                  <a:pt x="356" y="455"/>
                </a:lnTo>
                <a:lnTo>
                  <a:pt x="355" y="456"/>
                </a:lnTo>
                <a:lnTo>
                  <a:pt x="352" y="458"/>
                </a:lnTo>
                <a:lnTo>
                  <a:pt x="350" y="460"/>
                </a:lnTo>
                <a:lnTo>
                  <a:pt x="348" y="464"/>
                </a:lnTo>
                <a:lnTo>
                  <a:pt x="346" y="466"/>
                </a:lnTo>
                <a:lnTo>
                  <a:pt x="344" y="468"/>
                </a:lnTo>
                <a:lnTo>
                  <a:pt x="341" y="472"/>
                </a:lnTo>
                <a:lnTo>
                  <a:pt x="340" y="474"/>
                </a:lnTo>
                <a:lnTo>
                  <a:pt x="340" y="475"/>
                </a:lnTo>
                <a:lnTo>
                  <a:pt x="339" y="475"/>
                </a:lnTo>
                <a:lnTo>
                  <a:pt x="339" y="476"/>
                </a:lnTo>
                <a:lnTo>
                  <a:pt x="338" y="476"/>
                </a:lnTo>
                <a:lnTo>
                  <a:pt x="338" y="477"/>
                </a:lnTo>
                <a:lnTo>
                  <a:pt x="338" y="478"/>
                </a:lnTo>
                <a:lnTo>
                  <a:pt x="337" y="478"/>
                </a:lnTo>
                <a:lnTo>
                  <a:pt x="337" y="479"/>
                </a:lnTo>
                <a:lnTo>
                  <a:pt x="336" y="480"/>
                </a:lnTo>
                <a:lnTo>
                  <a:pt x="334" y="480"/>
                </a:lnTo>
                <a:lnTo>
                  <a:pt x="334" y="481"/>
                </a:lnTo>
                <a:lnTo>
                  <a:pt x="333" y="482"/>
                </a:lnTo>
                <a:lnTo>
                  <a:pt x="333" y="483"/>
                </a:lnTo>
                <a:lnTo>
                  <a:pt x="332" y="484"/>
                </a:lnTo>
                <a:lnTo>
                  <a:pt x="331" y="485"/>
                </a:lnTo>
                <a:lnTo>
                  <a:pt x="330" y="486"/>
                </a:lnTo>
                <a:lnTo>
                  <a:pt x="329" y="487"/>
                </a:lnTo>
                <a:lnTo>
                  <a:pt x="328" y="488"/>
                </a:lnTo>
                <a:lnTo>
                  <a:pt x="328" y="489"/>
                </a:lnTo>
                <a:lnTo>
                  <a:pt x="327" y="490"/>
                </a:lnTo>
                <a:lnTo>
                  <a:pt x="327" y="491"/>
                </a:lnTo>
                <a:lnTo>
                  <a:pt x="327" y="493"/>
                </a:lnTo>
                <a:lnTo>
                  <a:pt x="327" y="494"/>
                </a:lnTo>
                <a:lnTo>
                  <a:pt x="328" y="494"/>
                </a:lnTo>
                <a:lnTo>
                  <a:pt x="328" y="495"/>
                </a:lnTo>
                <a:lnTo>
                  <a:pt x="328" y="496"/>
                </a:lnTo>
                <a:lnTo>
                  <a:pt x="329" y="496"/>
                </a:lnTo>
                <a:lnTo>
                  <a:pt x="329" y="497"/>
                </a:lnTo>
                <a:lnTo>
                  <a:pt x="330" y="497"/>
                </a:lnTo>
                <a:lnTo>
                  <a:pt x="330" y="498"/>
                </a:lnTo>
                <a:lnTo>
                  <a:pt x="331" y="499"/>
                </a:lnTo>
                <a:lnTo>
                  <a:pt x="332" y="500"/>
                </a:lnTo>
                <a:lnTo>
                  <a:pt x="332" y="501"/>
                </a:lnTo>
                <a:lnTo>
                  <a:pt x="333" y="501"/>
                </a:lnTo>
                <a:lnTo>
                  <a:pt x="333" y="502"/>
                </a:lnTo>
                <a:lnTo>
                  <a:pt x="333" y="503"/>
                </a:lnTo>
                <a:lnTo>
                  <a:pt x="334" y="503"/>
                </a:lnTo>
                <a:lnTo>
                  <a:pt x="334" y="504"/>
                </a:lnTo>
                <a:lnTo>
                  <a:pt x="334" y="505"/>
                </a:lnTo>
                <a:lnTo>
                  <a:pt x="334" y="506"/>
                </a:lnTo>
                <a:lnTo>
                  <a:pt x="334" y="507"/>
                </a:lnTo>
                <a:lnTo>
                  <a:pt x="334" y="508"/>
                </a:lnTo>
                <a:lnTo>
                  <a:pt x="334" y="509"/>
                </a:lnTo>
                <a:lnTo>
                  <a:pt x="334" y="510"/>
                </a:lnTo>
                <a:lnTo>
                  <a:pt x="334" y="511"/>
                </a:lnTo>
                <a:lnTo>
                  <a:pt x="333" y="513"/>
                </a:lnTo>
                <a:lnTo>
                  <a:pt x="333" y="514"/>
                </a:lnTo>
                <a:lnTo>
                  <a:pt x="333" y="515"/>
                </a:lnTo>
                <a:lnTo>
                  <a:pt x="333" y="516"/>
                </a:lnTo>
                <a:lnTo>
                  <a:pt x="332" y="517"/>
                </a:lnTo>
                <a:lnTo>
                  <a:pt x="332" y="518"/>
                </a:lnTo>
                <a:lnTo>
                  <a:pt x="331" y="518"/>
                </a:lnTo>
                <a:lnTo>
                  <a:pt x="331" y="519"/>
                </a:lnTo>
                <a:lnTo>
                  <a:pt x="330" y="520"/>
                </a:lnTo>
                <a:lnTo>
                  <a:pt x="329" y="521"/>
                </a:lnTo>
                <a:lnTo>
                  <a:pt x="328" y="522"/>
                </a:lnTo>
                <a:lnTo>
                  <a:pt x="327" y="523"/>
                </a:lnTo>
                <a:lnTo>
                  <a:pt x="326" y="524"/>
                </a:lnTo>
                <a:lnTo>
                  <a:pt x="325" y="524"/>
                </a:lnTo>
                <a:lnTo>
                  <a:pt x="324" y="525"/>
                </a:lnTo>
                <a:lnTo>
                  <a:pt x="323" y="526"/>
                </a:lnTo>
                <a:lnTo>
                  <a:pt x="322" y="526"/>
                </a:lnTo>
                <a:lnTo>
                  <a:pt x="321" y="527"/>
                </a:lnTo>
                <a:lnTo>
                  <a:pt x="320" y="528"/>
                </a:lnTo>
                <a:lnTo>
                  <a:pt x="319" y="529"/>
                </a:lnTo>
                <a:lnTo>
                  <a:pt x="318" y="530"/>
                </a:lnTo>
                <a:lnTo>
                  <a:pt x="318" y="532"/>
                </a:lnTo>
                <a:lnTo>
                  <a:pt x="317" y="532"/>
                </a:lnTo>
                <a:lnTo>
                  <a:pt x="317" y="533"/>
                </a:lnTo>
                <a:lnTo>
                  <a:pt x="317" y="534"/>
                </a:lnTo>
                <a:lnTo>
                  <a:pt x="317" y="535"/>
                </a:lnTo>
                <a:lnTo>
                  <a:pt x="318" y="535"/>
                </a:lnTo>
                <a:lnTo>
                  <a:pt x="318" y="536"/>
                </a:lnTo>
                <a:lnTo>
                  <a:pt x="319" y="537"/>
                </a:lnTo>
                <a:lnTo>
                  <a:pt x="319" y="538"/>
                </a:lnTo>
                <a:lnTo>
                  <a:pt x="319" y="539"/>
                </a:lnTo>
                <a:lnTo>
                  <a:pt x="318" y="540"/>
                </a:lnTo>
                <a:lnTo>
                  <a:pt x="317" y="540"/>
                </a:lnTo>
                <a:lnTo>
                  <a:pt x="317" y="541"/>
                </a:lnTo>
                <a:lnTo>
                  <a:pt x="315" y="541"/>
                </a:lnTo>
                <a:lnTo>
                  <a:pt x="314" y="541"/>
                </a:lnTo>
                <a:lnTo>
                  <a:pt x="313" y="542"/>
                </a:lnTo>
                <a:lnTo>
                  <a:pt x="312" y="542"/>
                </a:lnTo>
                <a:lnTo>
                  <a:pt x="311" y="543"/>
                </a:lnTo>
                <a:lnTo>
                  <a:pt x="310" y="543"/>
                </a:lnTo>
                <a:lnTo>
                  <a:pt x="309" y="544"/>
                </a:lnTo>
                <a:lnTo>
                  <a:pt x="308" y="544"/>
                </a:lnTo>
                <a:lnTo>
                  <a:pt x="307" y="545"/>
                </a:lnTo>
                <a:lnTo>
                  <a:pt x="306" y="545"/>
                </a:lnTo>
                <a:lnTo>
                  <a:pt x="305" y="546"/>
                </a:lnTo>
                <a:lnTo>
                  <a:pt x="305" y="547"/>
                </a:lnTo>
                <a:lnTo>
                  <a:pt x="304" y="547"/>
                </a:lnTo>
                <a:lnTo>
                  <a:pt x="303" y="547"/>
                </a:lnTo>
                <a:lnTo>
                  <a:pt x="303" y="548"/>
                </a:lnTo>
                <a:lnTo>
                  <a:pt x="302" y="549"/>
                </a:lnTo>
                <a:lnTo>
                  <a:pt x="301" y="549"/>
                </a:lnTo>
                <a:lnTo>
                  <a:pt x="301" y="550"/>
                </a:lnTo>
                <a:lnTo>
                  <a:pt x="300" y="550"/>
                </a:lnTo>
                <a:lnTo>
                  <a:pt x="299" y="550"/>
                </a:lnTo>
                <a:lnTo>
                  <a:pt x="299" y="552"/>
                </a:lnTo>
                <a:lnTo>
                  <a:pt x="299" y="553"/>
                </a:lnTo>
                <a:lnTo>
                  <a:pt x="298" y="553"/>
                </a:lnTo>
                <a:lnTo>
                  <a:pt x="297" y="553"/>
                </a:lnTo>
                <a:lnTo>
                  <a:pt x="295" y="553"/>
                </a:lnTo>
                <a:lnTo>
                  <a:pt x="295" y="554"/>
                </a:lnTo>
                <a:lnTo>
                  <a:pt x="294" y="554"/>
                </a:lnTo>
                <a:lnTo>
                  <a:pt x="294" y="555"/>
                </a:lnTo>
                <a:lnTo>
                  <a:pt x="293" y="555"/>
                </a:lnTo>
                <a:lnTo>
                  <a:pt x="293" y="556"/>
                </a:lnTo>
                <a:lnTo>
                  <a:pt x="292" y="556"/>
                </a:lnTo>
                <a:lnTo>
                  <a:pt x="291" y="556"/>
                </a:lnTo>
                <a:lnTo>
                  <a:pt x="290" y="556"/>
                </a:lnTo>
                <a:lnTo>
                  <a:pt x="291" y="555"/>
                </a:lnTo>
                <a:lnTo>
                  <a:pt x="290" y="555"/>
                </a:lnTo>
                <a:lnTo>
                  <a:pt x="290" y="554"/>
                </a:lnTo>
                <a:lnTo>
                  <a:pt x="289" y="554"/>
                </a:lnTo>
                <a:lnTo>
                  <a:pt x="288" y="555"/>
                </a:lnTo>
                <a:lnTo>
                  <a:pt x="287" y="555"/>
                </a:lnTo>
                <a:lnTo>
                  <a:pt x="286" y="555"/>
                </a:lnTo>
                <a:lnTo>
                  <a:pt x="285" y="555"/>
                </a:lnTo>
                <a:lnTo>
                  <a:pt x="285" y="556"/>
                </a:lnTo>
                <a:lnTo>
                  <a:pt x="284" y="557"/>
                </a:lnTo>
                <a:lnTo>
                  <a:pt x="284" y="558"/>
                </a:lnTo>
                <a:lnTo>
                  <a:pt x="284" y="559"/>
                </a:lnTo>
                <a:lnTo>
                  <a:pt x="284" y="560"/>
                </a:lnTo>
                <a:lnTo>
                  <a:pt x="284" y="561"/>
                </a:lnTo>
                <a:lnTo>
                  <a:pt x="283" y="561"/>
                </a:lnTo>
                <a:lnTo>
                  <a:pt x="283" y="562"/>
                </a:lnTo>
                <a:lnTo>
                  <a:pt x="282" y="562"/>
                </a:lnTo>
                <a:lnTo>
                  <a:pt x="281" y="561"/>
                </a:lnTo>
                <a:lnTo>
                  <a:pt x="280" y="560"/>
                </a:lnTo>
                <a:lnTo>
                  <a:pt x="279" y="559"/>
                </a:lnTo>
                <a:lnTo>
                  <a:pt x="278" y="559"/>
                </a:lnTo>
                <a:lnTo>
                  <a:pt x="276" y="559"/>
                </a:lnTo>
                <a:lnTo>
                  <a:pt x="275" y="559"/>
                </a:lnTo>
                <a:lnTo>
                  <a:pt x="275" y="560"/>
                </a:lnTo>
                <a:lnTo>
                  <a:pt x="274" y="560"/>
                </a:lnTo>
                <a:lnTo>
                  <a:pt x="274" y="561"/>
                </a:lnTo>
                <a:lnTo>
                  <a:pt x="273" y="561"/>
                </a:lnTo>
                <a:lnTo>
                  <a:pt x="272" y="561"/>
                </a:lnTo>
                <a:lnTo>
                  <a:pt x="271" y="562"/>
                </a:lnTo>
                <a:lnTo>
                  <a:pt x="271" y="563"/>
                </a:lnTo>
                <a:lnTo>
                  <a:pt x="270" y="563"/>
                </a:lnTo>
                <a:lnTo>
                  <a:pt x="270" y="564"/>
                </a:lnTo>
                <a:lnTo>
                  <a:pt x="269" y="564"/>
                </a:lnTo>
                <a:lnTo>
                  <a:pt x="267" y="565"/>
                </a:lnTo>
                <a:lnTo>
                  <a:pt x="266" y="565"/>
                </a:lnTo>
                <a:lnTo>
                  <a:pt x="265" y="565"/>
                </a:lnTo>
                <a:lnTo>
                  <a:pt x="265" y="566"/>
                </a:lnTo>
                <a:lnTo>
                  <a:pt x="264" y="567"/>
                </a:lnTo>
                <a:lnTo>
                  <a:pt x="263" y="567"/>
                </a:lnTo>
                <a:lnTo>
                  <a:pt x="262" y="567"/>
                </a:lnTo>
                <a:lnTo>
                  <a:pt x="261" y="567"/>
                </a:lnTo>
                <a:lnTo>
                  <a:pt x="261" y="566"/>
                </a:lnTo>
                <a:lnTo>
                  <a:pt x="261" y="565"/>
                </a:lnTo>
                <a:lnTo>
                  <a:pt x="261" y="564"/>
                </a:lnTo>
                <a:lnTo>
                  <a:pt x="261" y="563"/>
                </a:lnTo>
                <a:lnTo>
                  <a:pt x="262" y="562"/>
                </a:lnTo>
                <a:lnTo>
                  <a:pt x="262" y="561"/>
                </a:lnTo>
                <a:lnTo>
                  <a:pt x="262" y="560"/>
                </a:lnTo>
                <a:lnTo>
                  <a:pt x="262" y="559"/>
                </a:lnTo>
                <a:lnTo>
                  <a:pt x="262" y="558"/>
                </a:lnTo>
                <a:lnTo>
                  <a:pt x="262" y="557"/>
                </a:lnTo>
                <a:lnTo>
                  <a:pt x="262" y="556"/>
                </a:lnTo>
                <a:lnTo>
                  <a:pt x="261" y="556"/>
                </a:lnTo>
                <a:lnTo>
                  <a:pt x="261" y="555"/>
                </a:lnTo>
                <a:lnTo>
                  <a:pt x="260" y="555"/>
                </a:lnTo>
                <a:lnTo>
                  <a:pt x="259" y="555"/>
                </a:lnTo>
                <a:lnTo>
                  <a:pt x="259" y="554"/>
                </a:lnTo>
                <a:lnTo>
                  <a:pt x="257" y="554"/>
                </a:lnTo>
                <a:lnTo>
                  <a:pt x="257" y="553"/>
                </a:lnTo>
                <a:lnTo>
                  <a:pt x="256" y="553"/>
                </a:lnTo>
                <a:lnTo>
                  <a:pt x="256" y="552"/>
                </a:lnTo>
                <a:lnTo>
                  <a:pt x="256" y="550"/>
                </a:lnTo>
                <a:lnTo>
                  <a:pt x="255" y="550"/>
                </a:lnTo>
                <a:lnTo>
                  <a:pt x="254" y="550"/>
                </a:lnTo>
                <a:lnTo>
                  <a:pt x="254" y="549"/>
                </a:lnTo>
                <a:lnTo>
                  <a:pt x="253" y="549"/>
                </a:lnTo>
                <a:lnTo>
                  <a:pt x="253" y="548"/>
                </a:lnTo>
                <a:lnTo>
                  <a:pt x="252" y="548"/>
                </a:lnTo>
                <a:lnTo>
                  <a:pt x="251" y="548"/>
                </a:lnTo>
                <a:lnTo>
                  <a:pt x="250" y="548"/>
                </a:lnTo>
                <a:lnTo>
                  <a:pt x="250" y="547"/>
                </a:lnTo>
                <a:lnTo>
                  <a:pt x="249" y="547"/>
                </a:lnTo>
                <a:lnTo>
                  <a:pt x="248" y="547"/>
                </a:lnTo>
                <a:lnTo>
                  <a:pt x="248" y="546"/>
                </a:lnTo>
                <a:lnTo>
                  <a:pt x="247" y="546"/>
                </a:lnTo>
                <a:lnTo>
                  <a:pt x="247" y="545"/>
                </a:lnTo>
                <a:lnTo>
                  <a:pt x="246" y="544"/>
                </a:lnTo>
                <a:lnTo>
                  <a:pt x="246" y="543"/>
                </a:lnTo>
                <a:lnTo>
                  <a:pt x="245" y="542"/>
                </a:lnTo>
                <a:lnTo>
                  <a:pt x="245" y="541"/>
                </a:lnTo>
                <a:lnTo>
                  <a:pt x="244" y="541"/>
                </a:lnTo>
                <a:lnTo>
                  <a:pt x="243" y="541"/>
                </a:lnTo>
                <a:lnTo>
                  <a:pt x="242" y="541"/>
                </a:lnTo>
                <a:lnTo>
                  <a:pt x="242" y="542"/>
                </a:lnTo>
                <a:lnTo>
                  <a:pt x="241" y="542"/>
                </a:lnTo>
                <a:lnTo>
                  <a:pt x="240" y="542"/>
                </a:lnTo>
                <a:lnTo>
                  <a:pt x="240" y="543"/>
                </a:lnTo>
                <a:lnTo>
                  <a:pt x="239" y="543"/>
                </a:lnTo>
                <a:lnTo>
                  <a:pt x="237" y="543"/>
                </a:lnTo>
                <a:lnTo>
                  <a:pt x="237" y="542"/>
                </a:lnTo>
                <a:lnTo>
                  <a:pt x="236" y="542"/>
                </a:lnTo>
                <a:lnTo>
                  <a:pt x="235" y="542"/>
                </a:lnTo>
                <a:lnTo>
                  <a:pt x="235" y="541"/>
                </a:lnTo>
                <a:lnTo>
                  <a:pt x="234" y="542"/>
                </a:lnTo>
                <a:lnTo>
                  <a:pt x="233" y="542"/>
                </a:lnTo>
                <a:lnTo>
                  <a:pt x="232" y="542"/>
                </a:lnTo>
                <a:lnTo>
                  <a:pt x="231" y="542"/>
                </a:lnTo>
                <a:lnTo>
                  <a:pt x="230" y="542"/>
                </a:lnTo>
                <a:lnTo>
                  <a:pt x="229" y="542"/>
                </a:lnTo>
                <a:lnTo>
                  <a:pt x="228" y="542"/>
                </a:lnTo>
                <a:lnTo>
                  <a:pt x="228" y="543"/>
                </a:lnTo>
                <a:lnTo>
                  <a:pt x="227" y="543"/>
                </a:lnTo>
                <a:lnTo>
                  <a:pt x="227" y="544"/>
                </a:lnTo>
                <a:lnTo>
                  <a:pt x="226" y="544"/>
                </a:lnTo>
                <a:lnTo>
                  <a:pt x="226" y="545"/>
                </a:lnTo>
                <a:lnTo>
                  <a:pt x="225" y="545"/>
                </a:lnTo>
                <a:lnTo>
                  <a:pt x="225" y="546"/>
                </a:lnTo>
                <a:lnTo>
                  <a:pt x="225" y="547"/>
                </a:lnTo>
                <a:lnTo>
                  <a:pt x="224" y="547"/>
                </a:lnTo>
                <a:lnTo>
                  <a:pt x="224" y="548"/>
                </a:lnTo>
                <a:lnTo>
                  <a:pt x="223" y="548"/>
                </a:lnTo>
                <a:lnTo>
                  <a:pt x="223" y="549"/>
                </a:lnTo>
                <a:lnTo>
                  <a:pt x="222" y="549"/>
                </a:lnTo>
                <a:lnTo>
                  <a:pt x="221" y="549"/>
                </a:lnTo>
                <a:lnTo>
                  <a:pt x="220" y="549"/>
                </a:lnTo>
                <a:lnTo>
                  <a:pt x="218" y="549"/>
                </a:lnTo>
                <a:lnTo>
                  <a:pt x="217" y="549"/>
                </a:lnTo>
                <a:lnTo>
                  <a:pt x="217" y="550"/>
                </a:lnTo>
                <a:lnTo>
                  <a:pt x="216" y="550"/>
                </a:lnTo>
                <a:lnTo>
                  <a:pt x="216" y="552"/>
                </a:lnTo>
                <a:lnTo>
                  <a:pt x="215" y="552"/>
                </a:lnTo>
                <a:lnTo>
                  <a:pt x="215" y="550"/>
                </a:lnTo>
                <a:lnTo>
                  <a:pt x="214" y="549"/>
                </a:lnTo>
                <a:lnTo>
                  <a:pt x="214" y="550"/>
                </a:lnTo>
                <a:lnTo>
                  <a:pt x="213" y="550"/>
                </a:lnTo>
                <a:lnTo>
                  <a:pt x="213" y="552"/>
                </a:lnTo>
                <a:lnTo>
                  <a:pt x="212" y="552"/>
                </a:lnTo>
                <a:lnTo>
                  <a:pt x="212" y="550"/>
                </a:lnTo>
                <a:lnTo>
                  <a:pt x="211" y="550"/>
                </a:lnTo>
                <a:lnTo>
                  <a:pt x="210" y="552"/>
                </a:lnTo>
                <a:lnTo>
                  <a:pt x="209" y="552"/>
                </a:lnTo>
                <a:lnTo>
                  <a:pt x="206" y="547"/>
                </a:lnTo>
                <a:lnTo>
                  <a:pt x="204" y="544"/>
                </a:lnTo>
                <a:lnTo>
                  <a:pt x="202" y="542"/>
                </a:lnTo>
                <a:lnTo>
                  <a:pt x="199" y="539"/>
                </a:lnTo>
                <a:lnTo>
                  <a:pt x="196" y="536"/>
                </a:lnTo>
                <a:lnTo>
                  <a:pt x="194" y="534"/>
                </a:lnTo>
                <a:lnTo>
                  <a:pt x="193" y="532"/>
                </a:lnTo>
                <a:lnTo>
                  <a:pt x="191" y="529"/>
                </a:lnTo>
                <a:lnTo>
                  <a:pt x="190" y="527"/>
                </a:lnTo>
                <a:lnTo>
                  <a:pt x="189" y="527"/>
                </a:lnTo>
                <a:lnTo>
                  <a:pt x="189" y="526"/>
                </a:lnTo>
                <a:lnTo>
                  <a:pt x="188" y="525"/>
                </a:lnTo>
                <a:lnTo>
                  <a:pt x="186" y="523"/>
                </a:lnTo>
                <a:lnTo>
                  <a:pt x="185" y="521"/>
                </a:lnTo>
                <a:lnTo>
                  <a:pt x="182" y="518"/>
                </a:lnTo>
                <a:lnTo>
                  <a:pt x="178" y="514"/>
                </a:lnTo>
                <a:lnTo>
                  <a:pt x="175" y="510"/>
                </a:lnTo>
                <a:lnTo>
                  <a:pt x="172" y="506"/>
                </a:lnTo>
                <a:lnTo>
                  <a:pt x="170" y="504"/>
                </a:lnTo>
                <a:lnTo>
                  <a:pt x="168" y="501"/>
                </a:lnTo>
                <a:lnTo>
                  <a:pt x="166" y="499"/>
                </a:lnTo>
                <a:lnTo>
                  <a:pt x="164" y="496"/>
                </a:lnTo>
                <a:lnTo>
                  <a:pt x="162" y="494"/>
                </a:lnTo>
                <a:lnTo>
                  <a:pt x="160" y="491"/>
                </a:lnTo>
                <a:lnTo>
                  <a:pt x="159" y="491"/>
                </a:lnTo>
                <a:lnTo>
                  <a:pt x="158" y="490"/>
                </a:lnTo>
                <a:lnTo>
                  <a:pt x="155" y="486"/>
                </a:lnTo>
                <a:lnTo>
                  <a:pt x="150" y="480"/>
                </a:lnTo>
                <a:lnTo>
                  <a:pt x="145" y="474"/>
                </a:lnTo>
                <a:lnTo>
                  <a:pt x="140" y="469"/>
                </a:lnTo>
                <a:lnTo>
                  <a:pt x="136" y="463"/>
                </a:lnTo>
                <a:lnTo>
                  <a:pt x="134" y="461"/>
                </a:lnTo>
                <a:lnTo>
                  <a:pt x="131" y="457"/>
                </a:lnTo>
                <a:lnTo>
                  <a:pt x="128" y="454"/>
                </a:lnTo>
                <a:lnTo>
                  <a:pt x="126" y="450"/>
                </a:lnTo>
                <a:lnTo>
                  <a:pt x="125" y="448"/>
                </a:lnTo>
                <a:lnTo>
                  <a:pt x="124" y="448"/>
                </a:lnTo>
                <a:lnTo>
                  <a:pt x="124" y="447"/>
                </a:lnTo>
                <a:lnTo>
                  <a:pt x="123" y="446"/>
                </a:lnTo>
                <a:lnTo>
                  <a:pt x="120" y="445"/>
                </a:lnTo>
                <a:lnTo>
                  <a:pt x="119" y="443"/>
                </a:lnTo>
                <a:lnTo>
                  <a:pt x="118" y="442"/>
                </a:lnTo>
                <a:lnTo>
                  <a:pt x="118" y="441"/>
                </a:lnTo>
                <a:lnTo>
                  <a:pt x="115" y="438"/>
                </a:lnTo>
                <a:lnTo>
                  <a:pt x="111" y="432"/>
                </a:lnTo>
                <a:lnTo>
                  <a:pt x="110" y="431"/>
                </a:lnTo>
                <a:lnTo>
                  <a:pt x="107" y="427"/>
                </a:lnTo>
                <a:lnTo>
                  <a:pt x="106" y="426"/>
                </a:lnTo>
                <a:lnTo>
                  <a:pt x="105" y="425"/>
                </a:lnTo>
                <a:lnTo>
                  <a:pt x="104" y="423"/>
                </a:lnTo>
                <a:lnTo>
                  <a:pt x="100" y="420"/>
                </a:lnTo>
                <a:lnTo>
                  <a:pt x="100" y="419"/>
                </a:lnTo>
                <a:lnTo>
                  <a:pt x="99" y="418"/>
                </a:lnTo>
                <a:lnTo>
                  <a:pt x="94" y="411"/>
                </a:lnTo>
                <a:lnTo>
                  <a:pt x="91" y="407"/>
                </a:lnTo>
                <a:lnTo>
                  <a:pt x="88" y="404"/>
                </a:lnTo>
                <a:lnTo>
                  <a:pt x="86" y="401"/>
                </a:lnTo>
                <a:lnTo>
                  <a:pt x="79" y="393"/>
                </a:lnTo>
                <a:lnTo>
                  <a:pt x="73" y="385"/>
                </a:lnTo>
                <a:lnTo>
                  <a:pt x="68" y="379"/>
                </a:lnTo>
                <a:lnTo>
                  <a:pt x="65" y="375"/>
                </a:lnTo>
                <a:lnTo>
                  <a:pt x="61" y="370"/>
                </a:lnTo>
                <a:lnTo>
                  <a:pt x="58" y="367"/>
                </a:lnTo>
                <a:lnTo>
                  <a:pt x="55" y="363"/>
                </a:lnTo>
                <a:lnTo>
                  <a:pt x="52" y="359"/>
                </a:lnTo>
                <a:lnTo>
                  <a:pt x="49" y="355"/>
                </a:lnTo>
                <a:lnTo>
                  <a:pt x="49" y="354"/>
                </a:lnTo>
                <a:lnTo>
                  <a:pt x="46" y="351"/>
                </a:lnTo>
                <a:lnTo>
                  <a:pt x="43" y="348"/>
                </a:lnTo>
                <a:lnTo>
                  <a:pt x="41" y="346"/>
                </a:lnTo>
                <a:lnTo>
                  <a:pt x="37" y="341"/>
                </a:lnTo>
                <a:lnTo>
                  <a:pt x="33" y="335"/>
                </a:lnTo>
                <a:lnTo>
                  <a:pt x="30" y="331"/>
                </a:lnTo>
                <a:lnTo>
                  <a:pt x="27" y="328"/>
                </a:lnTo>
                <a:lnTo>
                  <a:pt x="26" y="326"/>
                </a:lnTo>
                <a:lnTo>
                  <a:pt x="24" y="326"/>
                </a:lnTo>
                <a:lnTo>
                  <a:pt x="24" y="325"/>
                </a:lnTo>
                <a:lnTo>
                  <a:pt x="24" y="324"/>
                </a:lnTo>
                <a:lnTo>
                  <a:pt x="23" y="324"/>
                </a:lnTo>
                <a:lnTo>
                  <a:pt x="23" y="323"/>
                </a:lnTo>
                <a:lnTo>
                  <a:pt x="22" y="323"/>
                </a:lnTo>
                <a:lnTo>
                  <a:pt x="21" y="323"/>
                </a:lnTo>
                <a:lnTo>
                  <a:pt x="20" y="323"/>
                </a:lnTo>
                <a:lnTo>
                  <a:pt x="19" y="324"/>
                </a:lnTo>
                <a:lnTo>
                  <a:pt x="18" y="324"/>
                </a:lnTo>
                <a:lnTo>
                  <a:pt x="17" y="325"/>
                </a:lnTo>
                <a:lnTo>
                  <a:pt x="16" y="325"/>
                </a:lnTo>
                <a:lnTo>
                  <a:pt x="16" y="326"/>
                </a:lnTo>
                <a:lnTo>
                  <a:pt x="15" y="326"/>
                </a:lnTo>
                <a:lnTo>
                  <a:pt x="14" y="327"/>
                </a:lnTo>
                <a:lnTo>
                  <a:pt x="13" y="328"/>
                </a:lnTo>
                <a:lnTo>
                  <a:pt x="12" y="329"/>
                </a:lnTo>
                <a:lnTo>
                  <a:pt x="11" y="330"/>
                </a:lnTo>
                <a:lnTo>
                  <a:pt x="10" y="331"/>
                </a:lnTo>
                <a:lnTo>
                  <a:pt x="9" y="332"/>
                </a:lnTo>
                <a:lnTo>
                  <a:pt x="8" y="332"/>
                </a:lnTo>
                <a:lnTo>
                  <a:pt x="7" y="332"/>
                </a:lnTo>
                <a:lnTo>
                  <a:pt x="5" y="332"/>
                </a:lnTo>
                <a:lnTo>
                  <a:pt x="4" y="332"/>
                </a:lnTo>
                <a:lnTo>
                  <a:pt x="3" y="332"/>
                </a:lnTo>
                <a:lnTo>
                  <a:pt x="2" y="332"/>
                </a:lnTo>
                <a:lnTo>
                  <a:pt x="1" y="332"/>
                </a:lnTo>
                <a:lnTo>
                  <a:pt x="1" y="331"/>
                </a:lnTo>
                <a:lnTo>
                  <a:pt x="0" y="331"/>
                </a:lnTo>
                <a:lnTo>
                  <a:pt x="0" y="330"/>
                </a:lnTo>
                <a:lnTo>
                  <a:pt x="0" y="329"/>
                </a:lnTo>
                <a:lnTo>
                  <a:pt x="1" y="329"/>
                </a:lnTo>
                <a:lnTo>
                  <a:pt x="1" y="328"/>
                </a:lnTo>
                <a:lnTo>
                  <a:pt x="1" y="327"/>
                </a:lnTo>
                <a:lnTo>
                  <a:pt x="1" y="326"/>
                </a:lnTo>
                <a:lnTo>
                  <a:pt x="2" y="325"/>
                </a:lnTo>
                <a:lnTo>
                  <a:pt x="3" y="324"/>
                </a:lnTo>
                <a:lnTo>
                  <a:pt x="3" y="323"/>
                </a:lnTo>
                <a:lnTo>
                  <a:pt x="3" y="322"/>
                </a:lnTo>
                <a:lnTo>
                  <a:pt x="4" y="322"/>
                </a:lnTo>
                <a:lnTo>
                  <a:pt x="4" y="321"/>
                </a:lnTo>
                <a:lnTo>
                  <a:pt x="4" y="320"/>
                </a:lnTo>
                <a:lnTo>
                  <a:pt x="5" y="319"/>
                </a:lnTo>
                <a:lnTo>
                  <a:pt x="5" y="318"/>
                </a:lnTo>
                <a:lnTo>
                  <a:pt x="5" y="316"/>
                </a:lnTo>
                <a:lnTo>
                  <a:pt x="7" y="316"/>
                </a:lnTo>
                <a:lnTo>
                  <a:pt x="7" y="315"/>
                </a:lnTo>
                <a:lnTo>
                  <a:pt x="7" y="314"/>
                </a:lnTo>
                <a:lnTo>
                  <a:pt x="8" y="314"/>
                </a:lnTo>
                <a:lnTo>
                  <a:pt x="8" y="313"/>
                </a:lnTo>
                <a:lnTo>
                  <a:pt x="9" y="312"/>
                </a:lnTo>
                <a:lnTo>
                  <a:pt x="9" y="311"/>
                </a:lnTo>
                <a:lnTo>
                  <a:pt x="10" y="310"/>
                </a:lnTo>
                <a:lnTo>
                  <a:pt x="10" y="309"/>
                </a:lnTo>
                <a:lnTo>
                  <a:pt x="10" y="308"/>
                </a:lnTo>
                <a:lnTo>
                  <a:pt x="11" y="307"/>
                </a:lnTo>
                <a:lnTo>
                  <a:pt x="11" y="306"/>
                </a:lnTo>
                <a:lnTo>
                  <a:pt x="12" y="306"/>
                </a:lnTo>
                <a:lnTo>
                  <a:pt x="12" y="305"/>
                </a:lnTo>
                <a:lnTo>
                  <a:pt x="13" y="305"/>
                </a:lnTo>
                <a:lnTo>
                  <a:pt x="14" y="305"/>
                </a:lnTo>
                <a:lnTo>
                  <a:pt x="14" y="304"/>
                </a:lnTo>
                <a:lnTo>
                  <a:pt x="15" y="304"/>
                </a:lnTo>
                <a:lnTo>
                  <a:pt x="16" y="304"/>
                </a:lnTo>
                <a:lnTo>
                  <a:pt x="16" y="303"/>
                </a:lnTo>
                <a:lnTo>
                  <a:pt x="17" y="303"/>
                </a:lnTo>
                <a:lnTo>
                  <a:pt x="17" y="302"/>
                </a:lnTo>
                <a:lnTo>
                  <a:pt x="18" y="302"/>
                </a:lnTo>
                <a:lnTo>
                  <a:pt x="19" y="302"/>
                </a:lnTo>
                <a:lnTo>
                  <a:pt x="20" y="302"/>
                </a:lnTo>
                <a:lnTo>
                  <a:pt x="21" y="301"/>
                </a:lnTo>
                <a:lnTo>
                  <a:pt x="22" y="301"/>
                </a:lnTo>
                <a:lnTo>
                  <a:pt x="23" y="301"/>
                </a:lnTo>
                <a:lnTo>
                  <a:pt x="24" y="301"/>
                </a:lnTo>
                <a:lnTo>
                  <a:pt x="26" y="301"/>
                </a:lnTo>
                <a:lnTo>
                  <a:pt x="27" y="301"/>
                </a:lnTo>
                <a:lnTo>
                  <a:pt x="28" y="301"/>
                </a:lnTo>
                <a:lnTo>
                  <a:pt x="28" y="300"/>
                </a:lnTo>
                <a:lnTo>
                  <a:pt x="29" y="300"/>
                </a:lnTo>
                <a:lnTo>
                  <a:pt x="30" y="299"/>
                </a:lnTo>
                <a:lnTo>
                  <a:pt x="31" y="297"/>
                </a:lnTo>
                <a:lnTo>
                  <a:pt x="32" y="296"/>
                </a:lnTo>
                <a:lnTo>
                  <a:pt x="33" y="295"/>
                </a:lnTo>
                <a:lnTo>
                  <a:pt x="34" y="295"/>
                </a:lnTo>
                <a:lnTo>
                  <a:pt x="34" y="294"/>
                </a:lnTo>
                <a:lnTo>
                  <a:pt x="35" y="294"/>
                </a:lnTo>
                <a:lnTo>
                  <a:pt x="36" y="294"/>
                </a:lnTo>
                <a:lnTo>
                  <a:pt x="36" y="293"/>
                </a:lnTo>
                <a:lnTo>
                  <a:pt x="37" y="293"/>
                </a:lnTo>
                <a:lnTo>
                  <a:pt x="38" y="292"/>
                </a:lnTo>
                <a:lnTo>
                  <a:pt x="39" y="292"/>
                </a:lnTo>
                <a:lnTo>
                  <a:pt x="39" y="291"/>
                </a:lnTo>
                <a:lnTo>
                  <a:pt x="40" y="291"/>
                </a:lnTo>
                <a:lnTo>
                  <a:pt x="40" y="290"/>
                </a:lnTo>
                <a:lnTo>
                  <a:pt x="41" y="290"/>
                </a:lnTo>
                <a:lnTo>
                  <a:pt x="42" y="289"/>
                </a:lnTo>
                <a:lnTo>
                  <a:pt x="42" y="288"/>
                </a:lnTo>
                <a:lnTo>
                  <a:pt x="42" y="287"/>
                </a:lnTo>
                <a:lnTo>
                  <a:pt x="42" y="286"/>
                </a:lnTo>
                <a:lnTo>
                  <a:pt x="42" y="285"/>
                </a:lnTo>
                <a:lnTo>
                  <a:pt x="43" y="284"/>
                </a:lnTo>
                <a:lnTo>
                  <a:pt x="44" y="283"/>
                </a:lnTo>
                <a:lnTo>
                  <a:pt x="47" y="282"/>
                </a:lnTo>
                <a:lnTo>
                  <a:pt x="48" y="282"/>
                </a:lnTo>
                <a:lnTo>
                  <a:pt x="49" y="281"/>
                </a:lnTo>
                <a:lnTo>
                  <a:pt x="51" y="280"/>
                </a:lnTo>
                <a:lnTo>
                  <a:pt x="52" y="280"/>
                </a:lnTo>
                <a:lnTo>
                  <a:pt x="55" y="279"/>
                </a:lnTo>
                <a:lnTo>
                  <a:pt x="57" y="277"/>
                </a:lnTo>
                <a:lnTo>
                  <a:pt x="59" y="276"/>
                </a:lnTo>
                <a:lnTo>
                  <a:pt x="60" y="275"/>
                </a:lnTo>
                <a:lnTo>
                  <a:pt x="61" y="274"/>
                </a:lnTo>
                <a:lnTo>
                  <a:pt x="62" y="273"/>
                </a:lnTo>
                <a:lnTo>
                  <a:pt x="63" y="273"/>
                </a:lnTo>
                <a:lnTo>
                  <a:pt x="65" y="272"/>
                </a:lnTo>
                <a:lnTo>
                  <a:pt x="65" y="271"/>
                </a:lnTo>
                <a:lnTo>
                  <a:pt x="66" y="270"/>
                </a:lnTo>
                <a:lnTo>
                  <a:pt x="67" y="269"/>
                </a:lnTo>
                <a:lnTo>
                  <a:pt x="67" y="268"/>
                </a:lnTo>
                <a:lnTo>
                  <a:pt x="68" y="267"/>
                </a:lnTo>
                <a:lnTo>
                  <a:pt x="69" y="266"/>
                </a:lnTo>
                <a:lnTo>
                  <a:pt x="69" y="265"/>
                </a:lnTo>
                <a:lnTo>
                  <a:pt x="70" y="265"/>
                </a:lnTo>
              </a:path>
            </a:pathLst>
          </a:custGeom>
          <a:solidFill>
            <a:schemeClr val="accent2">
              <a:lumMod val="75000"/>
            </a:schemeClr>
          </a:solidFill>
          <a:ln w="19050" cap="flat">
            <a:solidFill>
              <a:schemeClr val="tx1"/>
            </a:solidFill>
            <a:prstDash val="solid"/>
            <a:miter lim="800000"/>
            <a:headEnd/>
            <a:tailEnd/>
          </a:ln>
        </p:spPr>
        <p:txBody>
          <a:bodyPr/>
          <a:lstStyle/>
          <a:p>
            <a:endParaRPr lang="en-US" sz="1013" dirty="0"/>
          </a:p>
        </p:txBody>
      </p:sp>
      <p:grpSp>
        <p:nvGrpSpPr>
          <p:cNvPr id="8" name="Group 7"/>
          <p:cNvGrpSpPr>
            <a:grpSpLocks/>
          </p:cNvGrpSpPr>
          <p:nvPr/>
        </p:nvGrpSpPr>
        <p:grpSpPr bwMode="auto">
          <a:xfrm>
            <a:off x="6048913" y="2808377"/>
            <a:ext cx="320576" cy="398264"/>
            <a:chOff x="4480928" y="2329161"/>
            <a:chExt cx="570139" cy="708422"/>
          </a:xfrm>
          <a:solidFill>
            <a:srgbClr val="FFFF00"/>
          </a:solidFill>
        </p:grpSpPr>
        <p:sp>
          <p:nvSpPr>
            <p:cNvPr id="19487" name="Freeform 99"/>
            <p:cNvSpPr>
              <a:spLocks/>
            </p:cNvSpPr>
            <p:nvPr/>
          </p:nvSpPr>
          <p:spPr bwMode="auto">
            <a:xfrm>
              <a:off x="4580818" y="2329161"/>
              <a:ext cx="470249" cy="708422"/>
            </a:xfrm>
            <a:custGeom>
              <a:avLst/>
              <a:gdLst>
                <a:gd name="T0" fmla="*/ 2147483646 w 306"/>
                <a:gd name="T1" fmla="*/ 2147483646 h 476"/>
                <a:gd name="T2" fmla="*/ 2147483646 w 306"/>
                <a:gd name="T3" fmla="*/ 2147483646 h 476"/>
                <a:gd name="T4" fmla="*/ 2147483646 w 306"/>
                <a:gd name="T5" fmla="*/ 2147483646 h 476"/>
                <a:gd name="T6" fmla="*/ 2147483646 w 306"/>
                <a:gd name="T7" fmla="*/ 2147483646 h 476"/>
                <a:gd name="T8" fmla="*/ 2147483646 w 306"/>
                <a:gd name="T9" fmla="*/ 2147483646 h 476"/>
                <a:gd name="T10" fmla="*/ 2147483646 w 306"/>
                <a:gd name="T11" fmla="*/ 2147483646 h 476"/>
                <a:gd name="T12" fmla="*/ 2147483646 w 306"/>
                <a:gd name="T13" fmla="*/ 2147483646 h 476"/>
                <a:gd name="T14" fmla="*/ 2147483646 w 306"/>
                <a:gd name="T15" fmla="*/ 2147483646 h 476"/>
                <a:gd name="T16" fmla="*/ 2147483646 w 306"/>
                <a:gd name="T17" fmla="*/ 2147483646 h 476"/>
                <a:gd name="T18" fmla="*/ 2147483646 w 306"/>
                <a:gd name="T19" fmla="*/ 2147483646 h 476"/>
                <a:gd name="T20" fmla="*/ 2147483646 w 306"/>
                <a:gd name="T21" fmla="*/ 2147483646 h 476"/>
                <a:gd name="T22" fmla="*/ 2147483646 w 306"/>
                <a:gd name="T23" fmla="*/ 2147483646 h 476"/>
                <a:gd name="T24" fmla="*/ 2147483646 w 306"/>
                <a:gd name="T25" fmla="*/ 2147483646 h 476"/>
                <a:gd name="T26" fmla="*/ 2147483646 w 306"/>
                <a:gd name="T27" fmla="*/ 2147483646 h 476"/>
                <a:gd name="T28" fmla="*/ 2147483646 w 306"/>
                <a:gd name="T29" fmla="*/ 2147483646 h 476"/>
                <a:gd name="T30" fmla="*/ 2147483646 w 306"/>
                <a:gd name="T31" fmla="*/ 2147483646 h 476"/>
                <a:gd name="T32" fmla="*/ 2147483646 w 306"/>
                <a:gd name="T33" fmla="*/ 2147483646 h 476"/>
                <a:gd name="T34" fmla="*/ 2147483646 w 306"/>
                <a:gd name="T35" fmla="*/ 2147483646 h 476"/>
                <a:gd name="T36" fmla="*/ 2147483646 w 306"/>
                <a:gd name="T37" fmla="*/ 2147483646 h 476"/>
                <a:gd name="T38" fmla="*/ 2147483646 w 306"/>
                <a:gd name="T39" fmla="*/ 2147483646 h 476"/>
                <a:gd name="T40" fmla="*/ 2147483646 w 306"/>
                <a:gd name="T41" fmla="*/ 2147483646 h 476"/>
                <a:gd name="T42" fmla="*/ 2147483646 w 306"/>
                <a:gd name="T43" fmla="*/ 2147483646 h 476"/>
                <a:gd name="T44" fmla="*/ 2147483646 w 306"/>
                <a:gd name="T45" fmla="*/ 2147483646 h 476"/>
                <a:gd name="T46" fmla="*/ 2147483646 w 306"/>
                <a:gd name="T47" fmla="*/ 2147483646 h 476"/>
                <a:gd name="T48" fmla="*/ 2147483646 w 306"/>
                <a:gd name="T49" fmla="*/ 2147483646 h 476"/>
                <a:gd name="T50" fmla="*/ 2147483646 w 306"/>
                <a:gd name="T51" fmla="*/ 2147483646 h 476"/>
                <a:gd name="T52" fmla="*/ 2147483646 w 306"/>
                <a:gd name="T53" fmla="*/ 2147483646 h 476"/>
                <a:gd name="T54" fmla="*/ 2147483646 w 306"/>
                <a:gd name="T55" fmla="*/ 2147483646 h 476"/>
                <a:gd name="T56" fmla="*/ 2147483646 w 306"/>
                <a:gd name="T57" fmla="*/ 2147483646 h 476"/>
                <a:gd name="T58" fmla="*/ 2147483646 w 306"/>
                <a:gd name="T59" fmla="*/ 2147483646 h 476"/>
                <a:gd name="T60" fmla="*/ 2147483646 w 306"/>
                <a:gd name="T61" fmla="*/ 2147483646 h 476"/>
                <a:gd name="T62" fmla="*/ 2147483646 w 306"/>
                <a:gd name="T63" fmla="*/ 2147483646 h 476"/>
                <a:gd name="T64" fmla="*/ 2147483646 w 306"/>
                <a:gd name="T65" fmla="*/ 2147483646 h 476"/>
                <a:gd name="T66" fmla="*/ 2147483646 w 306"/>
                <a:gd name="T67" fmla="*/ 2147483646 h 476"/>
                <a:gd name="T68" fmla="*/ 2147483646 w 306"/>
                <a:gd name="T69" fmla="*/ 2147483646 h 476"/>
                <a:gd name="T70" fmla="*/ 2147483646 w 306"/>
                <a:gd name="T71" fmla="*/ 2147483646 h 476"/>
                <a:gd name="T72" fmla="*/ 2147483646 w 306"/>
                <a:gd name="T73" fmla="*/ 2147483646 h 476"/>
                <a:gd name="T74" fmla="*/ 2147483646 w 306"/>
                <a:gd name="T75" fmla="*/ 2147483646 h 476"/>
                <a:gd name="T76" fmla="*/ 2147483646 w 306"/>
                <a:gd name="T77" fmla="*/ 2147483646 h 476"/>
                <a:gd name="T78" fmla="*/ 2147483646 w 306"/>
                <a:gd name="T79" fmla="*/ 2147483646 h 476"/>
                <a:gd name="T80" fmla="*/ 2147483646 w 306"/>
                <a:gd name="T81" fmla="*/ 2147483646 h 476"/>
                <a:gd name="T82" fmla="*/ 2147483646 w 306"/>
                <a:gd name="T83" fmla="*/ 2147483646 h 476"/>
                <a:gd name="T84" fmla="*/ 2147483646 w 306"/>
                <a:gd name="T85" fmla="*/ 2147483646 h 476"/>
                <a:gd name="T86" fmla="*/ 2147483646 w 306"/>
                <a:gd name="T87" fmla="*/ 2147483646 h 476"/>
                <a:gd name="T88" fmla="*/ 2147483646 w 306"/>
                <a:gd name="T89" fmla="*/ 2147483646 h 476"/>
                <a:gd name="T90" fmla="*/ 2147483646 w 306"/>
                <a:gd name="T91" fmla="*/ 2147483646 h 476"/>
                <a:gd name="T92" fmla="*/ 2147483646 w 306"/>
                <a:gd name="T93" fmla="*/ 2147483646 h 476"/>
                <a:gd name="T94" fmla="*/ 2147483646 w 306"/>
                <a:gd name="T95" fmla="*/ 2147483646 h 476"/>
                <a:gd name="T96" fmla="*/ 2147483646 w 306"/>
                <a:gd name="T97" fmla="*/ 2147483646 h 476"/>
                <a:gd name="T98" fmla="*/ 2147483646 w 306"/>
                <a:gd name="T99" fmla="*/ 2147483646 h 476"/>
                <a:gd name="T100" fmla="*/ 2147483646 w 306"/>
                <a:gd name="T101" fmla="*/ 2147483646 h 476"/>
                <a:gd name="T102" fmla="*/ 2147483646 w 306"/>
                <a:gd name="T103" fmla="*/ 2147483646 h 476"/>
                <a:gd name="T104" fmla="*/ 2147483646 w 306"/>
                <a:gd name="T105" fmla="*/ 2147483646 h 476"/>
                <a:gd name="T106" fmla="*/ 2147483646 w 306"/>
                <a:gd name="T107" fmla="*/ 2147483646 h 476"/>
                <a:gd name="T108" fmla="*/ 2147483646 w 306"/>
                <a:gd name="T109" fmla="*/ 2147483646 h 476"/>
                <a:gd name="T110" fmla="*/ 2147483646 w 306"/>
                <a:gd name="T111" fmla="*/ 2147483646 h 476"/>
                <a:gd name="T112" fmla="*/ 2147483646 w 306"/>
                <a:gd name="T113" fmla="*/ 2147483646 h 476"/>
                <a:gd name="T114" fmla="*/ 2147483646 w 306"/>
                <a:gd name="T115" fmla="*/ 2147483646 h 476"/>
                <a:gd name="T116" fmla="*/ 2147483646 w 306"/>
                <a:gd name="T117" fmla="*/ 2147483646 h 476"/>
                <a:gd name="T118" fmla="*/ 2147483646 w 306"/>
                <a:gd name="T119" fmla="*/ 2147483646 h 4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06" h="476">
                  <a:moveTo>
                    <a:pt x="0" y="47"/>
                  </a:moveTo>
                  <a:lnTo>
                    <a:pt x="1" y="47"/>
                  </a:lnTo>
                  <a:lnTo>
                    <a:pt x="20" y="41"/>
                  </a:lnTo>
                  <a:lnTo>
                    <a:pt x="41" y="35"/>
                  </a:lnTo>
                  <a:lnTo>
                    <a:pt x="53" y="32"/>
                  </a:lnTo>
                  <a:lnTo>
                    <a:pt x="64" y="29"/>
                  </a:lnTo>
                  <a:lnTo>
                    <a:pt x="71" y="27"/>
                  </a:lnTo>
                  <a:lnTo>
                    <a:pt x="78" y="25"/>
                  </a:lnTo>
                  <a:lnTo>
                    <a:pt x="85" y="22"/>
                  </a:lnTo>
                  <a:lnTo>
                    <a:pt x="90" y="21"/>
                  </a:lnTo>
                  <a:lnTo>
                    <a:pt x="93" y="20"/>
                  </a:lnTo>
                  <a:lnTo>
                    <a:pt x="96" y="19"/>
                  </a:lnTo>
                  <a:lnTo>
                    <a:pt x="101" y="17"/>
                  </a:lnTo>
                  <a:lnTo>
                    <a:pt x="112" y="14"/>
                  </a:lnTo>
                  <a:lnTo>
                    <a:pt x="125" y="11"/>
                  </a:lnTo>
                  <a:lnTo>
                    <a:pt x="127" y="10"/>
                  </a:lnTo>
                  <a:lnTo>
                    <a:pt x="147" y="5"/>
                  </a:lnTo>
                  <a:lnTo>
                    <a:pt x="160" y="0"/>
                  </a:lnTo>
                  <a:lnTo>
                    <a:pt x="161" y="1"/>
                  </a:lnTo>
                  <a:lnTo>
                    <a:pt x="161" y="2"/>
                  </a:lnTo>
                  <a:lnTo>
                    <a:pt x="162" y="2"/>
                  </a:lnTo>
                  <a:lnTo>
                    <a:pt x="163" y="2"/>
                  </a:lnTo>
                  <a:lnTo>
                    <a:pt x="163" y="4"/>
                  </a:lnTo>
                  <a:lnTo>
                    <a:pt x="163" y="5"/>
                  </a:lnTo>
                  <a:lnTo>
                    <a:pt x="165" y="5"/>
                  </a:lnTo>
                  <a:lnTo>
                    <a:pt x="165" y="6"/>
                  </a:lnTo>
                  <a:lnTo>
                    <a:pt x="165" y="7"/>
                  </a:lnTo>
                  <a:lnTo>
                    <a:pt x="165" y="8"/>
                  </a:lnTo>
                  <a:lnTo>
                    <a:pt x="165" y="9"/>
                  </a:lnTo>
                  <a:lnTo>
                    <a:pt x="166" y="9"/>
                  </a:lnTo>
                  <a:lnTo>
                    <a:pt x="165" y="10"/>
                  </a:lnTo>
                  <a:lnTo>
                    <a:pt x="163" y="11"/>
                  </a:lnTo>
                  <a:lnTo>
                    <a:pt x="163" y="12"/>
                  </a:lnTo>
                  <a:lnTo>
                    <a:pt x="165" y="12"/>
                  </a:lnTo>
                  <a:lnTo>
                    <a:pt x="165" y="13"/>
                  </a:lnTo>
                  <a:lnTo>
                    <a:pt x="166" y="13"/>
                  </a:lnTo>
                  <a:lnTo>
                    <a:pt x="166" y="14"/>
                  </a:lnTo>
                  <a:lnTo>
                    <a:pt x="167" y="14"/>
                  </a:lnTo>
                  <a:lnTo>
                    <a:pt x="168" y="14"/>
                  </a:lnTo>
                  <a:lnTo>
                    <a:pt x="168" y="15"/>
                  </a:lnTo>
                  <a:lnTo>
                    <a:pt x="167" y="16"/>
                  </a:lnTo>
                  <a:lnTo>
                    <a:pt x="167" y="17"/>
                  </a:lnTo>
                  <a:lnTo>
                    <a:pt x="167" y="18"/>
                  </a:lnTo>
                  <a:lnTo>
                    <a:pt x="167" y="19"/>
                  </a:lnTo>
                  <a:lnTo>
                    <a:pt x="168" y="19"/>
                  </a:lnTo>
                  <a:lnTo>
                    <a:pt x="168" y="20"/>
                  </a:lnTo>
                  <a:lnTo>
                    <a:pt x="168" y="21"/>
                  </a:lnTo>
                  <a:lnTo>
                    <a:pt x="168" y="22"/>
                  </a:lnTo>
                  <a:lnTo>
                    <a:pt x="168" y="24"/>
                  </a:lnTo>
                  <a:lnTo>
                    <a:pt x="168" y="25"/>
                  </a:lnTo>
                  <a:lnTo>
                    <a:pt x="169" y="25"/>
                  </a:lnTo>
                  <a:lnTo>
                    <a:pt x="168" y="26"/>
                  </a:lnTo>
                  <a:lnTo>
                    <a:pt x="169" y="26"/>
                  </a:lnTo>
                  <a:lnTo>
                    <a:pt x="169" y="27"/>
                  </a:lnTo>
                  <a:lnTo>
                    <a:pt x="168" y="27"/>
                  </a:lnTo>
                  <a:lnTo>
                    <a:pt x="168" y="28"/>
                  </a:lnTo>
                  <a:lnTo>
                    <a:pt x="168" y="29"/>
                  </a:lnTo>
                  <a:lnTo>
                    <a:pt x="167" y="29"/>
                  </a:lnTo>
                  <a:lnTo>
                    <a:pt x="167" y="30"/>
                  </a:lnTo>
                  <a:lnTo>
                    <a:pt x="168" y="31"/>
                  </a:lnTo>
                  <a:lnTo>
                    <a:pt x="168" y="30"/>
                  </a:lnTo>
                  <a:lnTo>
                    <a:pt x="169" y="30"/>
                  </a:lnTo>
                  <a:lnTo>
                    <a:pt x="170" y="30"/>
                  </a:lnTo>
                  <a:lnTo>
                    <a:pt x="171" y="30"/>
                  </a:lnTo>
                  <a:lnTo>
                    <a:pt x="172" y="30"/>
                  </a:lnTo>
                  <a:lnTo>
                    <a:pt x="173" y="30"/>
                  </a:lnTo>
                  <a:lnTo>
                    <a:pt x="174" y="30"/>
                  </a:lnTo>
                  <a:lnTo>
                    <a:pt x="174" y="31"/>
                  </a:lnTo>
                  <a:lnTo>
                    <a:pt x="175" y="31"/>
                  </a:lnTo>
                  <a:lnTo>
                    <a:pt x="175" y="30"/>
                  </a:lnTo>
                  <a:lnTo>
                    <a:pt x="176" y="31"/>
                  </a:lnTo>
                  <a:lnTo>
                    <a:pt x="177" y="32"/>
                  </a:lnTo>
                  <a:lnTo>
                    <a:pt x="177" y="33"/>
                  </a:lnTo>
                  <a:lnTo>
                    <a:pt x="178" y="33"/>
                  </a:lnTo>
                  <a:lnTo>
                    <a:pt x="179" y="33"/>
                  </a:lnTo>
                  <a:lnTo>
                    <a:pt x="179" y="34"/>
                  </a:lnTo>
                  <a:lnTo>
                    <a:pt x="179" y="33"/>
                  </a:lnTo>
                  <a:lnTo>
                    <a:pt x="180" y="34"/>
                  </a:lnTo>
                  <a:lnTo>
                    <a:pt x="181" y="35"/>
                  </a:lnTo>
                  <a:lnTo>
                    <a:pt x="182" y="35"/>
                  </a:lnTo>
                  <a:lnTo>
                    <a:pt x="183" y="35"/>
                  </a:lnTo>
                  <a:lnTo>
                    <a:pt x="185" y="35"/>
                  </a:lnTo>
                  <a:lnTo>
                    <a:pt x="185" y="36"/>
                  </a:lnTo>
                  <a:lnTo>
                    <a:pt x="185" y="37"/>
                  </a:lnTo>
                  <a:lnTo>
                    <a:pt x="185" y="38"/>
                  </a:lnTo>
                  <a:lnTo>
                    <a:pt x="186" y="39"/>
                  </a:lnTo>
                  <a:lnTo>
                    <a:pt x="185" y="39"/>
                  </a:lnTo>
                  <a:lnTo>
                    <a:pt x="185" y="40"/>
                  </a:lnTo>
                  <a:lnTo>
                    <a:pt x="185" y="41"/>
                  </a:lnTo>
                  <a:lnTo>
                    <a:pt x="185" y="43"/>
                  </a:lnTo>
                  <a:lnTo>
                    <a:pt x="185" y="44"/>
                  </a:lnTo>
                  <a:lnTo>
                    <a:pt x="183" y="45"/>
                  </a:lnTo>
                  <a:lnTo>
                    <a:pt x="185" y="45"/>
                  </a:lnTo>
                  <a:lnTo>
                    <a:pt x="183" y="46"/>
                  </a:lnTo>
                  <a:lnTo>
                    <a:pt x="183" y="47"/>
                  </a:lnTo>
                  <a:lnTo>
                    <a:pt x="183" y="48"/>
                  </a:lnTo>
                  <a:lnTo>
                    <a:pt x="185" y="48"/>
                  </a:lnTo>
                  <a:lnTo>
                    <a:pt x="186" y="48"/>
                  </a:lnTo>
                  <a:lnTo>
                    <a:pt x="186" y="49"/>
                  </a:lnTo>
                  <a:lnTo>
                    <a:pt x="186" y="50"/>
                  </a:lnTo>
                  <a:lnTo>
                    <a:pt x="187" y="50"/>
                  </a:lnTo>
                  <a:lnTo>
                    <a:pt x="187" y="51"/>
                  </a:lnTo>
                  <a:lnTo>
                    <a:pt x="187" y="50"/>
                  </a:lnTo>
                  <a:lnTo>
                    <a:pt x="188" y="50"/>
                  </a:lnTo>
                  <a:lnTo>
                    <a:pt x="188" y="51"/>
                  </a:lnTo>
                  <a:lnTo>
                    <a:pt x="188" y="52"/>
                  </a:lnTo>
                  <a:lnTo>
                    <a:pt x="189" y="52"/>
                  </a:lnTo>
                  <a:lnTo>
                    <a:pt x="189" y="53"/>
                  </a:lnTo>
                  <a:lnTo>
                    <a:pt x="190" y="53"/>
                  </a:lnTo>
                  <a:lnTo>
                    <a:pt x="190" y="52"/>
                  </a:lnTo>
                  <a:lnTo>
                    <a:pt x="191" y="53"/>
                  </a:lnTo>
                  <a:lnTo>
                    <a:pt x="191" y="54"/>
                  </a:lnTo>
                  <a:lnTo>
                    <a:pt x="191" y="55"/>
                  </a:lnTo>
                  <a:lnTo>
                    <a:pt x="191" y="56"/>
                  </a:lnTo>
                  <a:lnTo>
                    <a:pt x="190" y="56"/>
                  </a:lnTo>
                  <a:lnTo>
                    <a:pt x="190" y="57"/>
                  </a:lnTo>
                  <a:lnTo>
                    <a:pt x="189" y="57"/>
                  </a:lnTo>
                  <a:lnTo>
                    <a:pt x="189" y="58"/>
                  </a:lnTo>
                  <a:lnTo>
                    <a:pt x="188" y="58"/>
                  </a:lnTo>
                  <a:lnTo>
                    <a:pt x="189" y="59"/>
                  </a:lnTo>
                  <a:lnTo>
                    <a:pt x="190" y="59"/>
                  </a:lnTo>
                  <a:lnTo>
                    <a:pt x="189" y="60"/>
                  </a:lnTo>
                  <a:lnTo>
                    <a:pt x="190" y="60"/>
                  </a:lnTo>
                  <a:lnTo>
                    <a:pt x="190" y="62"/>
                  </a:lnTo>
                  <a:lnTo>
                    <a:pt x="191" y="62"/>
                  </a:lnTo>
                  <a:lnTo>
                    <a:pt x="192" y="62"/>
                  </a:lnTo>
                  <a:lnTo>
                    <a:pt x="193" y="62"/>
                  </a:lnTo>
                  <a:lnTo>
                    <a:pt x="193" y="63"/>
                  </a:lnTo>
                  <a:lnTo>
                    <a:pt x="194" y="63"/>
                  </a:lnTo>
                  <a:lnTo>
                    <a:pt x="194" y="64"/>
                  </a:lnTo>
                  <a:lnTo>
                    <a:pt x="195" y="64"/>
                  </a:lnTo>
                  <a:lnTo>
                    <a:pt x="195" y="65"/>
                  </a:lnTo>
                  <a:lnTo>
                    <a:pt x="196" y="65"/>
                  </a:lnTo>
                  <a:lnTo>
                    <a:pt x="196" y="66"/>
                  </a:lnTo>
                  <a:lnTo>
                    <a:pt x="196" y="67"/>
                  </a:lnTo>
                  <a:lnTo>
                    <a:pt x="197" y="67"/>
                  </a:lnTo>
                  <a:lnTo>
                    <a:pt x="197" y="68"/>
                  </a:lnTo>
                  <a:lnTo>
                    <a:pt x="197" y="69"/>
                  </a:lnTo>
                  <a:lnTo>
                    <a:pt x="197" y="70"/>
                  </a:lnTo>
                  <a:lnTo>
                    <a:pt x="198" y="70"/>
                  </a:lnTo>
                  <a:lnTo>
                    <a:pt x="198" y="69"/>
                  </a:lnTo>
                  <a:lnTo>
                    <a:pt x="199" y="70"/>
                  </a:lnTo>
                  <a:lnTo>
                    <a:pt x="200" y="71"/>
                  </a:lnTo>
                  <a:lnTo>
                    <a:pt x="200" y="72"/>
                  </a:lnTo>
                  <a:lnTo>
                    <a:pt x="199" y="72"/>
                  </a:lnTo>
                  <a:lnTo>
                    <a:pt x="200" y="72"/>
                  </a:lnTo>
                  <a:lnTo>
                    <a:pt x="200" y="73"/>
                  </a:lnTo>
                  <a:lnTo>
                    <a:pt x="200" y="74"/>
                  </a:lnTo>
                  <a:lnTo>
                    <a:pt x="200" y="75"/>
                  </a:lnTo>
                  <a:lnTo>
                    <a:pt x="200" y="76"/>
                  </a:lnTo>
                  <a:lnTo>
                    <a:pt x="199" y="77"/>
                  </a:lnTo>
                  <a:lnTo>
                    <a:pt x="199" y="78"/>
                  </a:lnTo>
                  <a:lnTo>
                    <a:pt x="200" y="79"/>
                  </a:lnTo>
                  <a:lnTo>
                    <a:pt x="199" y="79"/>
                  </a:lnTo>
                  <a:lnTo>
                    <a:pt x="198" y="80"/>
                  </a:lnTo>
                  <a:lnTo>
                    <a:pt x="197" y="80"/>
                  </a:lnTo>
                  <a:lnTo>
                    <a:pt x="196" y="80"/>
                  </a:lnTo>
                  <a:lnTo>
                    <a:pt x="196" y="79"/>
                  </a:lnTo>
                  <a:lnTo>
                    <a:pt x="195" y="80"/>
                  </a:lnTo>
                  <a:lnTo>
                    <a:pt x="195" y="82"/>
                  </a:lnTo>
                  <a:lnTo>
                    <a:pt x="195" y="83"/>
                  </a:lnTo>
                  <a:lnTo>
                    <a:pt x="196" y="83"/>
                  </a:lnTo>
                  <a:lnTo>
                    <a:pt x="197" y="84"/>
                  </a:lnTo>
                  <a:lnTo>
                    <a:pt x="197" y="85"/>
                  </a:lnTo>
                  <a:lnTo>
                    <a:pt x="197" y="86"/>
                  </a:lnTo>
                  <a:lnTo>
                    <a:pt x="197" y="87"/>
                  </a:lnTo>
                  <a:lnTo>
                    <a:pt x="196" y="87"/>
                  </a:lnTo>
                  <a:lnTo>
                    <a:pt x="195" y="87"/>
                  </a:lnTo>
                  <a:lnTo>
                    <a:pt x="194" y="87"/>
                  </a:lnTo>
                  <a:lnTo>
                    <a:pt x="193" y="87"/>
                  </a:lnTo>
                  <a:lnTo>
                    <a:pt x="193" y="86"/>
                  </a:lnTo>
                  <a:lnTo>
                    <a:pt x="192" y="86"/>
                  </a:lnTo>
                  <a:lnTo>
                    <a:pt x="191" y="85"/>
                  </a:lnTo>
                  <a:lnTo>
                    <a:pt x="191" y="86"/>
                  </a:lnTo>
                  <a:lnTo>
                    <a:pt x="190" y="86"/>
                  </a:lnTo>
                  <a:lnTo>
                    <a:pt x="190" y="87"/>
                  </a:lnTo>
                  <a:lnTo>
                    <a:pt x="190" y="88"/>
                  </a:lnTo>
                  <a:lnTo>
                    <a:pt x="189" y="88"/>
                  </a:lnTo>
                  <a:lnTo>
                    <a:pt x="189" y="89"/>
                  </a:lnTo>
                  <a:lnTo>
                    <a:pt x="189" y="90"/>
                  </a:lnTo>
                  <a:lnTo>
                    <a:pt x="189" y="91"/>
                  </a:lnTo>
                  <a:lnTo>
                    <a:pt x="188" y="91"/>
                  </a:lnTo>
                  <a:lnTo>
                    <a:pt x="187" y="92"/>
                  </a:lnTo>
                  <a:lnTo>
                    <a:pt x="187" y="93"/>
                  </a:lnTo>
                  <a:lnTo>
                    <a:pt x="187" y="94"/>
                  </a:lnTo>
                  <a:lnTo>
                    <a:pt x="187" y="95"/>
                  </a:lnTo>
                  <a:lnTo>
                    <a:pt x="187" y="96"/>
                  </a:lnTo>
                  <a:lnTo>
                    <a:pt x="187" y="97"/>
                  </a:lnTo>
                  <a:lnTo>
                    <a:pt x="187" y="98"/>
                  </a:lnTo>
                  <a:lnTo>
                    <a:pt x="187" y="99"/>
                  </a:lnTo>
                  <a:lnTo>
                    <a:pt x="187" y="101"/>
                  </a:lnTo>
                  <a:lnTo>
                    <a:pt x="188" y="101"/>
                  </a:lnTo>
                  <a:lnTo>
                    <a:pt x="188" y="102"/>
                  </a:lnTo>
                  <a:lnTo>
                    <a:pt x="188" y="103"/>
                  </a:lnTo>
                  <a:lnTo>
                    <a:pt x="188" y="104"/>
                  </a:lnTo>
                  <a:lnTo>
                    <a:pt x="189" y="104"/>
                  </a:lnTo>
                  <a:lnTo>
                    <a:pt x="189" y="105"/>
                  </a:lnTo>
                  <a:lnTo>
                    <a:pt x="189" y="106"/>
                  </a:lnTo>
                  <a:lnTo>
                    <a:pt x="189" y="107"/>
                  </a:lnTo>
                  <a:lnTo>
                    <a:pt x="189" y="108"/>
                  </a:lnTo>
                  <a:lnTo>
                    <a:pt x="189" y="109"/>
                  </a:lnTo>
                  <a:lnTo>
                    <a:pt x="189" y="110"/>
                  </a:lnTo>
                  <a:lnTo>
                    <a:pt x="187" y="110"/>
                  </a:lnTo>
                  <a:lnTo>
                    <a:pt x="186" y="110"/>
                  </a:lnTo>
                  <a:lnTo>
                    <a:pt x="186" y="111"/>
                  </a:lnTo>
                  <a:lnTo>
                    <a:pt x="186" y="112"/>
                  </a:lnTo>
                  <a:lnTo>
                    <a:pt x="185" y="113"/>
                  </a:lnTo>
                  <a:lnTo>
                    <a:pt x="183" y="113"/>
                  </a:lnTo>
                  <a:lnTo>
                    <a:pt x="182" y="113"/>
                  </a:lnTo>
                  <a:lnTo>
                    <a:pt x="182" y="112"/>
                  </a:lnTo>
                  <a:lnTo>
                    <a:pt x="181" y="112"/>
                  </a:lnTo>
                  <a:lnTo>
                    <a:pt x="181" y="113"/>
                  </a:lnTo>
                  <a:lnTo>
                    <a:pt x="181" y="114"/>
                  </a:lnTo>
                  <a:lnTo>
                    <a:pt x="181" y="115"/>
                  </a:lnTo>
                  <a:lnTo>
                    <a:pt x="182" y="115"/>
                  </a:lnTo>
                  <a:lnTo>
                    <a:pt x="182" y="114"/>
                  </a:lnTo>
                  <a:lnTo>
                    <a:pt x="183" y="114"/>
                  </a:lnTo>
                  <a:lnTo>
                    <a:pt x="183" y="115"/>
                  </a:lnTo>
                  <a:lnTo>
                    <a:pt x="185" y="115"/>
                  </a:lnTo>
                  <a:lnTo>
                    <a:pt x="186" y="116"/>
                  </a:lnTo>
                  <a:lnTo>
                    <a:pt x="186" y="117"/>
                  </a:lnTo>
                  <a:lnTo>
                    <a:pt x="186" y="118"/>
                  </a:lnTo>
                  <a:lnTo>
                    <a:pt x="187" y="118"/>
                  </a:lnTo>
                  <a:lnTo>
                    <a:pt x="187" y="119"/>
                  </a:lnTo>
                  <a:lnTo>
                    <a:pt x="188" y="119"/>
                  </a:lnTo>
                  <a:lnTo>
                    <a:pt x="188" y="121"/>
                  </a:lnTo>
                  <a:lnTo>
                    <a:pt x="189" y="121"/>
                  </a:lnTo>
                  <a:lnTo>
                    <a:pt x="189" y="122"/>
                  </a:lnTo>
                  <a:lnTo>
                    <a:pt x="188" y="122"/>
                  </a:lnTo>
                  <a:lnTo>
                    <a:pt x="188" y="123"/>
                  </a:lnTo>
                  <a:lnTo>
                    <a:pt x="188" y="124"/>
                  </a:lnTo>
                  <a:lnTo>
                    <a:pt x="189" y="124"/>
                  </a:lnTo>
                  <a:lnTo>
                    <a:pt x="189" y="125"/>
                  </a:lnTo>
                  <a:lnTo>
                    <a:pt x="189" y="126"/>
                  </a:lnTo>
                  <a:lnTo>
                    <a:pt x="189" y="127"/>
                  </a:lnTo>
                  <a:lnTo>
                    <a:pt x="189" y="128"/>
                  </a:lnTo>
                  <a:lnTo>
                    <a:pt x="189" y="129"/>
                  </a:lnTo>
                  <a:lnTo>
                    <a:pt x="190" y="129"/>
                  </a:lnTo>
                  <a:lnTo>
                    <a:pt x="191" y="129"/>
                  </a:lnTo>
                  <a:lnTo>
                    <a:pt x="191" y="130"/>
                  </a:lnTo>
                  <a:lnTo>
                    <a:pt x="190" y="130"/>
                  </a:lnTo>
                  <a:lnTo>
                    <a:pt x="190" y="131"/>
                  </a:lnTo>
                  <a:lnTo>
                    <a:pt x="189" y="131"/>
                  </a:lnTo>
                  <a:lnTo>
                    <a:pt x="189" y="132"/>
                  </a:lnTo>
                  <a:lnTo>
                    <a:pt x="190" y="132"/>
                  </a:lnTo>
                  <a:lnTo>
                    <a:pt x="191" y="132"/>
                  </a:lnTo>
                  <a:lnTo>
                    <a:pt x="192" y="132"/>
                  </a:lnTo>
                  <a:lnTo>
                    <a:pt x="192" y="133"/>
                  </a:lnTo>
                  <a:lnTo>
                    <a:pt x="191" y="133"/>
                  </a:lnTo>
                  <a:lnTo>
                    <a:pt x="191" y="134"/>
                  </a:lnTo>
                  <a:lnTo>
                    <a:pt x="191" y="135"/>
                  </a:lnTo>
                  <a:lnTo>
                    <a:pt x="192" y="135"/>
                  </a:lnTo>
                  <a:lnTo>
                    <a:pt x="193" y="135"/>
                  </a:lnTo>
                  <a:lnTo>
                    <a:pt x="193" y="134"/>
                  </a:lnTo>
                  <a:lnTo>
                    <a:pt x="194" y="134"/>
                  </a:lnTo>
                  <a:lnTo>
                    <a:pt x="195" y="135"/>
                  </a:lnTo>
                  <a:lnTo>
                    <a:pt x="195" y="136"/>
                  </a:lnTo>
                  <a:lnTo>
                    <a:pt x="196" y="136"/>
                  </a:lnTo>
                  <a:lnTo>
                    <a:pt x="196" y="135"/>
                  </a:lnTo>
                  <a:lnTo>
                    <a:pt x="196" y="134"/>
                  </a:lnTo>
                  <a:lnTo>
                    <a:pt x="197" y="134"/>
                  </a:lnTo>
                  <a:lnTo>
                    <a:pt x="198" y="134"/>
                  </a:lnTo>
                  <a:lnTo>
                    <a:pt x="198" y="133"/>
                  </a:lnTo>
                  <a:lnTo>
                    <a:pt x="199" y="133"/>
                  </a:lnTo>
                  <a:lnTo>
                    <a:pt x="200" y="133"/>
                  </a:lnTo>
                  <a:lnTo>
                    <a:pt x="200" y="134"/>
                  </a:lnTo>
                  <a:lnTo>
                    <a:pt x="201" y="134"/>
                  </a:lnTo>
                  <a:lnTo>
                    <a:pt x="202" y="134"/>
                  </a:lnTo>
                  <a:lnTo>
                    <a:pt x="204" y="134"/>
                  </a:lnTo>
                  <a:lnTo>
                    <a:pt x="204" y="133"/>
                  </a:lnTo>
                  <a:lnTo>
                    <a:pt x="204" y="132"/>
                  </a:lnTo>
                  <a:lnTo>
                    <a:pt x="205" y="132"/>
                  </a:lnTo>
                  <a:lnTo>
                    <a:pt x="205" y="131"/>
                  </a:lnTo>
                  <a:lnTo>
                    <a:pt x="206" y="131"/>
                  </a:lnTo>
                  <a:lnTo>
                    <a:pt x="207" y="131"/>
                  </a:lnTo>
                  <a:lnTo>
                    <a:pt x="207" y="130"/>
                  </a:lnTo>
                  <a:lnTo>
                    <a:pt x="207" y="129"/>
                  </a:lnTo>
                  <a:lnTo>
                    <a:pt x="207" y="128"/>
                  </a:lnTo>
                  <a:lnTo>
                    <a:pt x="208" y="127"/>
                  </a:lnTo>
                  <a:lnTo>
                    <a:pt x="209" y="127"/>
                  </a:lnTo>
                  <a:lnTo>
                    <a:pt x="209" y="126"/>
                  </a:lnTo>
                  <a:lnTo>
                    <a:pt x="209" y="125"/>
                  </a:lnTo>
                  <a:lnTo>
                    <a:pt x="208" y="125"/>
                  </a:lnTo>
                  <a:lnTo>
                    <a:pt x="208" y="124"/>
                  </a:lnTo>
                  <a:lnTo>
                    <a:pt x="209" y="124"/>
                  </a:lnTo>
                  <a:lnTo>
                    <a:pt x="209" y="123"/>
                  </a:lnTo>
                  <a:lnTo>
                    <a:pt x="210" y="123"/>
                  </a:lnTo>
                  <a:lnTo>
                    <a:pt x="211" y="123"/>
                  </a:lnTo>
                  <a:lnTo>
                    <a:pt x="211" y="124"/>
                  </a:lnTo>
                  <a:lnTo>
                    <a:pt x="212" y="124"/>
                  </a:lnTo>
                  <a:lnTo>
                    <a:pt x="213" y="123"/>
                  </a:lnTo>
                  <a:lnTo>
                    <a:pt x="214" y="123"/>
                  </a:lnTo>
                  <a:lnTo>
                    <a:pt x="215" y="123"/>
                  </a:lnTo>
                  <a:lnTo>
                    <a:pt x="215" y="122"/>
                  </a:lnTo>
                  <a:lnTo>
                    <a:pt x="214" y="122"/>
                  </a:lnTo>
                  <a:lnTo>
                    <a:pt x="214" y="121"/>
                  </a:lnTo>
                  <a:lnTo>
                    <a:pt x="214" y="119"/>
                  </a:lnTo>
                  <a:lnTo>
                    <a:pt x="215" y="119"/>
                  </a:lnTo>
                  <a:lnTo>
                    <a:pt x="215" y="121"/>
                  </a:lnTo>
                  <a:lnTo>
                    <a:pt x="216" y="121"/>
                  </a:lnTo>
                  <a:lnTo>
                    <a:pt x="216" y="119"/>
                  </a:lnTo>
                  <a:lnTo>
                    <a:pt x="217" y="119"/>
                  </a:lnTo>
                  <a:lnTo>
                    <a:pt x="218" y="119"/>
                  </a:lnTo>
                  <a:lnTo>
                    <a:pt x="218" y="121"/>
                  </a:lnTo>
                  <a:lnTo>
                    <a:pt x="219" y="121"/>
                  </a:lnTo>
                  <a:lnTo>
                    <a:pt x="220" y="121"/>
                  </a:lnTo>
                  <a:lnTo>
                    <a:pt x="220" y="119"/>
                  </a:lnTo>
                  <a:lnTo>
                    <a:pt x="221" y="119"/>
                  </a:lnTo>
                  <a:lnTo>
                    <a:pt x="221" y="118"/>
                  </a:lnTo>
                  <a:lnTo>
                    <a:pt x="221" y="117"/>
                  </a:lnTo>
                  <a:lnTo>
                    <a:pt x="223" y="117"/>
                  </a:lnTo>
                  <a:lnTo>
                    <a:pt x="224" y="117"/>
                  </a:lnTo>
                  <a:lnTo>
                    <a:pt x="225" y="117"/>
                  </a:lnTo>
                  <a:lnTo>
                    <a:pt x="226" y="117"/>
                  </a:lnTo>
                  <a:lnTo>
                    <a:pt x="226" y="118"/>
                  </a:lnTo>
                  <a:lnTo>
                    <a:pt x="227" y="118"/>
                  </a:lnTo>
                  <a:lnTo>
                    <a:pt x="228" y="118"/>
                  </a:lnTo>
                  <a:lnTo>
                    <a:pt x="228" y="117"/>
                  </a:lnTo>
                  <a:lnTo>
                    <a:pt x="229" y="117"/>
                  </a:lnTo>
                  <a:lnTo>
                    <a:pt x="228" y="117"/>
                  </a:lnTo>
                  <a:lnTo>
                    <a:pt x="228" y="116"/>
                  </a:lnTo>
                  <a:lnTo>
                    <a:pt x="228" y="115"/>
                  </a:lnTo>
                  <a:lnTo>
                    <a:pt x="228" y="114"/>
                  </a:lnTo>
                  <a:lnTo>
                    <a:pt x="229" y="114"/>
                  </a:lnTo>
                  <a:lnTo>
                    <a:pt x="230" y="114"/>
                  </a:lnTo>
                  <a:lnTo>
                    <a:pt x="231" y="114"/>
                  </a:lnTo>
                  <a:lnTo>
                    <a:pt x="232" y="114"/>
                  </a:lnTo>
                  <a:lnTo>
                    <a:pt x="233" y="114"/>
                  </a:lnTo>
                  <a:lnTo>
                    <a:pt x="234" y="114"/>
                  </a:lnTo>
                  <a:lnTo>
                    <a:pt x="235" y="114"/>
                  </a:lnTo>
                  <a:lnTo>
                    <a:pt x="235" y="113"/>
                  </a:lnTo>
                  <a:lnTo>
                    <a:pt x="236" y="113"/>
                  </a:lnTo>
                  <a:lnTo>
                    <a:pt x="236" y="112"/>
                  </a:lnTo>
                  <a:lnTo>
                    <a:pt x="237" y="112"/>
                  </a:lnTo>
                  <a:lnTo>
                    <a:pt x="237" y="111"/>
                  </a:lnTo>
                  <a:lnTo>
                    <a:pt x="237" y="110"/>
                  </a:lnTo>
                  <a:lnTo>
                    <a:pt x="238" y="110"/>
                  </a:lnTo>
                  <a:lnTo>
                    <a:pt x="239" y="110"/>
                  </a:lnTo>
                  <a:lnTo>
                    <a:pt x="239" y="111"/>
                  </a:lnTo>
                  <a:lnTo>
                    <a:pt x="240" y="111"/>
                  </a:lnTo>
                  <a:lnTo>
                    <a:pt x="241" y="112"/>
                  </a:lnTo>
                  <a:lnTo>
                    <a:pt x="243" y="112"/>
                  </a:lnTo>
                  <a:lnTo>
                    <a:pt x="243" y="111"/>
                  </a:lnTo>
                  <a:lnTo>
                    <a:pt x="244" y="111"/>
                  </a:lnTo>
                  <a:lnTo>
                    <a:pt x="244" y="110"/>
                  </a:lnTo>
                  <a:lnTo>
                    <a:pt x="245" y="110"/>
                  </a:lnTo>
                  <a:lnTo>
                    <a:pt x="246" y="110"/>
                  </a:lnTo>
                  <a:lnTo>
                    <a:pt x="246" y="109"/>
                  </a:lnTo>
                  <a:lnTo>
                    <a:pt x="247" y="109"/>
                  </a:lnTo>
                  <a:lnTo>
                    <a:pt x="248" y="108"/>
                  </a:lnTo>
                  <a:lnTo>
                    <a:pt x="249" y="108"/>
                  </a:lnTo>
                  <a:lnTo>
                    <a:pt x="249" y="107"/>
                  </a:lnTo>
                  <a:lnTo>
                    <a:pt x="250" y="106"/>
                  </a:lnTo>
                  <a:lnTo>
                    <a:pt x="250" y="105"/>
                  </a:lnTo>
                  <a:lnTo>
                    <a:pt x="251" y="104"/>
                  </a:lnTo>
                  <a:lnTo>
                    <a:pt x="253" y="112"/>
                  </a:lnTo>
                  <a:lnTo>
                    <a:pt x="256" y="122"/>
                  </a:lnTo>
                  <a:lnTo>
                    <a:pt x="258" y="128"/>
                  </a:lnTo>
                  <a:lnTo>
                    <a:pt x="259" y="129"/>
                  </a:lnTo>
                  <a:lnTo>
                    <a:pt x="266" y="125"/>
                  </a:lnTo>
                  <a:lnTo>
                    <a:pt x="267" y="125"/>
                  </a:lnTo>
                  <a:lnTo>
                    <a:pt x="267" y="124"/>
                  </a:lnTo>
                  <a:lnTo>
                    <a:pt x="268" y="124"/>
                  </a:lnTo>
                  <a:lnTo>
                    <a:pt x="269" y="123"/>
                  </a:lnTo>
                  <a:lnTo>
                    <a:pt x="269" y="122"/>
                  </a:lnTo>
                  <a:lnTo>
                    <a:pt x="270" y="122"/>
                  </a:lnTo>
                  <a:lnTo>
                    <a:pt x="270" y="121"/>
                  </a:lnTo>
                  <a:lnTo>
                    <a:pt x="271" y="121"/>
                  </a:lnTo>
                  <a:lnTo>
                    <a:pt x="271" y="119"/>
                  </a:lnTo>
                  <a:lnTo>
                    <a:pt x="272" y="119"/>
                  </a:lnTo>
                  <a:lnTo>
                    <a:pt x="272" y="118"/>
                  </a:lnTo>
                  <a:lnTo>
                    <a:pt x="273" y="118"/>
                  </a:lnTo>
                  <a:lnTo>
                    <a:pt x="273" y="117"/>
                  </a:lnTo>
                  <a:lnTo>
                    <a:pt x="274" y="117"/>
                  </a:lnTo>
                  <a:lnTo>
                    <a:pt x="275" y="117"/>
                  </a:lnTo>
                  <a:lnTo>
                    <a:pt x="275" y="116"/>
                  </a:lnTo>
                  <a:lnTo>
                    <a:pt x="276" y="116"/>
                  </a:lnTo>
                  <a:lnTo>
                    <a:pt x="276" y="115"/>
                  </a:lnTo>
                  <a:lnTo>
                    <a:pt x="277" y="115"/>
                  </a:lnTo>
                  <a:lnTo>
                    <a:pt x="278" y="115"/>
                  </a:lnTo>
                  <a:lnTo>
                    <a:pt x="279" y="115"/>
                  </a:lnTo>
                  <a:lnTo>
                    <a:pt x="281" y="116"/>
                  </a:lnTo>
                  <a:lnTo>
                    <a:pt x="281" y="117"/>
                  </a:lnTo>
                  <a:lnTo>
                    <a:pt x="282" y="117"/>
                  </a:lnTo>
                  <a:lnTo>
                    <a:pt x="283" y="117"/>
                  </a:lnTo>
                  <a:lnTo>
                    <a:pt x="283" y="118"/>
                  </a:lnTo>
                  <a:lnTo>
                    <a:pt x="284" y="118"/>
                  </a:lnTo>
                  <a:lnTo>
                    <a:pt x="284" y="119"/>
                  </a:lnTo>
                  <a:lnTo>
                    <a:pt x="285" y="121"/>
                  </a:lnTo>
                  <a:lnTo>
                    <a:pt x="285" y="122"/>
                  </a:lnTo>
                  <a:lnTo>
                    <a:pt x="286" y="122"/>
                  </a:lnTo>
                  <a:lnTo>
                    <a:pt x="286" y="123"/>
                  </a:lnTo>
                  <a:lnTo>
                    <a:pt x="287" y="123"/>
                  </a:lnTo>
                  <a:lnTo>
                    <a:pt x="287" y="124"/>
                  </a:lnTo>
                  <a:lnTo>
                    <a:pt x="288" y="124"/>
                  </a:lnTo>
                  <a:lnTo>
                    <a:pt x="288" y="125"/>
                  </a:lnTo>
                  <a:lnTo>
                    <a:pt x="289" y="125"/>
                  </a:lnTo>
                  <a:lnTo>
                    <a:pt x="289" y="124"/>
                  </a:lnTo>
                  <a:lnTo>
                    <a:pt x="290" y="124"/>
                  </a:lnTo>
                  <a:lnTo>
                    <a:pt x="290" y="123"/>
                  </a:lnTo>
                  <a:lnTo>
                    <a:pt x="291" y="123"/>
                  </a:lnTo>
                  <a:lnTo>
                    <a:pt x="291" y="122"/>
                  </a:lnTo>
                  <a:lnTo>
                    <a:pt x="291" y="121"/>
                  </a:lnTo>
                  <a:lnTo>
                    <a:pt x="292" y="121"/>
                  </a:lnTo>
                  <a:lnTo>
                    <a:pt x="292" y="119"/>
                  </a:lnTo>
                  <a:lnTo>
                    <a:pt x="293" y="119"/>
                  </a:lnTo>
                  <a:lnTo>
                    <a:pt x="294" y="119"/>
                  </a:lnTo>
                  <a:lnTo>
                    <a:pt x="294" y="118"/>
                  </a:lnTo>
                  <a:lnTo>
                    <a:pt x="294" y="119"/>
                  </a:lnTo>
                  <a:lnTo>
                    <a:pt x="295" y="119"/>
                  </a:lnTo>
                  <a:lnTo>
                    <a:pt x="295" y="118"/>
                  </a:lnTo>
                  <a:lnTo>
                    <a:pt x="296" y="118"/>
                  </a:lnTo>
                  <a:lnTo>
                    <a:pt x="296" y="117"/>
                  </a:lnTo>
                  <a:lnTo>
                    <a:pt x="297" y="117"/>
                  </a:lnTo>
                  <a:lnTo>
                    <a:pt x="297" y="116"/>
                  </a:lnTo>
                  <a:lnTo>
                    <a:pt x="298" y="115"/>
                  </a:lnTo>
                  <a:lnTo>
                    <a:pt x="298" y="114"/>
                  </a:lnTo>
                  <a:lnTo>
                    <a:pt x="299" y="114"/>
                  </a:lnTo>
                  <a:lnTo>
                    <a:pt x="299" y="113"/>
                  </a:lnTo>
                  <a:lnTo>
                    <a:pt x="301" y="113"/>
                  </a:lnTo>
                  <a:lnTo>
                    <a:pt x="302" y="113"/>
                  </a:lnTo>
                  <a:lnTo>
                    <a:pt x="302" y="112"/>
                  </a:lnTo>
                  <a:lnTo>
                    <a:pt x="303" y="112"/>
                  </a:lnTo>
                  <a:lnTo>
                    <a:pt x="304" y="113"/>
                  </a:lnTo>
                  <a:lnTo>
                    <a:pt x="305" y="113"/>
                  </a:lnTo>
                  <a:lnTo>
                    <a:pt x="305" y="114"/>
                  </a:lnTo>
                  <a:lnTo>
                    <a:pt x="305" y="115"/>
                  </a:lnTo>
                  <a:lnTo>
                    <a:pt x="306" y="115"/>
                  </a:lnTo>
                  <a:lnTo>
                    <a:pt x="306" y="116"/>
                  </a:lnTo>
                  <a:lnTo>
                    <a:pt x="306" y="117"/>
                  </a:lnTo>
                  <a:lnTo>
                    <a:pt x="306" y="118"/>
                  </a:lnTo>
                  <a:lnTo>
                    <a:pt x="305" y="119"/>
                  </a:lnTo>
                  <a:lnTo>
                    <a:pt x="305" y="121"/>
                  </a:lnTo>
                  <a:lnTo>
                    <a:pt x="305" y="122"/>
                  </a:lnTo>
                  <a:lnTo>
                    <a:pt x="305" y="123"/>
                  </a:lnTo>
                  <a:lnTo>
                    <a:pt x="305" y="124"/>
                  </a:lnTo>
                  <a:lnTo>
                    <a:pt x="305" y="125"/>
                  </a:lnTo>
                  <a:lnTo>
                    <a:pt x="305" y="126"/>
                  </a:lnTo>
                  <a:lnTo>
                    <a:pt x="305" y="127"/>
                  </a:lnTo>
                  <a:lnTo>
                    <a:pt x="304" y="127"/>
                  </a:lnTo>
                  <a:lnTo>
                    <a:pt x="304" y="128"/>
                  </a:lnTo>
                  <a:lnTo>
                    <a:pt x="305" y="128"/>
                  </a:lnTo>
                  <a:lnTo>
                    <a:pt x="304" y="128"/>
                  </a:lnTo>
                  <a:lnTo>
                    <a:pt x="304" y="129"/>
                  </a:lnTo>
                  <a:lnTo>
                    <a:pt x="303" y="130"/>
                  </a:lnTo>
                  <a:lnTo>
                    <a:pt x="303" y="131"/>
                  </a:lnTo>
                  <a:lnTo>
                    <a:pt x="303" y="132"/>
                  </a:lnTo>
                  <a:lnTo>
                    <a:pt x="302" y="132"/>
                  </a:lnTo>
                  <a:lnTo>
                    <a:pt x="302" y="133"/>
                  </a:lnTo>
                  <a:lnTo>
                    <a:pt x="301" y="133"/>
                  </a:lnTo>
                  <a:lnTo>
                    <a:pt x="302" y="133"/>
                  </a:lnTo>
                  <a:lnTo>
                    <a:pt x="301" y="133"/>
                  </a:lnTo>
                  <a:lnTo>
                    <a:pt x="301" y="134"/>
                  </a:lnTo>
                  <a:lnTo>
                    <a:pt x="302" y="135"/>
                  </a:lnTo>
                  <a:lnTo>
                    <a:pt x="302" y="136"/>
                  </a:lnTo>
                  <a:lnTo>
                    <a:pt x="302" y="137"/>
                  </a:lnTo>
                  <a:lnTo>
                    <a:pt x="301" y="138"/>
                  </a:lnTo>
                  <a:lnTo>
                    <a:pt x="301" y="140"/>
                  </a:lnTo>
                  <a:lnTo>
                    <a:pt x="301" y="141"/>
                  </a:lnTo>
                  <a:lnTo>
                    <a:pt x="299" y="141"/>
                  </a:lnTo>
                  <a:lnTo>
                    <a:pt x="299" y="142"/>
                  </a:lnTo>
                  <a:lnTo>
                    <a:pt x="299" y="143"/>
                  </a:lnTo>
                  <a:lnTo>
                    <a:pt x="298" y="143"/>
                  </a:lnTo>
                  <a:lnTo>
                    <a:pt x="297" y="143"/>
                  </a:lnTo>
                  <a:lnTo>
                    <a:pt x="296" y="144"/>
                  </a:lnTo>
                  <a:lnTo>
                    <a:pt x="295" y="144"/>
                  </a:lnTo>
                  <a:lnTo>
                    <a:pt x="295" y="145"/>
                  </a:lnTo>
                  <a:lnTo>
                    <a:pt x="294" y="145"/>
                  </a:lnTo>
                  <a:lnTo>
                    <a:pt x="294" y="146"/>
                  </a:lnTo>
                  <a:lnTo>
                    <a:pt x="294" y="147"/>
                  </a:lnTo>
                  <a:lnTo>
                    <a:pt x="294" y="148"/>
                  </a:lnTo>
                  <a:lnTo>
                    <a:pt x="294" y="147"/>
                  </a:lnTo>
                  <a:lnTo>
                    <a:pt x="294" y="148"/>
                  </a:lnTo>
                  <a:lnTo>
                    <a:pt x="293" y="148"/>
                  </a:lnTo>
                  <a:lnTo>
                    <a:pt x="293" y="149"/>
                  </a:lnTo>
                  <a:lnTo>
                    <a:pt x="293" y="150"/>
                  </a:lnTo>
                  <a:lnTo>
                    <a:pt x="293" y="151"/>
                  </a:lnTo>
                  <a:lnTo>
                    <a:pt x="293" y="152"/>
                  </a:lnTo>
                  <a:lnTo>
                    <a:pt x="293" y="153"/>
                  </a:lnTo>
                  <a:lnTo>
                    <a:pt x="293" y="154"/>
                  </a:lnTo>
                  <a:lnTo>
                    <a:pt x="293" y="155"/>
                  </a:lnTo>
                  <a:lnTo>
                    <a:pt x="293" y="156"/>
                  </a:lnTo>
                  <a:lnTo>
                    <a:pt x="292" y="156"/>
                  </a:lnTo>
                  <a:lnTo>
                    <a:pt x="292" y="157"/>
                  </a:lnTo>
                  <a:lnTo>
                    <a:pt x="292" y="158"/>
                  </a:lnTo>
                  <a:lnTo>
                    <a:pt x="292" y="160"/>
                  </a:lnTo>
                  <a:lnTo>
                    <a:pt x="292" y="161"/>
                  </a:lnTo>
                  <a:lnTo>
                    <a:pt x="291" y="161"/>
                  </a:lnTo>
                  <a:lnTo>
                    <a:pt x="291" y="162"/>
                  </a:lnTo>
                  <a:lnTo>
                    <a:pt x="290" y="162"/>
                  </a:lnTo>
                  <a:lnTo>
                    <a:pt x="290" y="163"/>
                  </a:lnTo>
                  <a:lnTo>
                    <a:pt x="289" y="163"/>
                  </a:lnTo>
                  <a:lnTo>
                    <a:pt x="288" y="163"/>
                  </a:lnTo>
                  <a:lnTo>
                    <a:pt x="288" y="164"/>
                  </a:lnTo>
                  <a:lnTo>
                    <a:pt x="287" y="164"/>
                  </a:lnTo>
                  <a:lnTo>
                    <a:pt x="287" y="165"/>
                  </a:lnTo>
                  <a:lnTo>
                    <a:pt x="286" y="165"/>
                  </a:lnTo>
                  <a:lnTo>
                    <a:pt x="286" y="166"/>
                  </a:lnTo>
                  <a:lnTo>
                    <a:pt x="286" y="167"/>
                  </a:lnTo>
                  <a:lnTo>
                    <a:pt x="286" y="168"/>
                  </a:lnTo>
                  <a:lnTo>
                    <a:pt x="286" y="169"/>
                  </a:lnTo>
                  <a:lnTo>
                    <a:pt x="286" y="170"/>
                  </a:lnTo>
                  <a:lnTo>
                    <a:pt x="285" y="170"/>
                  </a:lnTo>
                  <a:lnTo>
                    <a:pt x="285" y="171"/>
                  </a:lnTo>
                  <a:lnTo>
                    <a:pt x="285" y="172"/>
                  </a:lnTo>
                  <a:lnTo>
                    <a:pt x="284" y="172"/>
                  </a:lnTo>
                  <a:lnTo>
                    <a:pt x="284" y="173"/>
                  </a:lnTo>
                  <a:lnTo>
                    <a:pt x="283" y="173"/>
                  </a:lnTo>
                  <a:lnTo>
                    <a:pt x="283" y="174"/>
                  </a:lnTo>
                  <a:lnTo>
                    <a:pt x="282" y="175"/>
                  </a:lnTo>
                  <a:lnTo>
                    <a:pt x="281" y="175"/>
                  </a:lnTo>
                  <a:lnTo>
                    <a:pt x="279" y="176"/>
                  </a:lnTo>
                  <a:lnTo>
                    <a:pt x="278" y="176"/>
                  </a:lnTo>
                  <a:lnTo>
                    <a:pt x="277" y="177"/>
                  </a:lnTo>
                  <a:lnTo>
                    <a:pt x="277" y="179"/>
                  </a:lnTo>
                  <a:lnTo>
                    <a:pt x="276" y="179"/>
                  </a:lnTo>
                  <a:lnTo>
                    <a:pt x="276" y="180"/>
                  </a:lnTo>
                  <a:lnTo>
                    <a:pt x="275" y="180"/>
                  </a:lnTo>
                  <a:lnTo>
                    <a:pt x="274" y="180"/>
                  </a:lnTo>
                  <a:lnTo>
                    <a:pt x="274" y="181"/>
                  </a:lnTo>
                  <a:lnTo>
                    <a:pt x="273" y="181"/>
                  </a:lnTo>
                  <a:lnTo>
                    <a:pt x="273" y="182"/>
                  </a:lnTo>
                  <a:lnTo>
                    <a:pt x="273" y="183"/>
                  </a:lnTo>
                  <a:lnTo>
                    <a:pt x="273" y="184"/>
                  </a:lnTo>
                  <a:lnTo>
                    <a:pt x="272" y="184"/>
                  </a:lnTo>
                  <a:lnTo>
                    <a:pt x="271" y="184"/>
                  </a:lnTo>
                  <a:lnTo>
                    <a:pt x="270" y="184"/>
                  </a:lnTo>
                  <a:lnTo>
                    <a:pt x="270" y="185"/>
                  </a:lnTo>
                  <a:lnTo>
                    <a:pt x="269" y="185"/>
                  </a:lnTo>
                  <a:lnTo>
                    <a:pt x="269" y="184"/>
                  </a:lnTo>
                  <a:lnTo>
                    <a:pt x="268" y="184"/>
                  </a:lnTo>
                  <a:lnTo>
                    <a:pt x="268" y="185"/>
                  </a:lnTo>
                  <a:lnTo>
                    <a:pt x="267" y="185"/>
                  </a:lnTo>
                  <a:lnTo>
                    <a:pt x="266" y="185"/>
                  </a:lnTo>
                  <a:lnTo>
                    <a:pt x="265" y="185"/>
                  </a:lnTo>
                  <a:lnTo>
                    <a:pt x="264" y="186"/>
                  </a:lnTo>
                  <a:lnTo>
                    <a:pt x="263" y="186"/>
                  </a:lnTo>
                  <a:lnTo>
                    <a:pt x="262" y="187"/>
                  </a:lnTo>
                  <a:lnTo>
                    <a:pt x="262" y="188"/>
                  </a:lnTo>
                  <a:lnTo>
                    <a:pt x="262" y="189"/>
                  </a:lnTo>
                  <a:lnTo>
                    <a:pt x="260" y="189"/>
                  </a:lnTo>
                  <a:lnTo>
                    <a:pt x="260" y="190"/>
                  </a:lnTo>
                  <a:lnTo>
                    <a:pt x="260" y="191"/>
                  </a:lnTo>
                  <a:lnTo>
                    <a:pt x="259" y="191"/>
                  </a:lnTo>
                  <a:lnTo>
                    <a:pt x="259" y="190"/>
                  </a:lnTo>
                  <a:lnTo>
                    <a:pt x="259" y="191"/>
                  </a:lnTo>
                  <a:lnTo>
                    <a:pt x="258" y="191"/>
                  </a:lnTo>
                  <a:lnTo>
                    <a:pt x="257" y="191"/>
                  </a:lnTo>
                  <a:lnTo>
                    <a:pt x="256" y="191"/>
                  </a:lnTo>
                  <a:lnTo>
                    <a:pt x="256" y="192"/>
                  </a:lnTo>
                  <a:lnTo>
                    <a:pt x="255" y="192"/>
                  </a:lnTo>
                  <a:lnTo>
                    <a:pt x="255" y="193"/>
                  </a:lnTo>
                  <a:lnTo>
                    <a:pt x="254" y="193"/>
                  </a:lnTo>
                  <a:lnTo>
                    <a:pt x="253" y="193"/>
                  </a:lnTo>
                  <a:lnTo>
                    <a:pt x="252" y="194"/>
                  </a:lnTo>
                  <a:lnTo>
                    <a:pt x="251" y="194"/>
                  </a:lnTo>
                  <a:lnTo>
                    <a:pt x="251" y="195"/>
                  </a:lnTo>
                  <a:lnTo>
                    <a:pt x="251" y="196"/>
                  </a:lnTo>
                  <a:lnTo>
                    <a:pt x="250" y="196"/>
                  </a:lnTo>
                  <a:lnTo>
                    <a:pt x="249" y="196"/>
                  </a:lnTo>
                  <a:lnTo>
                    <a:pt x="248" y="196"/>
                  </a:lnTo>
                  <a:lnTo>
                    <a:pt x="248" y="197"/>
                  </a:lnTo>
                  <a:lnTo>
                    <a:pt x="247" y="196"/>
                  </a:lnTo>
                  <a:lnTo>
                    <a:pt x="247" y="197"/>
                  </a:lnTo>
                  <a:lnTo>
                    <a:pt x="246" y="197"/>
                  </a:lnTo>
                  <a:lnTo>
                    <a:pt x="245" y="197"/>
                  </a:lnTo>
                  <a:lnTo>
                    <a:pt x="246" y="197"/>
                  </a:lnTo>
                  <a:lnTo>
                    <a:pt x="246" y="199"/>
                  </a:lnTo>
                  <a:lnTo>
                    <a:pt x="245" y="199"/>
                  </a:lnTo>
                  <a:lnTo>
                    <a:pt x="245" y="197"/>
                  </a:lnTo>
                  <a:lnTo>
                    <a:pt x="244" y="199"/>
                  </a:lnTo>
                  <a:lnTo>
                    <a:pt x="244" y="197"/>
                  </a:lnTo>
                  <a:lnTo>
                    <a:pt x="243" y="197"/>
                  </a:lnTo>
                  <a:lnTo>
                    <a:pt x="241" y="197"/>
                  </a:lnTo>
                  <a:lnTo>
                    <a:pt x="241" y="199"/>
                  </a:lnTo>
                  <a:lnTo>
                    <a:pt x="240" y="199"/>
                  </a:lnTo>
                  <a:lnTo>
                    <a:pt x="239" y="199"/>
                  </a:lnTo>
                  <a:lnTo>
                    <a:pt x="239" y="200"/>
                  </a:lnTo>
                  <a:lnTo>
                    <a:pt x="238" y="200"/>
                  </a:lnTo>
                  <a:lnTo>
                    <a:pt x="237" y="200"/>
                  </a:lnTo>
                  <a:lnTo>
                    <a:pt x="237" y="201"/>
                  </a:lnTo>
                  <a:lnTo>
                    <a:pt x="236" y="201"/>
                  </a:lnTo>
                  <a:lnTo>
                    <a:pt x="236" y="202"/>
                  </a:lnTo>
                  <a:lnTo>
                    <a:pt x="235" y="202"/>
                  </a:lnTo>
                  <a:lnTo>
                    <a:pt x="235" y="203"/>
                  </a:lnTo>
                  <a:lnTo>
                    <a:pt x="234" y="204"/>
                  </a:lnTo>
                  <a:lnTo>
                    <a:pt x="234" y="205"/>
                  </a:lnTo>
                  <a:lnTo>
                    <a:pt x="233" y="205"/>
                  </a:lnTo>
                  <a:lnTo>
                    <a:pt x="233" y="206"/>
                  </a:lnTo>
                  <a:lnTo>
                    <a:pt x="232" y="206"/>
                  </a:lnTo>
                  <a:lnTo>
                    <a:pt x="232" y="207"/>
                  </a:lnTo>
                  <a:lnTo>
                    <a:pt x="231" y="207"/>
                  </a:lnTo>
                  <a:lnTo>
                    <a:pt x="231" y="208"/>
                  </a:lnTo>
                  <a:lnTo>
                    <a:pt x="230" y="208"/>
                  </a:lnTo>
                  <a:lnTo>
                    <a:pt x="230" y="209"/>
                  </a:lnTo>
                  <a:lnTo>
                    <a:pt x="229" y="209"/>
                  </a:lnTo>
                  <a:lnTo>
                    <a:pt x="228" y="209"/>
                  </a:lnTo>
                  <a:lnTo>
                    <a:pt x="227" y="210"/>
                  </a:lnTo>
                  <a:lnTo>
                    <a:pt x="226" y="210"/>
                  </a:lnTo>
                  <a:lnTo>
                    <a:pt x="225" y="210"/>
                  </a:lnTo>
                  <a:lnTo>
                    <a:pt x="225" y="211"/>
                  </a:lnTo>
                  <a:lnTo>
                    <a:pt x="224" y="211"/>
                  </a:lnTo>
                  <a:lnTo>
                    <a:pt x="224" y="212"/>
                  </a:lnTo>
                  <a:lnTo>
                    <a:pt x="223" y="211"/>
                  </a:lnTo>
                  <a:lnTo>
                    <a:pt x="223" y="212"/>
                  </a:lnTo>
                  <a:lnTo>
                    <a:pt x="221" y="212"/>
                  </a:lnTo>
                  <a:lnTo>
                    <a:pt x="221" y="211"/>
                  </a:lnTo>
                  <a:lnTo>
                    <a:pt x="220" y="211"/>
                  </a:lnTo>
                  <a:lnTo>
                    <a:pt x="219" y="211"/>
                  </a:lnTo>
                  <a:lnTo>
                    <a:pt x="219" y="212"/>
                  </a:lnTo>
                  <a:lnTo>
                    <a:pt x="218" y="212"/>
                  </a:lnTo>
                  <a:lnTo>
                    <a:pt x="217" y="212"/>
                  </a:lnTo>
                  <a:lnTo>
                    <a:pt x="217" y="213"/>
                  </a:lnTo>
                  <a:lnTo>
                    <a:pt x="216" y="213"/>
                  </a:lnTo>
                  <a:lnTo>
                    <a:pt x="215" y="213"/>
                  </a:lnTo>
                  <a:lnTo>
                    <a:pt x="214" y="213"/>
                  </a:lnTo>
                  <a:lnTo>
                    <a:pt x="214" y="212"/>
                  </a:lnTo>
                  <a:lnTo>
                    <a:pt x="213" y="212"/>
                  </a:lnTo>
                  <a:lnTo>
                    <a:pt x="213" y="213"/>
                  </a:lnTo>
                  <a:lnTo>
                    <a:pt x="212" y="213"/>
                  </a:lnTo>
                  <a:lnTo>
                    <a:pt x="212" y="214"/>
                  </a:lnTo>
                  <a:lnTo>
                    <a:pt x="212" y="215"/>
                  </a:lnTo>
                  <a:lnTo>
                    <a:pt x="211" y="215"/>
                  </a:lnTo>
                  <a:lnTo>
                    <a:pt x="211" y="214"/>
                  </a:lnTo>
                  <a:lnTo>
                    <a:pt x="210" y="214"/>
                  </a:lnTo>
                  <a:lnTo>
                    <a:pt x="210" y="213"/>
                  </a:lnTo>
                  <a:lnTo>
                    <a:pt x="209" y="213"/>
                  </a:lnTo>
                  <a:lnTo>
                    <a:pt x="208" y="213"/>
                  </a:lnTo>
                  <a:lnTo>
                    <a:pt x="207" y="213"/>
                  </a:lnTo>
                  <a:lnTo>
                    <a:pt x="207" y="214"/>
                  </a:lnTo>
                  <a:lnTo>
                    <a:pt x="206" y="214"/>
                  </a:lnTo>
                  <a:lnTo>
                    <a:pt x="205" y="214"/>
                  </a:lnTo>
                  <a:lnTo>
                    <a:pt x="205" y="215"/>
                  </a:lnTo>
                  <a:lnTo>
                    <a:pt x="204" y="215"/>
                  </a:lnTo>
                  <a:lnTo>
                    <a:pt x="204" y="216"/>
                  </a:lnTo>
                  <a:lnTo>
                    <a:pt x="204" y="218"/>
                  </a:lnTo>
                  <a:lnTo>
                    <a:pt x="202" y="218"/>
                  </a:lnTo>
                  <a:lnTo>
                    <a:pt x="201" y="219"/>
                  </a:lnTo>
                  <a:lnTo>
                    <a:pt x="200" y="219"/>
                  </a:lnTo>
                  <a:lnTo>
                    <a:pt x="200" y="220"/>
                  </a:lnTo>
                  <a:lnTo>
                    <a:pt x="199" y="220"/>
                  </a:lnTo>
                  <a:lnTo>
                    <a:pt x="199" y="219"/>
                  </a:lnTo>
                  <a:lnTo>
                    <a:pt x="198" y="219"/>
                  </a:lnTo>
                  <a:lnTo>
                    <a:pt x="198" y="220"/>
                  </a:lnTo>
                  <a:lnTo>
                    <a:pt x="197" y="220"/>
                  </a:lnTo>
                  <a:lnTo>
                    <a:pt x="198" y="220"/>
                  </a:lnTo>
                  <a:lnTo>
                    <a:pt x="198" y="221"/>
                  </a:lnTo>
                  <a:lnTo>
                    <a:pt x="199" y="221"/>
                  </a:lnTo>
                  <a:lnTo>
                    <a:pt x="198" y="222"/>
                  </a:lnTo>
                  <a:lnTo>
                    <a:pt x="198" y="223"/>
                  </a:lnTo>
                  <a:lnTo>
                    <a:pt x="197" y="223"/>
                  </a:lnTo>
                  <a:lnTo>
                    <a:pt x="197" y="224"/>
                  </a:lnTo>
                  <a:lnTo>
                    <a:pt x="196" y="225"/>
                  </a:lnTo>
                  <a:lnTo>
                    <a:pt x="195" y="226"/>
                  </a:lnTo>
                  <a:lnTo>
                    <a:pt x="194" y="227"/>
                  </a:lnTo>
                  <a:lnTo>
                    <a:pt x="194" y="228"/>
                  </a:lnTo>
                  <a:lnTo>
                    <a:pt x="193" y="228"/>
                  </a:lnTo>
                  <a:lnTo>
                    <a:pt x="192" y="228"/>
                  </a:lnTo>
                  <a:lnTo>
                    <a:pt x="192" y="229"/>
                  </a:lnTo>
                  <a:lnTo>
                    <a:pt x="193" y="230"/>
                  </a:lnTo>
                  <a:lnTo>
                    <a:pt x="192" y="230"/>
                  </a:lnTo>
                  <a:lnTo>
                    <a:pt x="192" y="231"/>
                  </a:lnTo>
                  <a:lnTo>
                    <a:pt x="191" y="231"/>
                  </a:lnTo>
                  <a:lnTo>
                    <a:pt x="191" y="232"/>
                  </a:lnTo>
                  <a:lnTo>
                    <a:pt x="192" y="232"/>
                  </a:lnTo>
                  <a:lnTo>
                    <a:pt x="191" y="233"/>
                  </a:lnTo>
                  <a:lnTo>
                    <a:pt x="191" y="234"/>
                  </a:lnTo>
                  <a:lnTo>
                    <a:pt x="190" y="234"/>
                  </a:lnTo>
                  <a:lnTo>
                    <a:pt x="189" y="234"/>
                  </a:lnTo>
                  <a:lnTo>
                    <a:pt x="189" y="235"/>
                  </a:lnTo>
                  <a:lnTo>
                    <a:pt x="189" y="237"/>
                  </a:lnTo>
                  <a:lnTo>
                    <a:pt x="189" y="238"/>
                  </a:lnTo>
                  <a:lnTo>
                    <a:pt x="190" y="238"/>
                  </a:lnTo>
                  <a:lnTo>
                    <a:pt x="190" y="239"/>
                  </a:lnTo>
                  <a:lnTo>
                    <a:pt x="190" y="240"/>
                  </a:lnTo>
                  <a:lnTo>
                    <a:pt x="190" y="241"/>
                  </a:lnTo>
                  <a:lnTo>
                    <a:pt x="190" y="242"/>
                  </a:lnTo>
                  <a:lnTo>
                    <a:pt x="190" y="243"/>
                  </a:lnTo>
                  <a:lnTo>
                    <a:pt x="190" y="244"/>
                  </a:lnTo>
                  <a:lnTo>
                    <a:pt x="190" y="245"/>
                  </a:lnTo>
                  <a:lnTo>
                    <a:pt x="190" y="246"/>
                  </a:lnTo>
                  <a:lnTo>
                    <a:pt x="190" y="247"/>
                  </a:lnTo>
                  <a:lnTo>
                    <a:pt x="191" y="247"/>
                  </a:lnTo>
                  <a:lnTo>
                    <a:pt x="192" y="248"/>
                  </a:lnTo>
                  <a:lnTo>
                    <a:pt x="193" y="248"/>
                  </a:lnTo>
                  <a:lnTo>
                    <a:pt x="194" y="249"/>
                  </a:lnTo>
                  <a:lnTo>
                    <a:pt x="195" y="251"/>
                  </a:lnTo>
                  <a:lnTo>
                    <a:pt x="196" y="252"/>
                  </a:lnTo>
                  <a:lnTo>
                    <a:pt x="196" y="253"/>
                  </a:lnTo>
                  <a:lnTo>
                    <a:pt x="197" y="254"/>
                  </a:lnTo>
                  <a:lnTo>
                    <a:pt x="197" y="255"/>
                  </a:lnTo>
                  <a:lnTo>
                    <a:pt x="197" y="257"/>
                  </a:lnTo>
                  <a:lnTo>
                    <a:pt x="197" y="258"/>
                  </a:lnTo>
                  <a:lnTo>
                    <a:pt x="197" y="261"/>
                  </a:lnTo>
                  <a:lnTo>
                    <a:pt x="198" y="263"/>
                  </a:lnTo>
                  <a:lnTo>
                    <a:pt x="198" y="264"/>
                  </a:lnTo>
                  <a:lnTo>
                    <a:pt x="198" y="265"/>
                  </a:lnTo>
                  <a:lnTo>
                    <a:pt x="199" y="267"/>
                  </a:lnTo>
                  <a:lnTo>
                    <a:pt x="200" y="268"/>
                  </a:lnTo>
                  <a:lnTo>
                    <a:pt x="201" y="269"/>
                  </a:lnTo>
                  <a:lnTo>
                    <a:pt x="201" y="270"/>
                  </a:lnTo>
                  <a:lnTo>
                    <a:pt x="202" y="270"/>
                  </a:lnTo>
                  <a:lnTo>
                    <a:pt x="204" y="271"/>
                  </a:lnTo>
                  <a:lnTo>
                    <a:pt x="206" y="273"/>
                  </a:lnTo>
                  <a:lnTo>
                    <a:pt x="209" y="276"/>
                  </a:lnTo>
                  <a:lnTo>
                    <a:pt x="211" y="278"/>
                  </a:lnTo>
                  <a:lnTo>
                    <a:pt x="213" y="279"/>
                  </a:lnTo>
                  <a:lnTo>
                    <a:pt x="214" y="280"/>
                  </a:lnTo>
                  <a:lnTo>
                    <a:pt x="215" y="281"/>
                  </a:lnTo>
                  <a:lnTo>
                    <a:pt x="216" y="282"/>
                  </a:lnTo>
                  <a:lnTo>
                    <a:pt x="217" y="283"/>
                  </a:lnTo>
                  <a:lnTo>
                    <a:pt x="218" y="284"/>
                  </a:lnTo>
                  <a:lnTo>
                    <a:pt x="218" y="285"/>
                  </a:lnTo>
                  <a:lnTo>
                    <a:pt x="219" y="286"/>
                  </a:lnTo>
                  <a:lnTo>
                    <a:pt x="220" y="287"/>
                  </a:lnTo>
                  <a:lnTo>
                    <a:pt x="220" y="288"/>
                  </a:lnTo>
                  <a:lnTo>
                    <a:pt x="221" y="289"/>
                  </a:lnTo>
                  <a:lnTo>
                    <a:pt x="221" y="290"/>
                  </a:lnTo>
                  <a:lnTo>
                    <a:pt x="223" y="291"/>
                  </a:lnTo>
                  <a:lnTo>
                    <a:pt x="223" y="292"/>
                  </a:lnTo>
                  <a:lnTo>
                    <a:pt x="224" y="293"/>
                  </a:lnTo>
                  <a:lnTo>
                    <a:pt x="225" y="294"/>
                  </a:lnTo>
                  <a:lnTo>
                    <a:pt x="225" y="296"/>
                  </a:lnTo>
                  <a:lnTo>
                    <a:pt x="226" y="297"/>
                  </a:lnTo>
                  <a:lnTo>
                    <a:pt x="226" y="298"/>
                  </a:lnTo>
                  <a:lnTo>
                    <a:pt x="226" y="299"/>
                  </a:lnTo>
                  <a:lnTo>
                    <a:pt x="227" y="300"/>
                  </a:lnTo>
                  <a:lnTo>
                    <a:pt x="227" y="301"/>
                  </a:lnTo>
                  <a:lnTo>
                    <a:pt x="228" y="301"/>
                  </a:lnTo>
                  <a:lnTo>
                    <a:pt x="228" y="302"/>
                  </a:lnTo>
                  <a:lnTo>
                    <a:pt x="229" y="303"/>
                  </a:lnTo>
                  <a:lnTo>
                    <a:pt x="230" y="304"/>
                  </a:lnTo>
                  <a:lnTo>
                    <a:pt x="230" y="305"/>
                  </a:lnTo>
                  <a:lnTo>
                    <a:pt x="231" y="305"/>
                  </a:lnTo>
                  <a:lnTo>
                    <a:pt x="232" y="306"/>
                  </a:lnTo>
                  <a:lnTo>
                    <a:pt x="233" y="306"/>
                  </a:lnTo>
                  <a:lnTo>
                    <a:pt x="234" y="306"/>
                  </a:lnTo>
                  <a:lnTo>
                    <a:pt x="235" y="306"/>
                  </a:lnTo>
                  <a:lnTo>
                    <a:pt x="236" y="306"/>
                  </a:lnTo>
                  <a:lnTo>
                    <a:pt x="237" y="306"/>
                  </a:lnTo>
                  <a:lnTo>
                    <a:pt x="239" y="307"/>
                  </a:lnTo>
                  <a:lnTo>
                    <a:pt x="240" y="307"/>
                  </a:lnTo>
                  <a:lnTo>
                    <a:pt x="241" y="307"/>
                  </a:lnTo>
                  <a:lnTo>
                    <a:pt x="243" y="308"/>
                  </a:lnTo>
                  <a:lnTo>
                    <a:pt x="244" y="308"/>
                  </a:lnTo>
                  <a:lnTo>
                    <a:pt x="245" y="309"/>
                  </a:lnTo>
                  <a:lnTo>
                    <a:pt x="244" y="310"/>
                  </a:lnTo>
                  <a:lnTo>
                    <a:pt x="245" y="310"/>
                  </a:lnTo>
                  <a:lnTo>
                    <a:pt x="245" y="311"/>
                  </a:lnTo>
                  <a:lnTo>
                    <a:pt x="245" y="312"/>
                  </a:lnTo>
                  <a:lnTo>
                    <a:pt x="245" y="313"/>
                  </a:lnTo>
                  <a:lnTo>
                    <a:pt x="245" y="315"/>
                  </a:lnTo>
                  <a:lnTo>
                    <a:pt x="245" y="316"/>
                  </a:lnTo>
                  <a:lnTo>
                    <a:pt x="245" y="317"/>
                  </a:lnTo>
                  <a:lnTo>
                    <a:pt x="246" y="318"/>
                  </a:lnTo>
                  <a:lnTo>
                    <a:pt x="247" y="318"/>
                  </a:lnTo>
                  <a:lnTo>
                    <a:pt x="247" y="319"/>
                  </a:lnTo>
                  <a:lnTo>
                    <a:pt x="248" y="319"/>
                  </a:lnTo>
                  <a:lnTo>
                    <a:pt x="249" y="319"/>
                  </a:lnTo>
                  <a:lnTo>
                    <a:pt x="249" y="320"/>
                  </a:lnTo>
                  <a:lnTo>
                    <a:pt x="250" y="321"/>
                  </a:lnTo>
                  <a:lnTo>
                    <a:pt x="250" y="322"/>
                  </a:lnTo>
                  <a:lnTo>
                    <a:pt x="251" y="322"/>
                  </a:lnTo>
                  <a:lnTo>
                    <a:pt x="251" y="323"/>
                  </a:lnTo>
                  <a:lnTo>
                    <a:pt x="252" y="323"/>
                  </a:lnTo>
                  <a:lnTo>
                    <a:pt x="252" y="324"/>
                  </a:lnTo>
                  <a:lnTo>
                    <a:pt x="252" y="325"/>
                  </a:lnTo>
                  <a:lnTo>
                    <a:pt x="252" y="326"/>
                  </a:lnTo>
                  <a:lnTo>
                    <a:pt x="251" y="326"/>
                  </a:lnTo>
                  <a:lnTo>
                    <a:pt x="251" y="327"/>
                  </a:lnTo>
                  <a:lnTo>
                    <a:pt x="251" y="328"/>
                  </a:lnTo>
                  <a:lnTo>
                    <a:pt x="251" y="329"/>
                  </a:lnTo>
                  <a:lnTo>
                    <a:pt x="251" y="330"/>
                  </a:lnTo>
                  <a:lnTo>
                    <a:pt x="251" y="331"/>
                  </a:lnTo>
                  <a:lnTo>
                    <a:pt x="250" y="331"/>
                  </a:lnTo>
                  <a:lnTo>
                    <a:pt x="250" y="332"/>
                  </a:lnTo>
                  <a:lnTo>
                    <a:pt x="249" y="332"/>
                  </a:lnTo>
                  <a:lnTo>
                    <a:pt x="248" y="333"/>
                  </a:lnTo>
                  <a:lnTo>
                    <a:pt x="247" y="333"/>
                  </a:lnTo>
                  <a:lnTo>
                    <a:pt x="246" y="335"/>
                  </a:lnTo>
                  <a:lnTo>
                    <a:pt x="245" y="335"/>
                  </a:lnTo>
                  <a:lnTo>
                    <a:pt x="244" y="336"/>
                  </a:lnTo>
                  <a:lnTo>
                    <a:pt x="243" y="337"/>
                  </a:lnTo>
                  <a:lnTo>
                    <a:pt x="241" y="337"/>
                  </a:lnTo>
                  <a:lnTo>
                    <a:pt x="240" y="337"/>
                  </a:lnTo>
                  <a:lnTo>
                    <a:pt x="239" y="338"/>
                  </a:lnTo>
                  <a:lnTo>
                    <a:pt x="238" y="338"/>
                  </a:lnTo>
                  <a:lnTo>
                    <a:pt x="237" y="338"/>
                  </a:lnTo>
                  <a:lnTo>
                    <a:pt x="236" y="339"/>
                  </a:lnTo>
                  <a:lnTo>
                    <a:pt x="235" y="339"/>
                  </a:lnTo>
                  <a:lnTo>
                    <a:pt x="234" y="340"/>
                  </a:lnTo>
                  <a:lnTo>
                    <a:pt x="233" y="340"/>
                  </a:lnTo>
                  <a:lnTo>
                    <a:pt x="232" y="340"/>
                  </a:lnTo>
                  <a:lnTo>
                    <a:pt x="232" y="341"/>
                  </a:lnTo>
                  <a:lnTo>
                    <a:pt x="231" y="341"/>
                  </a:lnTo>
                  <a:lnTo>
                    <a:pt x="230" y="342"/>
                  </a:lnTo>
                  <a:lnTo>
                    <a:pt x="229" y="343"/>
                  </a:lnTo>
                  <a:lnTo>
                    <a:pt x="229" y="344"/>
                  </a:lnTo>
                  <a:lnTo>
                    <a:pt x="228" y="344"/>
                  </a:lnTo>
                  <a:lnTo>
                    <a:pt x="228" y="345"/>
                  </a:lnTo>
                  <a:lnTo>
                    <a:pt x="227" y="345"/>
                  </a:lnTo>
                  <a:lnTo>
                    <a:pt x="227" y="346"/>
                  </a:lnTo>
                  <a:lnTo>
                    <a:pt x="226" y="347"/>
                  </a:lnTo>
                  <a:lnTo>
                    <a:pt x="225" y="348"/>
                  </a:lnTo>
                  <a:lnTo>
                    <a:pt x="225" y="349"/>
                  </a:lnTo>
                  <a:lnTo>
                    <a:pt x="224" y="350"/>
                  </a:lnTo>
                  <a:lnTo>
                    <a:pt x="224" y="351"/>
                  </a:lnTo>
                  <a:lnTo>
                    <a:pt x="223" y="351"/>
                  </a:lnTo>
                  <a:lnTo>
                    <a:pt x="223" y="352"/>
                  </a:lnTo>
                  <a:lnTo>
                    <a:pt x="221" y="354"/>
                  </a:lnTo>
                  <a:lnTo>
                    <a:pt x="220" y="355"/>
                  </a:lnTo>
                  <a:lnTo>
                    <a:pt x="219" y="356"/>
                  </a:lnTo>
                  <a:lnTo>
                    <a:pt x="219" y="357"/>
                  </a:lnTo>
                  <a:lnTo>
                    <a:pt x="218" y="358"/>
                  </a:lnTo>
                  <a:lnTo>
                    <a:pt x="217" y="358"/>
                  </a:lnTo>
                  <a:lnTo>
                    <a:pt x="217" y="359"/>
                  </a:lnTo>
                  <a:lnTo>
                    <a:pt x="216" y="359"/>
                  </a:lnTo>
                  <a:lnTo>
                    <a:pt x="216" y="360"/>
                  </a:lnTo>
                  <a:lnTo>
                    <a:pt x="214" y="361"/>
                  </a:lnTo>
                  <a:lnTo>
                    <a:pt x="214" y="362"/>
                  </a:lnTo>
                  <a:lnTo>
                    <a:pt x="213" y="362"/>
                  </a:lnTo>
                  <a:lnTo>
                    <a:pt x="212" y="363"/>
                  </a:lnTo>
                  <a:lnTo>
                    <a:pt x="210" y="364"/>
                  </a:lnTo>
                  <a:lnTo>
                    <a:pt x="209" y="365"/>
                  </a:lnTo>
                  <a:lnTo>
                    <a:pt x="208" y="366"/>
                  </a:lnTo>
                  <a:lnTo>
                    <a:pt x="208" y="367"/>
                  </a:lnTo>
                  <a:lnTo>
                    <a:pt x="207" y="367"/>
                  </a:lnTo>
                  <a:lnTo>
                    <a:pt x="206" y="368"/>
                  </a:lnTo>
                  <a:lnTo>
                    <a:pt x="205" y="369"/>
                  </a:lnTo>
                  <a:lnTo>
                    <a:pt x="204" y="370"/>
                  </a:lnTo>
                  <a:lnTo>
                    <a:pt x="204" y="371"/>
                  </a:lnTo>
                  <a:lnTo>
                    <a:pt x="202" y="371"/>
                  </a:lnTo>
                  <a:lnTo>
                    <a:pt x="202" y="372"/>
                  </a:lnTo>
                  <a:lnTo>
                    <a:pt x="201" y="374"/>
                  </a:lnTo>
                  <a:lnTo>
                    <a:pt x="200" y="375"/>
                  </a:lnTo>
                  <a:lnTo>
                    <a:pt x="199" y="376"/>
                  </a:lnTo>
                  <a:lnTo>
                    <a:pt x="198" y="376"/>
                  </a:lnTo>
                  <a:lnTo>
                    <a:pt x="197" y="377"/>
                  </a:lnTo>
                  <a:lnTo>
                    <a:pt x="196" y="378"/>
                  </a:lnTo>
                  <a:lnTo>
                    <a:pt x="195" y="379"/>
                  </a:lnTo>
                  <a:lnTo>
                    <a:pt x="194" y="380"/>
                  </a:lnTo>
                  <a:lnTo>
                    <a:pt x="193" y="381"/>
                  </a:lnTo>
                  <a:lnTo>
                    <a:pt x="193" y="382"/>
                  </a:lnTo>
                  <a:lnTo>
                    <a:pt x="192" y="383"/>
                  </a:lnTo>
                  <a:lnTo>
                    <a:pt x="191" y="383"/>
                  </a:lnTo>
                  <a:lnTo>
                    <a:pt x="191" y="384"/>
                  </a:lnTo>
                  <a:lnTo>
                    <a:pt x="190" y="385"/>
                  </a:lnTo>
                  <a:lnTo>
                    <a:pt x="190" y="386"/>
                  </a:lnTo>
                  <a:lnTo>
                    <a:pt x="189" y="387"/>
                  </a:lnTo>
                  <a:lnTo>
                    <a:pt x="188" y="387"/>
                  </a:lnTo>
                  <a:lnTo>
                    <a:pt x="188" y="388"/>
                  </a:lnTo>
                  <a:lnTo>
                    <a:pt x="187" y="389"/>
                  </a:lnTo>
                  <a:lnTo>
                    <a:pt x="186" y="390"/>
                  </a:lnTo>
                  <a:lnTo>
                    <a:pt x="185" y="391"/>
                  </a:lnTo>
                  <a:lnTo>
                    <a:pt x="183" y="391"/>
                  </a:lnTo>
                  <a:lnTo>
                    <a:pt x="183" y="393"/>
                  </a:lnTo>
                  <a:lnTo>
                    <a:pt x="182" y="393"/>
                  </a:lnTo>
                  <a:lnTo>
                    <a:pt x="182" y="394"/>
                  </a:lnTo>
                  <a:lnTo>
                    <a:pt x="180" y="395"/>
                  </a:lnTo>
                  <a:lnTo>
                    <a:pt x="179" y="396"/>
                  </a:lnTo>
                  <a:lnTo>
                    <a:pt x="178" y="397"/>
                  </a:lnTo>
                  <a:lnTo>
                    <a:pt x="177" y="397"/>
                  </a:lnTo>
                  <a:lnTo>
                    <a:pt x="175" y="398"/>
                  </a:lnTo>
                  <a:lnTo>
                    <a:pt x="173" y="400"/>
                  </a:lnTo>
                  <a:lnTo>
                    <a:pt x="172" y="401"/>
                  </a:lnTo>
                  <a:lnTo>
                    <a:pt x="170" y="401"/>
                  </a:lnTo>
                  <a:lnTo>
                    <a:pt x="169" y="402"/>
                  </a:lnTo>
                  <a:lnTo>
                    <a:pt x="167" y="403"/>
                  </a:lnTo>
                  <a:lnTo>
                    <a:pt x="166" y="404"/>
                  </a:lnTo>
                  <a:lnTo>
                    <a:pt x="163" y="405"/>
                  </a:lnTo>
                  <a:lnTo>
                    <a:pt x="161" y="406"/>
                  </a:lnTo>
                  <a:lnTo>
                    <a:pt x="159" y="407"/>
                  </a:lnTo>
                  <a:lnTo>
                    <a:pt x="158" y="407"/>
                  </a:lnTo>
                  <a:lnTo>
                    <a:pt x="157" y="408"/>
                  </a:lnTo>
                  <a:lnTo>
                    <a:pt x="155" y="409"/>
                  </a:lnTo>
                  <a:lnTo>
                    <a:pt x="152" y="410"/>
                  </a:lnTo>
                  <a:lnTo>
                    <a:pt x="150" y="411"/>
                  </a:lnTo>
                  <a:lnTo>
                    <a:pt x="149" y="413"/>
                  </a:lnTo>
                  <a:lnTo>
                    <a:pt x="147" y="414"/>
                  </a:lnTo>
                  <a:lnTo>
                    <a:pt x="146" y="414"/>
                  </a:lnTo>
                  <a:lnTo>
                    <a:pt x="143" y="415"/>
                  </a:lnTo>
                  <a:lnTo>
                    <a:pt x="141" y="416"/>
                  </a:lnTo>
                  <a:lnTo>
                    <a:pt x="140" y="416"/>
                  </a:lnTo>
                  <a:lnTo>
                    <a:pt x="139" y="417"/>
                  </a:lnTo>
                  <a:lnTo>
                    <a:pt x="138" y="418"/>
                  </a:lnTo>
                  <a:lnTo>
                    <a:pt x="136" y="419"/>
                  </a:lnTo>
                  <a:lnTo>
                    <a:pt x="135" y="420"/>
                  </a:lnTo>
                  <a:lnTo>
                    <a:pt x="134" y="420"/>
                  </a:lnTo>
                  <a:lnTo>
                    <a:pt x="133" y="420"/>
                  </a:lnTo>
                  <a:lnTo>
                    <a:pt x="133" y="421"/>
                  </a:lnTo>
                  <a:lnTo>
                    <a:pt x="132" y="422"/>
                  </a:lnTo>
                  <a:lnTo>
                    <a:pt x="132" y="423"/>
                  </a:lnTo>
                  <a:lnTo>
                    <a:pt x="132" y="424"/>
                  </a:lnTo>
                  <a:lnTo>
                    <a:pt x="132" y="425"/>
                  </a:lnTo>
                  <a:lnTo>
                    <a:pt x="132" y="426"/>
                  </a:lnTo>
                  <a:lnTo>
                    <a:pt x="132" y="427"/>
                  </a:lnTo>
                  <a:lnTo>
                    <a:pt x="133" y="428"/>
                  </a:lnTo>
                  <a:lnTo>
                    <a:pt x="133" y="429"/>
                  </a:lnTo>
                  <a:lnTo>
                    <a:pt x="133" y="430"/>
                  </a:lnTo>
                  <a:lnTo>
                    <a:pt x="133" y="432"/>
                  </a:lnTo>
                  <a:lnTo>
                    <a:pt x="132" y="433"/>
                  </a:lnTo>
                  <a:lnTo>
                    <a:pt x="132" y="434"/>
                  </a:lnTo>
                  <a:lnTo>
                    <a:pt x="132" y="435"/>
                  </a:lnTo>
                  <a:lnTo>
                    <a:pt x="132" y="436"/>
                  </a:lnTo>
                  <a:lnTo>
                    <a:pt x="132" y="437"/>
                  </a:lnTo>
                  <a:lnTo>
                    <a:pt x="132" y="438"/>
                  </a:lnTo>
                  <a:lnTo>
                    <a:pt x="132" y="439"/>
                  </a:lnTo>
                  <a:lnTo>
                    <a:pt x="132" y="440"/>
                  </a:lnTo>
                  <a:lnTo>
                    <a:pt x="132" y="441"/>
                  </a:lnTo>
                  <a:lnTo>
                    <a:pt x="132" y="442"/>
                  </a:lnTo>
                  <a:lnTo>
                    <a:pt x="131" y="443"/>
                  </a:lnTo>
                  <a:lnTo>
                    <a:pt x="131" y="444"/>
                  </a:lnTo>
                  <a:lnTo>
                    <a:pt x="131" y="445"/>
                  </a:lnTo>
                  <a:lnTo>
                    <a:pt x="131" y="446"/>
                  </a:lnTo>
                  <a:lnTo>
                    <a:pt x="130" y="446"/>
                  </a:lnTo>
                  <a:lnTo>
                    <a:pt x="131" y="447"/>
                  </a:lnTo>
                  <a:lnTo>
                    <a:pt x="131" y="448"/>
                  </a:lnTo>
                  <a:lnTo>
                    <a:pt x="131" y="449"/>
                  </a:lnTo>
                  <a:lnTo>
                    <a:pt x="130" y="451"/>
                  </a:lnTo>
                  <a:lnTo>
                    <a:pt x="130" y="452"/>
                  </a:lnTo>
                  <a:lnTo>
                    <a:pt x="129" y="452"/>
                  </a:lnTo>
                  <a:lnTo>
                    <a:pt x="129" y="453"/>
                  </a:lnTo>
                  <a:lnTo>
                    <a:pt x="128" y="453"/>
                  </a:lnTo>
                  <a:lnTo>
                    <a:pt x="127" y="453"/>
                  </a:lnTo>
                  <a:lnTo>
                    <a:pt x="127" y="454"/>
                  </a:lnTo>
                  <a:lnTo>
                    <a:pt x="125" y="454"/>
                  </a:lnTo>
                  <a:lnTo>
                    <a:pt x="125" y="455"/>
                  </a:lnTo>
                  <a:lnTo>
                    <a:pt x="125" y="456"/>
                  </a:lnTo>
                  <a:lnTo>
                    <a:pt x="124" y="457"/>
                  </a:lnTo>
                  <a:lnTo>
                    <a:pt x="124" y="458"/>
                  </a:lnTo>
                  <a:lnTo>
                    <a:pt x="123" y="458"/>
                  </a:lnTo>
                  <a:lnTo>
                    <a:pt x="123" y="459"/>
                  </a:lnTo>
                  <a:lnTo>
                    <a:pt x="123" y="460"/>
                  </a:lnTo>
                  <a:lnTo>
                    <a:pt x="122" y="461"/>
                  </a:lnTo>
                  <a:lnTo>
                    <a:pt x="121" y="462"/>
                  </a:lnTo>
                  <a:lnTo>
                    <a:pt x="120" y="463"/>
                  </a:lnTo>
                  <a:lnTo>
                    <a:pt x="119" y="464"/>
                  </a:lnTo>
                  <a:lnTo>
                    <a:pt x="118" y="465"/>
                  </a:lnTo>
                  <a:lnTo>
                    <a:pt x="117" y="466"/>
                  </a:lnTo>
                  <a:lnTo>
                    <a:pt x="116" y="466"/>
                  </a:lnTo>
                  <a:lnTo>
                    <a:pt x="115" y="467"/>
                  </a:lnTo>
                  <a:lnTo>
                    <a:pt x="114" y="468"/>
                  </a:lnTo>
                  <a:lnTo>
                    <a:pt x="113" y="469"/>
                  </a:lnTo>
                  <a:lnTo>
                    <a:pt x="112" y="469"/>
                  </a:lnTo>
                  <a:lnTo>
                    <a:pt x="111" y="471"/>
                  </a:lnTo>
                  <a:lnTo>
                    <a:pt x="110" y="471"/>
                  </a:lnTo>
                  <a:lnTo>
                    <a:pt x="109" y="472"/>
                  </a:lnTo>
                  <a:lnTo>
                    <a:pt x="108" y="473"/>
                  </a:lnTo>
                  <a:lnTo>
                    <a:pt x="107" y="473"/>
                  </a:lnTo>
                  <a:lnTo>
                    <a:pt x="107" y="474"/>
                  </a:lnTo>
                  <a:lnTo>
                    <a:pt x="105" y="474"/>
                  </a:lnTo>
                  <a:lnTo>
                    <a:pt x="104" y="474"/>
                  </a:lnTo>
                  <a:lnTo>
                    <a:pt x="104" y="475"/>
                  </a:lnTo>
                  <a:lnTo>
                    <a:pt x="103" y="475"/>
                  </a:lnTo>
                  <a:lnTo>
                    <a:pt x="102" y="475"/>
                  </a:lnTo>
                  <a:lnTo>
                    <a:pt x="101" y="476"/>
                  </a:lnTo>
                  <a:lnTo>
                    <a:pt x="100" y="476"/>
                  </a:lnTo>
                  <a:lnTo>
                    <a:pt x="99" y="476"/>
                  </a:lnTo>
                  <a:lnTo>
                    <a:pt x="100" y="476"/>
                  </a:lnTo>
                  <a:lnTo>
                    <a:pt x="100" y="475"/>
                  </a:lnTo>
                  <a:lnTo>
                    <a:pt x="100" y="474"/>
                  </a:lnTo>
                  <a:lnTo>
                    <a:pt x="101" y="474"/>
                  </a:lnTo>
                  <a:lnTo>
                    <a:pt x="101" y="473"/>
                  </a:lnTo>
                  <a:lnTo>
                    <a:pt x="101" y="472"/>
                  </a:lnTo>
                  <a:lnTo>
                    <a:pt x="102" y="472"/>
                  </a:lnTo>
                  <a:lnTo>
                    <a:pt x="102" y="471"/>
                  </a:lnTo>
                  <a:lnTo>
                    <a:pt x="101" y="469"/>
                  </a:lnTo>
                  <a:lnTo>
                    <a:pt x="101" y="468"/>
                  </a:lnTo>
                  <a:lnTo>
                    <a:pt x="101" y="467"/>
                  </a:lnTo>
                  <a:lnTo>
                    <a:pt x="100" y="467"/>
                  </a:lnTo>
                  <a:lnTo>
                    <a:pt x="100" y="466"/>
                  </a:lnTo>
                  <a:lnTo>
                    <a:pt x="100" y="465"/>
                  </a:lnTo>
                  <a:lnTo>
                    <a:pt x="99" y="465"/>
                  </a:lnTo>
                  <a:lnTo>
                    <a:pt x="99" y="464"/>
                  </a:lnTo>
                  <a:lnTo>
                    <a:pt x="98" y="464"/>
                  </a:lnTo>
                  <a:lnTo>
                    <a:pt x="98" y="463"/>
                  </a:lnTo>
                  <a:lnTo>
                    <a:pt x="97" y="463"/>
                  </a:lnTo>
                  <a:lnTo>
                    <a:pt x="97" y="462"/>
                  </a:lnTo>
                  <a:lnTo>
                    <a:pt x="96" y="462"/>
                  </a:lnTo>
                  <a:lnTo>
                    <a:pt x="95" y="462"/>
                  </a:lnTo>
                  <a:lnTo>
                    <a:pt x="94" y="461"/>
                  </a:lnTo>
                  <a:lnTo>
                    <a:pt x="92" y="461"/>
                  </a:lnTo>
                  <a:lnTo>
                    <a:pt x="90" y="460"/>
                  </a:lnTo>
                  <a:lnTo>
                    <a:pt x="88" y="459"/>
                  </a:lnTo>
                  <a:lnTo>
                    <a:pt x="85" y="458"/>
                  </a:lnTo>
                  <a:lnTo>
                    <a:pt x="82" y="458"/>
                  </a:lnTo>
                  <a:lnTo>
                    <a:pt x="79" y="457"/>
                  </a:lnTo>
                  <a:lnTo>
                    <a:pt x="78" y="456"/>
                  </a:lnTo>
                  <a:lnTo>
                    <a:pt x="76" y="456"/>
                  </a:lnTo>
                  <a:lnTo>
                    <a:pt x="75" y="455"/>
                  </a:lnTo>
                  <a:lnTo>
                    <a:pt x="72" y="454"/>
                  </a:lnTo>
                  <a:lnTo>
                    <a:pt x="71" y="454"/>
                  </a:lnTo>
                  <a:lnTo>
                    <a:pt x="70" y="454"/>
                  </a:lnTo>
                  <a:lnTo>
                    <a:pt x="69" y="454"/>
                  </a:lnTo>
                  <a:lnTo>
                    <a:pt x="67" y="455"/>
                  </a:lnTo>
                  <a:lnTo>
                    <a:pt x="66" y="455"/>
                  </a:lnTo>
                  <a:lnTo>
                    <a:pt x="64" y="456"/>
                  </a:lnTo>
                  <a:lnTo>
                    <a:pt x="62" y="457"/>
                  </a:lnTo>
                  <a:lnTo>
                    <a:pt x="61" y="457"/>
                  </a:lnTo>
                  <a:lnTo>
                    <a:pt x="58" y="458"/>
                  </a:lnTo>
                  <a:lnTo>
                    <a:pt x="56" y="459"/>
                  </a:lnTo>
                  <a:lnTo>
                    <a:pt x="54" y="460"/>
                  </a:lnTo>
                  <a:lnTo>
                    <a:pt x="53" y="460"/>
                  </a:lnTo>
                  <a:lnTo>
                    <a:pt x="52" y="460"/>
                  </a:lnTo>
                  <a:lnTo>
                    <a:pt x="51" y="461"/>
                  </a:lnTo>
                  <a:lnTo>
                    <a:pt x="50" y="462"/>
                  </a:lnTo>
                  <a:lnTo>
                    <a:pt x="49" y="462"/>
                  </a:lnTo>
                  <a:lnTo>
                    <a:pt x="49" y="463"/>
                  </a:lnTo>
                  <a:lnTo>
                    <a:pt x="47" y="463"/>
                  </a:lnTo>
                  <a:lnTo>
                    <a:pt x="46" y="463"/>
                  </a:lnTo>
                  <a:lnTo>
                    <a:pt x="45" y="463"/>
                  </a:lnTo>
                  <a:lnTo>
                    <a:pt x="44" y="463"/>
                  </a:lnTo>
                  <a:lnTo>
                    <a:pt x="43" y="463"/>
                  </a:lnTo>
                  <a:lnTo>
                    <a:pt x="42" y="463"/>
                  </a:lnTo>
                  <a:lnTo>
                    <a:pt x="41" y="464"/>
                  </a:lnTo>
                  <a:lnTo>
                    <a:pt x="40" y="464"/>
                  </a:lnTo>
                  <a:lnTo>
                    <a:pt x="39" y="464"/>
                  </a:lnTo>
                  <a:lnTo>
                    <a:pt x="38" y="464"/>
                  </a:lnTo>
                  <a:lnTo>
                    <a:pt x="37" y="464"/>
                  </a:lnTo>
                  <a:lnTo>
                    <a:pt x="36" y="464"/>
                  </a:lnTo>
                  <a:lnTo>
                    <a:pt x="36" y="465"/>
                  </a:lnTo>
                  <a:lnTo>
                    <a:pt x="34" y="465"/>
                  </a:lnTo>
                  <a:lnTo>
                    <a:pt x="33" y="465"/>
                  </a:lnTo>
                  <a:lnTo>
                    <a:pt x="32" y="465"/>
                  </a:lnTo>
                </a:path>
              </a:pathLst>
            </a:custGeom>
            <a:grpFill/>
            <a:ln w="19050" cap="flat">
              <a:solidFill>
                <a:schemeClr val="tx1"/>
              </a:solidFill>
              <a:prstDash val="solid"/>
              <a:miter lim="800000"/>
              <a:headEnd/>
              <a:tailEnd/>
            </a:ln>
          </p:spPr>
          <p:txBody>
            <a:bodyPr/>
            <a:lstStyle/>
            <a:p>
              <a:endParaRPr lang="en-US" sz="1013" dirty="0"/>
            </a:p>
          </p:txBody>
        </p:sp>
        <p:sp>
          <p:nvSpPr>
            <p:cNvPr id="19488" name="Freeform 100"/>
            <p:cNvSpPr>
              <a:spLocks/>
            </p:cNvSpPr>
            <p:nvPr/>
          </p:nvSpPr>
          <p:spPr bwMode="auto">
            <a:xfrm>
              <a:off x="4480928" y="2399110"/>
              <a:ext cx="152140" cy="635496"/>
            </a:xfrm>
            <a:custGeom>
              <a:avLst/>
              <a:gdLst>
                <a:gd name="T0" fmla="*/ 2147483646 w 99"/>
                <a:gd name="T1" fmla="*/ 2147483646 h 427"/>
                <a:gd name="T2" fmla="*/ 2147483646 w 99"/>
                <a:gd name="T3" fmla="*/ 2147483646 h 427"/>
                <a:gd name="T4" fmla="*/ 2147483646 w 99"/>
                <a:gd name="T5" fmla="*/ 2147483646 h 427"/>
                <a:gd name="T6" fmla="*/ 2147483646 w 99"/>
                <a:gd name="T7" fmla="*/ 2147483646 h 427"/>
                <a:gd name="T8" fmla="*/ 2147483646 w 99"/>
                <a:gd name="T9" fmla="*/ 2147483646 h 427"/>
                <a:gd name="T10" fmla="*/ 2147483646 w 99"/>
                <a:gd name="T11" fmla="*/ 2147483646 h 427"/>
                <a:gd name="T12" fmla="*/ 2147483646 w 99"/>
                <a:gd name="T13" fmla="*/ 2147483646 h 427"/>
                <a:gd name="T14" fmla="*/ 2147483646 w 99"/>
                <a:gd name="T15" fmla="*/ 2147483646 h 427"/>
                <a:gd name="T16" fmla="*/ 2147483646 w 99"/>
                <a:gd name="T17" fmla="*/ 2147483646 h 427"/>
                <a:gd name="T18" fmla="*/ 2147483646 w 99"/>
                <a:gd name="T19" fmla="*/ 2147483646 h 427"/>
                <a:gd name="T20" fmla="*/ 2147483646 w 99"/>
                <a:gd name="T21" fmla="*/ 2147483646 h 427"/>
                <a:gd name="T22" fmla="*/ 2147483646 w 99"/>
                <a:gd name="T23" fmla="*/ 2147483646 h 427"/>
                <a:gd name="T24" fmla="*/ 2147483646 w 99"/>
                <a:gd name="T25" fmla="*/ 2147483646 h 427"/>
                <a:gd name="T26" fmla="*/ 2147483646 w 99"/>
                <a:gd name="T27" fmla="*/ 2147483646 h 427"/>
                <a:gd name="T28" fmla="*/ 2147483646 w 99"/>
                <a:gd name="T29" fmla="*/ 2147483646 h 427"/>
                <a:gd name="T30" fmla="*/ 2147483646 w 99"/>
                <a:gd name="T31" fmla="*/ 2147483646 h 427"/>
                <a:gd name="T32" fmla="*/ 2147483646 w 99"/>
                <a:gd name="T33" fmla="*/ 2147483646 h 427"/>
                <a:gd name="T34" fmla="*/ 2147483646 w 99"/>
                <a:gd name="T35" fmla="*/ 2147483646 h 427"/>
                <a:gd name="T36" fmla="*/ 2147483646 w 99"/>
                <a:gd name="T37" fmla="*/ 2147483646 h 427"/>
                <a:gd name="T38" fmla="*/ 2147483646 w 99"/>
                <a:gd name="T39" fmla="*/ 2147483646 h 427"/>
                <a:gd name="T40" fmla="*/ 2147483646 w 99"/>
                <a:gd name="T41" fmla="*/ 2147483646 h 427"/>
                <a:gd name="T42" fmla="*/ 2147483646 w 99"/>
                <a:gd name="T43" fmla="*/ 2147483646 h 427"/>
                <a:gd name="T44" fmla="*/ 2147483646 w 99"/>
                <a:gd name="T45" fmla="*/ 2147483646 h 427"/>
                <a:gd name="T46" fmla="*/ 2147483646 w 99"/>
                <a:gd name="T47" fmla="*/ 2147483646 h 427"/>
                <a:gd name="T48" fmla="*/ 2147483646 w 99"/>
                <a:gd name="T49" fmla="*/ 2147483646 h 427"/>
                <a:gd name="T50" fmla="*/ 2147483646 w 99"/>
                <a:gd name="T51" fmla="*/ 2147483646 h 427"/>
                <a:gd name="T52" fmla="*/ 2147483646 w 99"/>
                <a:gd name="T53" fmla="*/ 2147483646 h 427"/>
                <a:gd name="T54" fmla="*/ 2147483646 w 99"/>
                <a:gd name="T55" fmla="*/ 2147483646 h 427"/>
                <a:gd name="T56" fmla="*/ 2147483646 w 99"/>
                <a:gd name="T57" fmla="*/ 2147483646 h 427"/>
                <a:gd name="T58" fmla="*/ 2147483646 w 99"/>
                <a:gd name="T59" fmla="*/ 2147483646 h 427"/>
                <a:gd name="T60" fmla="*/ 2147483646 w 99"/>
                <a:gd name="T61" fmla="*/ 2147483646 h 427"/>
                <a:gd name="T62" fmla="*/ 2147483646 w 99"/>
                <a:gd name="T63" fmla="*/ 2147483646 h 427"/>
                <a:gd name="T64" fmla="*/ 2147483646 w 99"/>
                <a:gd name="T65" fmla="*/ 2147483646 h 427"/>
                <a:gd name="T66" fmla="*/ 2147483646 w 99"/>
                <a:gd name="T67" fmla="*/ 2147483646 h 427"/>
                <a:gd name="T68" fmla="*/ 2147483646 w 99"/>
                <a:gd name="T69" fmla="*/ 2147483646 h 427"/>
                <a:gd name="T70" fmla="*/ 2147483646 w 99"/>
                <a:gd name="T71" fmla="*/ 2147483646 h 427"/>
                <a:gd name="T72" fmla="*/ 2147483646 w 99"/>
                <a:gd name="T73" fmla="*/ 2147483646 h 427"/>
                <a:gd name="T74" fmla="*/ 2147483646 w 99"/>
                <a:gd name="T75" fmla="*/ 2147483646 h 427"/>
                <a:gd name="T76" fmla="*/ 2147483646 w 99"/>
                <a:gd name="T77" fmla="*/ 2147483646 h 427"/>
                <a:gd name="T78" fmla="*/ 2147483646 w 99"/>
                <a:gd name="T79" fmla="*/ 2147483646 h 427"/>
                <a:gd name="T80" fmla="*/ 2147483646 w 99"/>
                <a:gd name="T81" fmla="*/ 2147483646 h 427"/>
                <a:gd name="T82" fmla="*/ 2147483646 w 99"/>
                <a:gd name="T83" fmla="*/ 2147483646 h 427"/>
                <a:gd name="T84" fmla="*/ 2147483646 w 99"/>
                <a:gd name="T85" fmla="*/ 2147483646 h 427"/>
                <a:gd name="T86" fmla="*/ 2147483646 w 99"/>
                <a:gd name="T87" fmla="*/ 2147483646 h 427"/>
                <a:gd name="T88" fmla="*/ 2147483646 w 99"/>
                <a:gd name="T89" fmla="*/ 2147483646 h 427"/>
                <a:gd name="T90" fmla="*/ 2147483646 w 99"/>
                <a:gd name="T91" fmla="*/ 2147483646 h 427"/>
                <a:gd name="T92" fmla="*/ 2147483646 w 99"/>
                <a:gd name="T93" fmla="*/ 2147483646 h 427"/>
                <a:gd name="T94" fmla="*/ 2147483646 w 99"/>
                <a:gd name="T95" fmla="*/ 2147483646 h 427"/>
                <a:gd name="T96" fmla="*/ 2147483646 w 99"/>
                <a:gd name="T97" fmla="*/ 2147483646 h 427"/>
                <a:gd name="T98" fmla="*/ 2147483646 w 99"/>
                <a:gd name="T99" fmla="*/ 2147483646 h 427"/>
                <a:gd name="T100" fmla="*/ 2147483646 w 99"/>
                <a:gd name="T101" fmla="*/ 2147483646 h 427"/>
                <a:gd name="T102" fmla="*/ 2147483646 w 99"/>
                <a:gd name="T103" fmla="*/ 2147483646 h 427"/>
                <a:gd name="T104" fmla="*/ 2147483646 w 99"/>
                <a:gd name="T105" fmla="*/ 2147483646 h 427"/>
                <a:gd name="T106" fmla="*/ 2147483646 w 99"/>
                <a:gd name="T107" fmla="*/ 2147483646 h 427"/>
                <a:gd name="T108" fmla="*/ 2147483646 w 99"/>
                <a:gd name="T109" fmla="*/ 2147483646 h 427"/>
                <a:gd name="T110" fmla="*/ 2147483646 w 99"/>
                <a:gd name="T111" fmla="*/ 2147483646 h 427"/>
                <a:gd name="T112" fmla="*/ 2147483646 w 99"/>
                <a:gd name="T113" fmla="*/ 2147483646 h 42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9" h="427">
                  <a:moveTo>
                    <a:pt x="99" y="418"/>
                  </a:moveTo>
                  <a:lnTo>
                    <a:pt x="98" y="419"/>
                  </a:lnTo>
                  <a:lnTo>
                    <a:pt x="97" y="419"/>
                  </a:lnTo>
                  <a:lnTo>
                    <a:pt x="95" y="419"/>
                  </a:lnTo>
                  <a:lnTo>
                    <a:pt x="94" y="419"/>
                  </a:lnTo>
                  <a:lnTo>
                    <a:pt x="93" y="419"/>
                  </a:lnTo>
                  <a:lnTo>
                    <a:pt x="92" y="420"/>
                  </a:lnTo>
                  <a:lnTo>
                    <a:pt x="91" y="420"/>
                  </a:lnTo>
                  <a:lnTo>
                    <a:pt x="90" y="420"/>
                  </a:lnTo>
                  <a:lnTo>
                    <a:pt x="89" y="420"/>
                  </a:lnTo>
                  <a:lnTo>
                    <a:pt x="88" y="420"/>
                  </a:lnTo>
                  <a:lnTo>
                    <a:pt x="87" y="421"/>
                  </a:lnTo>
                  <a:lnTo>
                    <a:pt x="86" y="421"/>
                  </a:lnTo>
                  <a:lnTo>
                    <a:pt x="85" y="421"/>
                  </a:lnTo>
                  <a:lnTo>
                    <a:pt x="84" y="421"/>
                  </a:lnTo>
                  <a:lnTo>
                    <a:pt x="83" y="422"/>
                  </a:lnTo>
                  <a:lnTo>
                    <a:pt x="82" y="422"/>
                  </a:lnTo>
                  <a:lnTo>
                    <a:pt x="81" y="424"/>
                  </a:lnTo>
                  <a:lnTo>
                    <a:pt x="80" y="424"/>
                  </a:lnTo>
                  <a:lnTo>
                    <a:pt x="79" y="424"/>
                  </a:lnTo>
                  <a:lnTo>
                    <a:pt x="78" y="424"/>
                  </a:lnTo>
                  <a:lnTo>
                    <a:pt x="76" y="425"/>
                  </a:lnTo>
                  <a:lnTo>
                    <a:pt x="75" y="425"/>
                  </a:lnTo>
                  <a:lnTo>
                    <a:pt x="74" y="425"/>
                  </a:lnTo>
                  <a:lnTo>
                    <a:pt x="73" y="425"/>
                  </a:lnTo>
                  <a:lnTo>
                    <a:pt x="72" y="426"/>
                  </a:lnTo>
                  <a:lnTo>
                    <a:pt x="71" y="426"/>
                  </a:lnTo>
                  <a:lnTo>
                    <a:pt x="70" y="427"/>
                  </a:lnTo>
                  <a:lnTo>
                    <a:pt x="69" y="426"/>
                  </a:lnTo>
                  <a:lnTo>
                    <a:pt x="68" y="422"/>
                  </a:lnTo>
                  <a:lnTo>
                    <a:pt x="67" y="420"/>
                  </a:lnTo>
                  <a:lnTo>
                    <a:pt x="66" y="417"/>
                  </a:lnTo>
                  <a:lnTo>
                    <a:pt x="66" y="416"/>
                  </a:lnTo>
                  <a:lnTo>
                    <a:pt x="65" y="414"/>
                  </a:lnTo>
                  <a:lnTo>
                    <a:pt x="64" y="412"/>
                  </a:lnTo>
                  <a:lnTo>
                    <a:pt x="63" y="410"/>
                  </a:lnTo>
                  <a:lnTo>
                    <a:pt x="63" y="408"/>
                  </a:lnTo>
                  <a:lnTo>
                    <a:pt x="62" y="407"/>
                  </a:lnTo>
                  <a:lnTo>
                    <a:pt x="61" y="404"/>
                  </a:lnTo>
                  <a:lnTo>
                    <a:pt x="60" y="401"/>
                  </a:lnTo>
                  <a:lnTo>
                    <a:pt x="59" y="399"/>
                  </a:lnTo>
                  <a:lnTo>
                    <a:pt x="59" y="397"/>
                  </a:lnTo>
                  <a:lnTo>
                    <a:pt x="58" y="395"/>
                  </a:lnTo>
                  <a:lnTo>
                    <a:pt x="56" y="394"/>
                  </a:lnTo>
                  <a:lnTo>
                    <a:pt x="56" y="392"/>
                  </a:lnTo>
                  <a:lnTo>
                    <a:pt x="55" y="390"/>
                  </a:lnTo>
                  <a:lnTo>
                    <a:pt x="54" y="387"/>
                  </a:lnTo>
                  <a:lnTo>
                    <a:pt x="53" y="385"/>
                  </a:lnTo>
                  <a:lnTo>
                    <a:pt x="53" y="383"/>
                  </a:lnTo>
                  <a:lnTo>
                    <a:pt x="51" y="380"/>
                  </a:lnTo>
                  <a:lnTo>
                    <a:pt x="50" y="378"/>
                  </a:lnTo>
                  <a:lnTo>
                    <a:pt x="49" y="375"/>
                  </a:lnTo>
                  <a:lnTo>
                    <a:pt x="48" y="373"/>
                  </a:lnTo>
                  <a:lnTo>
                    <a:pt x="47" y="370"/>
                  </a:lnTo>
                  <a:lnTo>
                    <a:pt x="46" y="367"/>
                  </a:lnTo>
                  <a:lnTo>
                    <a:pt x="46" y="366"/>
                  </a:lnTo>
                  <a:lnTo>
                    <a:pt x="45" y="364"/>
                  </a:lnTo>
                  <a:lnTo>
                    <a:pt x="44" y="363"/>
                  </a:lnTo>
                  <a:lnTo>
                    <a:pt x="44" y="362"/>
                  </a:lnTo>
                  <a:lnTo>
                    <a:pt x="43" y="360"/>
                  </a:lnTo>
                  <a:lnTo>
                    <a:pt x="42" y="357"/>
                  </a:lnTo>
                  <a:lnTo>
                    <a:pt x="42" y="356"/>
                  </a:lnTo>
                  <a:lnTo>
                    <a:pt x="39" y="350"/>
                  </a:lnTo>
                  <a:lnTo>
                    <a:pt x="36" y="344"/>
                  </a:lnTo>
                  <a:lnTo>
                    <a:pt x="34" y="339"/>
                  </a:lnTo>
                  <a:lnTo>
                    <a:pt x="32" y="335"/>
                  </a:lnTo>
                  <a:lnTo>
                    <a:pt x="30" y="329"/>
                  </a:lnTo>
                  <a:lnTo>
                    <a:pt x="27" y="320"/>
                  </a:lnTo>
                  <a:lnTo>
                    <a:pt x="21" y="304"/>
                  </a:lnTo>
                  <a:lnTo>
                    <a:pt x="13" y="289"/>
                  </a:lnTo>
                  <a:lnTo>
                    <a:pt x="13" y="288"/>
                  </a:lnTo>
                  <a:lnTo>
                    <a:pt x="13" y="286"/>
                  </a:lnTo>
                  <a:lnTo>
                    <a:pt x="10" y="279"/>
                  </a:lnTo>
                  <a:lnTo>
                    <a:pt x="7" y="272"/>
                  </a:lnTo>
                  <a:lnTo>
                    <a:pt x="6" y="269"/>
                  </a:lnTo>
                  <a:lnTo>
                    <a:pt x="4" y="263"/>
                  </a:lnTo>
                  <a:lnTo>
                    <a:pt x="1" y="256"/>
                  </a:lnTo>
                  <a:lnTo>
                    <a:pt x="1" y="255"/>
                  </a:lnTo>
                  <a:lnTo>
                    <a:pt x="0" y="255"/>
                  </a:lnTo>
                  <a:lnTo>
                    <a:pt x="0" y="254"/>
                  </a:lnTo>
                  <a:lnTo>
                    <a:pt x="0" y="253"/>
                  </a:lnTo>
                  <a:lnTo>
                    <a:pt x="1" y="253"/>
                  </a:lnTo>
                  <a:lnTo>
                    <a:pt x="1" y="254"/>
                  </a:lnTo>
                  <a:lnTo>
                    <a:pt x="2" y="254"/>
                  </a:lnTo>
                  <a:lnTo>
                    <a:pt x="3" y="254"/>
                  </a:lnTo>
                  <a:lnTo>
                    <a:pt x="3" y="255"/>
                  </a:lnTo>
                  <a:lnTo>
                    <a:pt x="4" y="255"/>
                  </a:lnTo>
                  <a:lnTo>
                    <a:pt x="5" y="255"/>
                  </a:lnTo>
                  <a:lnTo>
                    <a:pt x="5" y="256"/>
                  </a:lnTo>
                  <a:lnTo>
                    <a:pt x="6" y="256"/>
                  </a:lnTo>
                  <a:lnTo>
                    <a:pt x="7" y="257"/>
                  </a:lnTo>
                  <a:lnTo>
                    <a:pt x="8" y="257"/>
                  </a:lnTo>
                  <a:lnTo>
                    <a:pt x="9" y="257"/>
                  </a:lnTo>
                  <a:lnTo>
                    <a:pt x="9" y="258"/>
                  </a:lnTo>
                  <a:lnTo>
                    <a:pt x="10" y="258"/>
                  </a:lnTo>
                  <a:lnTo>
                    <a:pt x="10" y="259"/>
                  </a:lnTo>
                  <a:lnTo>
                    <a:pt x="11" y="259"/>
                  </a:lnTo>
                  <a:lnTo>
                    <a:pt x="11" y="260"/>
                  </a:lnTo>
                  <a:lnTo>
                    <a:pt x="11" y="261"/>
                  </a:lnTo>
                  <a:lnTo>
                    <a:pt x="11" y="262"/>
                  </a:lnTo>
                  <a:lnTo>
                    <a:pt x="12" y="263"/>
                  </a:lnTo>
                  <a:lnTo>
                    <a:pt x="13" y="263"/>
                  </a:lnTo>
                  <a:lnTo>
                    <a:pt x="13" y="264"/>
                  </a:lnTo>
                  <a:lnTo>
                    <a:pt x="14" y="265"/>
                  </a:lnTo>
                  <a:lnTo>
                    <a:pt x="14" y="266"/>
                  </a:lnTo>
                  <a:lnTo>
                    <a:pt x="15" y="266"/>
                  </a:lnTo>
                  <a:lnTo>
                    <a:pt x="16" y="268"/>
                  </a:lnTo>
                  <a:lnTo>
                    <a:pt x="17" y="268"/>
                  </a:lnTo>
                  <a:lnTo>
                    <a:pt x="18" y="268"/>
                  </a:lnTo>
                  <a:lnTo>
                    <a:pt x="18" y="269"/>
                  </a:lnTo>
                  <a:lnTo>
                    <a:pt x="20" y="269"/>
                  </a:lnTo>
                  <a:lnTo>
                    <a:pt x="21" y="268"/>
                  </a:lnTo>
                  <a:lnTo>
                    <a:pt x="21" y="266"/>
                  </a:lnTo>
                  <a:lnTo>
                    <a:pt x="23" y="262"/>
                  </a:lnTo>
                  <a:lnTo>
                    <a:pt x="30" y="249"/>
                  </a:lnTo>
                  <a:lnTo>
                    <a:pt x="36" y="235"/>
                  </a:lnTo>
                  <a:lnTo>
                    <a:pt x="43" y="223"/>
                  </a:lnTo>
                  <a:lnTo>
                    <a:pt x="45" y="219"/>
                  </a:lnTo>
                  <a:lnTo>
                    <a:pt x="45" y="218"/>
                  </a:lnTo>
                  <a:lnTo>
                    <a:pt x="45" y="217"/>
                  </a:lnTo>
                  <a:lnTo>
                    <a:pt x="46" y="215"/>
                  </a:lnTo>
                  <a:lnTo>
                    <a:pt x="47" y="214"/>
                  </a:lnTo>
                  <a:lnTo>
                    <a:pt x="48" y="212"/>
                  </a:lnTo>
                  <a:lnTo>
                    <a:pt x="51" y="206"/>
                  </a:lnTo>
                  <a:lnTo>
                    <a:pt x="54" y="203"/>
                  </a:lnTo>
                  <a:lnTo>
                    <a:pt x="58" y="200"/>
                  </a:lnTo>
                  <a:lnTo>
                    <a:pt x="59" y="200"/>
                  </a:lnTo>
                  <a:lnTo>
                    <a:pt x="59" y="199"/>
                  </a:lnTo>
                  <a:lnTo>
                    <a:pt x="62" y="197"/>
                  </a:lnTo>
                  <a:lnTo>
                    <a:pt x="66" y="195"/>
                  </a:lnTo>
                  <a:lnTo>
                    <a:pt x="67" y="194"/>
                  </a:lnTo>
                  <a:lnTo>
                    <a:pt x="67" y="193"/>
                  </a:lnTo>
                  <a:lnTo>
                    <a:pt x="73" y="180"/>
                  </a:lnTo>
                  <a:lnTo>
                    <a:pt x="78" y="173"/>
                  </a:lnTo>
                  <a:lnTo>
                    <a:pt x="80" y="168"/>
                  </a:lnTo>
                  <a:lnTo>
                    <a:pt x="79" y="168"/>
                  </a:lnTo>
                  <a:lnTo>
                    <a:pt x="71" y="164"/>
                  </a:lnTo>
                  <a:lnTo>
                    <a:pt x="68" y="162"/>
                  </a:lnTo>
                  <a:lnTo>
                    <a:pt x="71" y="156"/>
                  </a:lnTo>
                  <a:lnTo>
                    <a:pt x="73" y="150"/>
                  </a:lnTo>
                  <a:lnTo>
                    <a:pt x="70" y="148"/>
                  </a:lnTo>
                  <a:lnTo>
                    <a:pt x="71" y="148"/>
                  </a:lnTo>
                  <a:lnTo>
                    <a:pt x="72" y="146"/>
                  </a:lnTo>
                  <a:lnTo>
                    <a:pt x="72" y="144"/>
                  </a:lnTo>
                  <a:lnTo>
                    <a:pt x="73" y="143"/>
                  </a:lnTo>
                  <a:lnTo>
                    <a:pt x="74" y="141"/>
                  </a:lnTo>
                  <a:lnTo>
                    <a:pt x="75" y="140"/>
                  </a:lnTo>
                  <a:lnTo>
                    <a:pt x="76" y="139"/>
                  </a:lnTo>
                  <a:lnTo>
                    <a:pt x="78" y="137"/>
                  </a:lnTo>
                  <a:lnTo>
                    <a:pt x="79" y="134"/>
                  </a:lnTo>
                  <a:lnTo>
                    <a:pt x="80" y="134"/>
                  </a:lnTo>
                  <a:lnTo>
                    <a:pt x="81" y="135"/>
                  </a:lnTo>
                  <a:lnTo>
                    <a:pt x="82" y="135"/>
                  </a:lnTo>
                  <a:lnTo>
                    <a:pt x="85" y="128"/>
                  </a:lnTo>
                  <a:lnTo>
                    <a:pt x="88" y="123"/>
                  </a:lnTo>
                  <a:lnTo>
                    <a:pt x="88" y="122"/>
                  </a:lnTo>
                  <a:lnTo>
                    <a:pt x="87" y="122"/>
                  </a:lnTo>
                  <a:lnTo>
                    <a:pt x="86" y="122"/>
                  </a:lnTo>
                  <a:lnTo>
                    <a:pt x="86" y="121"/>
                  </a:lnTo>
                  <a:lnTo>
                    <a:pt x="85" y="121"/>
                  </a:lnTo>
                  <a:lnTo>
                    <a:pt x="85" y="120"/>
                  </a:lnTo>
                  <a:lnTo>
                    <a:pt x="84" y="120"/>
                  </a:lnTo>
                  <a:lnTo>
                    <a:pt x="84" y="119"/>
                  </a:lnTo>
                  <a:lnTo>
                    <a:pt x="83" y="118"/>
                  </a:lnTo>
                  <a:lnTo>
                    <a:pt x="82" y="118"/>
                  </a:lnTo>
                  <a:lnTo>
                    <a:pt x="81" y="118"/>
                  </a:lnTo>
                  <a:lnTo>
                    <a:pt x="81" y="117"/>
                  </a:lnTo>
                  <a:lnTo>
                    <a:pt x="81" y="116"/>
                  </a:lnTo>
                  <a:lnTo>
                    <a:pt x="81" y="115"/>
                  </a:lnTo>
                  <a:lnTo>
                    <a:pt x="81" y="114"/>
                  </a:lnTo>
                  <a:lnTo>
                    <a:pt x="80" y="113"/>
                  </a:lnTo>
                  <a:lnTo>
                    <a:pt x="80" y="111"/>
                  </a:lnTo>
                  <a:lnTo>
                    <a:pt x="79" y="110"/>
                  </a:lnTo>
                  <a:lnTo>
                    <a:pt x="78" y="110"/>
                  </a:lnTo>
                  <a:lnTo>
                    <a:pt x="76" y="110"/>
                  </a:lnTo>
                  <a:lnTo>
                    <a:pt x="76" y="109"/>
                  </a:lnTo>
                  <a:lnTo>
                    <a:pt x="75" y="109"/>
                  </a:lnTo>
                  <a:lnTo>
                    <a:pt x="75" y="110"/>
                  </a:lnTo>
                  <a:lnTo>
                    <a:pt x="74" y="110"/>
                  </a:lnTo>
                  <a:lnTo>
                    <a:pt x="73" y="110"/>
                  </a:lnTo>
                  <a:lnTo>
                    <a:pt x="72" y="110"/>
                  </a:lnTo>
                  <a:lnTo>
                    <a:pt x="71" y="109"/>
                  </a:lnTo>
                  <a:lnTo>
                    <a:pt x="70" y="109"/>
                  </a:lnTo>
                  <a:lnTo>
                    <a:pt x="69" y="109"/>
                  </a:lnTo>
                  <a:lnTo>
                    <a:pt x="68" y="109"/>
                  </a:lnTo>
                  <a:lnTo>
                    <a:pt x="67" y="109"/>
                  </a:lnTo>
                  <a:lnTo>
                    <a:pt x="67" y="108"/>
                  </a:lnTo>
                  <a:lnTo>
                    <a:pt x="66" y="108"/>
                  </a:lnTo>
                  <a:lnTo>
                    <a:pt x="66" y="107"/>
                  </a:lnTo>
                  <a:lnTo>
                    <a:pt x="66" y="106"/>
                  </a:lnTo>
                  <a:lnTo>
                    <a:pt x="66" y="105"/>
                  </a:lnTo>
                  <a:lnTo>
                    <a:pt x="66" y="104"/>
                  </a:lnTo>
                  <a:lnTo>
                    <a:pt x="66" y="103"/>
                  </a:lnTo>
                  <a:lnTo>
                    <a:pt x="67" y="103"/>
                  </a:lnTo>
                  <a:lnTo>
                    <a:pt x="68" y="103"/>
                  </a:lnTo>
                  <a:lnTo>
                    <a:pt x="68" y="102"/>
                  </a:lnTo>
                  <a:lnTo>
                    <a:pt x="69" y="102"/>
                  </a:lnTo>
                  <a:lnTo>
                    <a:pt x="69" y="101"/>
                  </a:lnTo>
                  <a:lnTo>
                    <a:pt x="70" y="101"/>
                  </a:lnTo>
                  <a:lnTo>
                    <a:pt x="70" y="100"/>
                  </a:lnTo>
                  <a:lnTo>
                    <a:pt x="70" y="99"/>
                  </a:lnTo>
                  <a:lnTo>
                    <a:pt x="71" y="98"/>
                  </a:lnTo>
                  <a:lnTo>
                    <a:pt x="71" y="97"/>
                  </a:lnTo>
                  <a:lnTo>
                    <a:pt x="70" y="97"/>
                  </a:lnTo>
                  <a:lnTo>
                    <a:pt x="70" y="96"/>
                  </a:lnTo>
                  <a:lnTo>
                    <a:pt x="70" y="95"/>
                  </a:lnTo>
                  <a:lnTo>
                    <a:pt x="69" y="95"/>
                  </a:lnTo>
                  <a:lnTo>
                    <a:pt x="69" y="94"/>
                  </a:lnTo>
                  <a:lnTo>
                    <a:pt x="69" y="93"/>
                  </a:lnTo>
                  <a:lnTo>
                    <a:pt x="70" y="93"/>
                  </a:lnTo>
                  <a:lnTo>
                    <a:pt x="69" y="91"/>
                  </a:lnTo>
                  <a:lnTo>
                    <a:pt x="69" y="90"/>
                  </a:lnTo>
                  <a:lnTo>
                    <a:pt x="69" y="89"/>
                  </a:lnTo>
                  <a:lnTo>
                    <a:pt x="70" y="89"/>
                  </a:lnTo>
                  <a:lnTo>
                    <a:pt x="70" y="88"/>
                  </a:lnTo>
                  <a:lnTo>
                    <a:pt x="71" y="88"/>
                  </a:lnTo>
                  <a:lnTo>
                    <a:pt x="71" y="87"/>
                  </a:lnTo>
                  <a:lnTo>
                    <a:pt x="71" y="86"/>
                  </a:lnTo>
                  <a:lnTo>
                    <a:pt x="72" y="86"/>
                  </a:lnTo>
                  <a:lnTo>
                    <a:pt x="72" y="85"/>
                  </a:lnTo>
                  <a:lnTo>
                    <a:pt x="73" y="85"/>
                  </a:lnTo>
                  <a:lnTo>
                    <a:pt x="73" y="84"/>
                  </a:lnTo>
                  <a:lnTo>
                    <a:pt x="73" y="83"/>
                  </a:lnTo>
                  <a:lnTo>
                    <a:pt x="72" y="83"/>
                  </a:lnTo>
                  <a:lnTo>
                    <a:pt x="73" y="82"/>
                  </a:lnTo>
                  <a:lnTo>
                    <a:pt x="72" y="82"/>
                  </a:lnTo>
                  <a:lnTo>
                    <a:pt x="72" y="81"/>
                  </a:lnTo>
                  <a:lnTo>
                    <a:pt x="72" y="80"/>
                  </a:lnTo>
                  <a:lnTo>
                    <a:pt x="71" y="80"/>
                  </a:lnTo>
                  <a:lnTo>
                    <a:pt x="71" y="79"/>
                  </a:lnTo>
                  <a:lnTo>
                    <a:pt x="70" y="79"/>
                  </a:lnTo>
                  <a:lnTo>
                    <a:pt x="69" y="79"/>
                  </a:lnTo>
                  <a:lnTo>
                    <a:pt x="69" y="78"/>
                  </a:lnTo>
                  <a:lnTo>
                    <a:pt x="68" y="78"/>
                  </a:lnTo>
                  <a:lnTo>
                    <a:pt x="67" y="77"/>
                  </a:lnTo>
                  <a:lnTo>
                    <a:pt x="66" y="77"/>
                  </a:lnTo>
                  <a:lnTo>
                    <a:pt x="66" y="76"/>
                  </a:lnTo>
                  <a:lnTo>
                    <a:pt x="66" y="75"/>
                  </a:lnTo>
                  <a:lnTo>
                    <a:pt x="65" y="75"/>
                  </a:lnTo>
                  <a:lnTo>
                    <a:pt x="65" y="74"/>
                  </a:lnTo>
                  <a:lnTo>
                    <a:pt x="65" y="72"/>
                  </a:lnTo>
                  <a:lnTo>
                    <a:pt x="65" y="71"/>
                  </a:lnTo>
                  <a:lnTo>
                    <a:pt x="65" y="70"/>
                  </a:lnTo>
                  <a:lnTo>
                    <a:pt x="64" y="70"/>
                  </a:lnTo>
                  <a:lnTo>
                    <a:pt x="64" y="69"/>
                  </a:lnTo>
                  <a:lnTo>
                    <a:pt x="63" y="69"/>
                  </a:lnTo>
                  <a:lnTo>
                    <a:pt x="63" y="68"/>
                  </a:lnTo>
                  <a:lnTo>
                    <a:pt x="63" y="67"/>
                  </a:lnTo>
                  <a:lnTo>
                    <a:pt x="64" y="67"/>
                  </a:lnTo>
                  <a:lnTo>
                    <a:pt x="65" y="66"/>
                  </a:lnTo>
                  <a:lnTo>
                    <a:pt x="66" y="66"/>
                  </a:lnTo>
                  <a:lnTo>
                    <a:pt x="67" y="66"/>
                  </a:lnTo>
                  <a:lnTo>
                    <a:pt x="67" y="65"/>
                  </a:lnTo>
                  <a:lnTo>
                    <a:pt x="68" y="65"/>
                  </a:lnTo>
                  <a:lnTo>
                    <a:pt x="69" y="64"/>
                  </a:lnTo>
                  <a:lnTo>
                    <a:pt x="69" y="63"/>
                  </a:lnTo>
                  <a:lnTo>
                    <a:pt x="70" y="63"/>
                  </a:lnTo>
                  <a:lnTo>
                    <a:pt x="70" y="62"/>
                  </a:lnTo>
                  <a:lnTo>
                    <a:pt x="70" y="61"/>
                  </a:lnTo>
                  <a:lnTo>
                    <a:pt x="70" y="60"/>
                  </a:lnTo>
                  <a:lnTo>
                    <a:pt x="71" y="59"/>
                  </a:lnTo>
                  <a:lnTo>
                    <a:pt x="71" y="58"/>
                  </a:lnTo>
                  <a:lnTo>
                    <a:pt x="71" y="57"/>
                  </a:lnTo>
                  <a:lnTo>
                    <a:pt x="72" y="56"/>
                  </a:lnTo>
                  <a:lnTo>
                    <a:pt x="71" y="55"/>
                  </a:lnTo>
                  <a:lnTo>
                    <a:pt x="71" y="54"/>
                  </a:lnTo>
                  <a:lnTo>
                    <a:pt x="71" y="52"/>
                  </a:lnTo>
                  <a:lnTo>
                    <a:pt x="71" y="51"/>
                  </a:lnTo>
                  <a:lnTo>
                    <a:pt x="72" y="51"/>
                  </a:lnTo>
                  <a:lnTo>
                    <a:pt x="72" y="50"/>
                  </a:lnTo>
                  <a:lnTo>
                    <a:pt x="73" y="50"/>
                  </a:lnTo>
                  <a:lnTo>
                    <a:pt x="73" y="49"/>
                  </a:lnTo>
                  <a:lnTo>
                    <a:pt x="74" y="49"/>
                  </a:lnTo>
                  <a:lnTo>
                    <a:pt x="74" y="48"/>
                  </a:lnTo>
                  <a:lnTo>
                    <a:pt x="74" y="47"/>
                  </a:lnTo>
                  <a:lnTo>
                    <a:pt x="74" y="46"/>
                  </a:lnTo>
                  <a:lnTo>
                    <a:pt x="75" y="46"/>
                  </a:lnTo>
                  <a:lnTo>
                    <a:pt x="75" y="45"/>
                  </a:lnTo>
                  <a:lnTo>
                    <a:pt x="75" y="44"/>
                  </a:lnTo>
                  <a:lnTo>
                    <a:pt x="74" y="44"/>
                  </a:lnTo>
                  <a:lnTo>
                    <a:pt x="74" y="43"/>
                  </a:lnTo>
                  <a:lnTo>
                    <a:pt x="73" y="43"/>
                  </a:lnTo>
                  <a:lnTo>
                    <a:pt x="72" y="43"/>
                  </a:lnTo>
                  <a:lnTo>
                    <a:pt x="71" y="43"/>
                  </a:lnTo>
                  <a:lnTo>
                    <a:pt x="70" y="42"/>
                  </a:lnTo>
                  <a:lnTo>
                    <a:pt x="70" y="41"/>
                  </a:lnTo>
                  <a:lnTo>
                    <a:pt x="69" y="41"/>
                  </a:lnTo>
                  <a:lnTo>
                    <a:pt x="69" y="40"/>
                  </a:lnTo>
                  <a:lnTo>
                    <a:pt x="70" y="40"/>
                  </a:lnTo>
                  <a:lnTo>
                    <a:pt x="70" y="39"/>
                  </a:lnTo>
                  <a:lnTo>
                    <a:pt x="70" y="38"/>
                  </a:lnTo>
                  <a:lnTo>
                    <a:pt x="71" y="38"/>
                  </a:lnTo>
                  <a:lnTo>
                    <a:pt x="71" y="37"/>
                  </a:lnTo>
                  <a:lnTo>
                    <a:pt x="71" y="36"/>
                  </a:lnTo>
                  <a:lnTo>
                    <a:pt x="71" y="35"/>
                  </a:lnTo>
                  <a:lnTo>
                    <a:pt x="72" y="35"/>
                  </a:lnTo>
                  <a:lnTo>
                    <a:pt x="72" y="33"/>
                  </a:lnTo>
                  <a:lnTo>
                    <a:pt x="72" y="32"/>
                  </a:lnTo>
                  <a:lnTo>
                    <a:pt x="72" y="31"/>
                  </a:lnTo>
                  <a:lnTo>
                    <a:pt x="72" y="30"/>
                  </a:lnTo>
                  <a:lnTo>
                    <a:pt x="72" y="29"/>
                  </a:lnTo>
                  <a:lnTo>
                    <a:pt x="72" y="28"/>
                  </a:lnTo>
                  <a:lnTo>
                    <a:pt x="73" y="28"/>
                  </a:lnTo>
                  <a:lnTo>
                    <a:pt x="74" y="28"/>
                  </a:lnTo>
                  <a:lnTo>
                    <a:pt x="74" y="27"/>
                  </a:lnTo>
                  <a:lnTo>
                    <a:pt x="75" y="28"/>
                  </a:lnTo>
                  <a:lnTo>
                    <a:pt x="75" y="27"/>
                  </a:lnTo>
                  <a:lnTo>
                    <a:pt x="76" y="27"/>
                  </a:lnTo>
                  <a:lnTo>
                    <a:pt x="76" y="26"/>
                  </a:lnTo>
                  <a:lnTo>
                    <a:pt x="76" y="25"/>
                  </a:lnTo>
                  <a:lnTo>
                    <a:pt x="78" y="25"/>
                  </a:lnTo>
                  <a:lnTo>
                    <a:pt x="78" y="24"/>
                  </a:lnTo>
                  <a:lnTo>
                    <a:pt x="76" y="24"/>
                  </a:lnTo>
                  <a:lnTo>
                    <a:pt x="76" y="23"/>
                  </a:lnTo>
                  <a:lnTo>
                    <a:pt x="75" y="22"/>
                  </a:lnTo>
                  <a:lnTo>
                    <a:pt x="75" y="21"/>
                  </a:lnTo>
                  <a:lnTo>
                    <a:pt x="76" y="21"/>
                  </a:lnTo>
                  <a:lnTo>
                    <a:pt x="76" y="20"/>
                  </a:lnTo>
                  <a:lnTo>
                    <a:pt x="76" y="19"/>
                  </a:lnTo>
                  <a:lnTo>
                    <a:pt x="75" y="19"/>
                  </a:lnTo>
                  <a:lnTo>
                    <a:pt x="74" y="18"/>
                  </a:lnTo>
                  <a:lnTo>
                    <a:pt x="73" y="18"/>
                  </a:lnTo>
                  <a:lnTo>
                    <a:pt x="73" y="17"/>
                  </a:lnTo>
                  <a:lnTo>
                    <a:pt x="73" y="16"/>
                  </a:lnTo>
                  <a:lnTo>
                    <a:pt x="73" y="15"/>
                  </a:lnTo>
                  <a:lnTo>
                    <a:pt x="72" y="13"/>
                  </a:lnTo>
                  <a:lnTo>
                    <a:pt x="72" y="12"/>
                  </a:lnTo>
                  <a:lnTo>
                    <a:pt x="72" y="11"/>
                  </a:lnTo>
                  <a:lnTo>
                    <a:pt x="72" y="10"/>
                  </a:lnTo>
                  <a:lnTo>
                    <a:pt x="72" y="9"/>
                  </a:lnTo>
                  <a:lnTo>
                    <a:pt x="72" y="8"/>
                  </a:lnTo>
                  <a:lnTo>
                    <a:pt x="73" y="8"/>
                  </a:lnTo>
                  <a:lnTo>
                    <a:pt x="73" y="7"/>
                  </a:lnTo>
                  <a:lnTo>
                    <a:pt x="73" y="6"/>
                  </a:lnTo>
                  <a:lnTo>
                    <a:pt x="72" y="6"/>
                  </a:lnTo>
                  <a:lnTo>
                    <a:pt x="71" y="6"/>
                  </a:lnTo>
                  <a:lnTo>
                    <a:pt x="71" y="5"/>
                  </a:lnTo>
                  <a:lnTo>
                    <a:pt x="70" y="4"/>
                  </a:lnTo>
                  <a:lnTo>
                    <a:pt x="69" y="3"/>
                  </a:lnTo>
                  <a:lnTo>
                    <a:pt x="69" y="2"/>
                  </a:lnTo>
                  <a:lnTo>
                    <a:pt x="69" y="1"/>
                  </a:lnTo>
                  <a:lnTo>
                    <a:pt x="68" y="1"/>
                  </a:lnTo>
                  <a:lnTo>
                    <a:pt x="67" y="1"/>
                  </a:lnTo>
                  <a:lnTo>
                    <a:pt x="67" y="0"/>
                  </a:lnTo>
                </a:path>
              </a:pathLst>
            </a:custGeom>
            <a:grpFill/>
            <a:ln w="19050" cap="flat">
              <a:solidFill>
                <a:schemeClr val="tx1"/>
              </a:solidFill>
              <a:prstDash val="solid"/>
              <a:miter lim="800000"/>
              <a:headEnd/>
              <a:tailEnd/>
            </a:ln>
          </p:spPr>
          <p:txBody>
            <a:bodyPr/>
            <a:lstStyle/>
            <a:p>
              <a:endParaRPr lang="en-US" sz="1013" dirty="0"/>
            </a:p>
          </p:txBody>
        </p:sp>
      </p:grpSp>
      <p:sp>
        <p:nvSpPr>
          <p:cNvPr id="1128549" name="Freeform 101"/>
          <p:cNvSpPr>
            <a:spLocks/>
          </p:cNvSpPr>
          <p:nvPr/>
        </p:nvSpPr>
        <p:spPr bwMode="auto">
          <a:xfrm>
            <a:off x="5710240" y="2469059"/>
            <a:ext cx="358081" cy="514350"/>
          </a:xfrm>
          <a:custGeom>
            <a:avLst/>
            <a:gdLst>
              <a:gd name="T0" fmla="*/ 2147483647 w 414"/>
              <a:gd name="T1" fmla="*/ 2147483647 h 615"/>
              <a:gd name="T2" fmla="*/ 2147483647 w 414"/>
              <a:gd name="T3" fmla="*/ 2147483647 h 615"/>
              <a:gd name="T4" fmla="*/ 2147483647 w 414"/>
              <a:gd name="T5" fmla="*/ 2147483647 h 615"/>
              <a:gd name="T6" fmla="*/ 2147483647 w 414"/>
              <a:gd name="T7" fmla="*/ 2147483647 h 615"/>
              <a:gd name="T8" fmla="*/ 2147483647 w 414"/>
              <a:gd name="T9" fmla="*/ 2147483647 h 615"/>
              <a:gd name="T10" fmla="*/ 2147483647 w 414"/>
              <a:gd name="T11" fmla="*/ 2147483647 h 615"/>
              <a:gd name="T12" fmla="*/ 2147483647 w 414"/>
              <a:gd name="T13" fmla="*/ 2147483647 h 615"/>
              <a:gd name="T14" fmla="*/ 2147483647 w 414"/>
              <a:gd name="T15" fmla="*/ 2147483647 h 615"/>
              <a:gd name="T16" fmla="*/ 2147483647 w 414"/>
              <a:gd name="T17" fmla="*/ 2147483647 h 615"/>
              <a:gd name="T18" fmla="*/ 2147483647 w 414"/>
              <a:gd name="T19" fmla="*/ 2147483647 h 615"/>
              <a:gd name="T20" fmla="*/ 2147483647 w 414"/>
              <a:gd name="T21" fmla="*/ 2147483647 h 615"/>
              <a:gd name="T22" fmla="*/ 2147483647 w 414"/>
              <a:gd name="T23" fmla="*/ 2147483647 h 615"/>
              <a:gd name="T24" fmla="*/ 2147483647 w 414"/>
              <a:gd name="T25" fmla="*/ 2147483647 h 615"/>
              <a:gd name="T26" fmla="*/ 2147483647 w 414"/>
              <a:gd name="T27" fmla="*/ 2147483647 h 615"/>
              <a:gd name="T28" fmla="*/ 2147483647 w 414"/>
              <a:gd name="T29" fmla="*/ 2147483647 h 615"/>
              <a:gd name="T30" fmla="*/ 0 w 414"/>
              <a:gd name="T31" fmla="*/ 2147483647 h 615"/>
              <a:gd name="T32" fmla="*/ 2147483647 w 414"/>
              <a:gd name="T33" fmla="*/ 2147483647 h 615"/>
              <a:gd name="T34" fmla="*/ 2147483647 w 414"/>
              <a:gd name="T35" fmla="*/ 2147483647 h 615"/>
              <a:gd name="T36" fmla="*/ 2147483647 w 414"/>
              <a:gd name="T37" fmla="*/ 2147483647 h 615"/>
              <a:gd name="T38" fmla="*/ 2147483647 w 414"/>
              <a:gd name="T39" fmla="*/ 2147483647 h 615"/>
              <a:gd name="T40" fmla="*/ 2147483647 w 414"/>
              <a:gd name="T41" fmla="*/ 2147483647 h 615"/>
              <a:gd name="T42" fmla="*/ 2147483647 w 414"/>
              <a:gd name="T43" fmla="*/ 2147483647 h 615"/>
              <a:gd name="T44" fmla="*/ 2147483647 w 414"/>
              <a:gd name="T45" fmla="*/ 2147483647 h 615"/>
              <a:gd name="T46" fmla="*/ 2147483647 w 414"/>
              <a:gd name="T47" fmla="*/ 2147483647 h 615"/>
              <a:gd name="T48" fmla="*/ 2147483647 w 414"/>
              <a:gd name="T49" fmla="*/ 2147483647 h 615"/>
              <a:gd name="T50" fmla="*/ 2147483647 w 414"/>
              <a:gd name="T51" fmla="*/ 2147483647 h 615"/>
              <a:gd name="T52" fmla="*/ 2147483647 w 414"/>
              <a:gd name="T53" fmla="*/ 2147483647 h 615"/>
              <a:gd name="T54" fmla="*/ 2147483647 w 414"/>
              <a:gd name="T55" fmla="*/ 2147483647 h 615"/>
              <a:gd name="T56" fmla="*/ 2147483647 w 414"/>
              <a:gd name="T57" fmla="*/ 2147483647 h 615"/>
              <a:gd name="T58" fmla="*/ 2147483647 w 414"/>
              <a:gd name="T59" fmla="*/ 2147483647 h 615"/>
              <a:gd name="T60" fmla="*/ 2147483647 w 414"/>
              <a:gd name="T61" fmla="*/ 2147483647 h 615"/>
              <a:gd name="T62" fmla="*/ 2147483647 w 414"/>
              <a:gd name="T63" fmla="*/ 2147483647 h 615"/>
              <a:gd name="T64" fmla="*/ 2147483647 w 414"/>
              <a:gd name="T65" fmla="*/ 2147483647 h 615"/>
              <a:gd name="T66" fmla="*/ 2147483647 w 414"/>
              <a:gd name="T67" fmla="*/ 0 h 61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14" h="615">
                <a:moveTo>
                  <a:pt x="233" y="0"/>
                </a:moveTo>
                <a:cubicBezTo>
                  <a:pt x="265" y="36"/>
                  <a:pt x="385" y="179"/>
                  <a:pt x="414" y="216"/>
                </a:cubicBezTo>
                <a:cubicBezTo>
                  <a:pt x="411" y="218"/>
                  <a:pt x="407" y="218"/>
                  <a:pt x="405" y="220"/>
                </a:cubicBezTo>
                <a:cubicBezTo>
                  <a:pt x="404" y="221"/>
                  <a:pt x="405" y="224"/>
                  <a:pt x="404" y="225"/>
                </a:cubicBezTo>
                <a:cubicBezTo>
                  <a:pt x="402" y="228"/>
                  <a:pt x="398" y="229"/>
                  <a:pt x="395" y="231"/>
                </a:cubicBezTo>
                <a:cubicBezTo>
                  <a:pt x="393" y="237"/>
                  <a:pt x="391" y="240"/>
                  <a:pt x="386" y="244"/>
                </a:cubicBezTo>
                <a:cubicBezTo>
                  <a:pt x="383" y="249"/>
                  <a:pt x="380" y="253"/>
                  <a:pt x="377" y="258"/>
                </a:cubicBezTo>
                <a:cubicBezTo>
                  <a:pt x="374" y="267"/>
                  <a:pt x="373" y="274"/>
                  <a:pt x="377" y="283"/>
                </a:cubicBezTo>
                <a:cubicBezTo>
                  <a:pt x="369" y="286"/>
                  <a:pt x="368" y="291"/>
                  <a:pt x="362" y="295"/>
                </a:cubicBezTo>
                <a:cubicBezTo>
                  <a:pt x="358" y="304"/>
                  <a:pt x="358" y="312"/>
                  <a:pt x="354" y="321"/>
                </a:cubicBezTo>
                <a:cubicBezTo>
                  <a:pt x="351" y="337"/>
                  <a:pt x="356" y="320"/>
                  <a:pt x="348" y="328"/>
                </a:cubicBezTo>
                <a:cubicBezTo>
                  <a:pt x="347" y="329"/>
                  <a:pt x="348" y="332"/>
                  <a:pt x="347" y="333"/>
                </a:cubicBezTo>
                <a:cubicBezTo>
                  <a:pt x="342" y="342"/>
                  <a:pt x="331" y="350"/>
                  <a:pt x="321" y="352"/>
                </a:cubicBezTo>
                <a:cubicBezTo>
                  <a:pt x="316" y="356"/>
                  <a:pt x="309" y="361"/>
                  <a:pt x="305" y="367"/>
                </a:cubicBezTo>
                <a:cubicBezTo>
                  <a:pt x="305" y="367"/>
                  <a:pt x="300" y="378"/>
                  <a:pt x="299" y="378"/>
                </a:cubicBezTo>
                <a:cubicBezTo>
                  <a:pt x="296" y="379"/>
                  <a:pt x="292" y="379"/>
                  <a:pt x="288" y="379"/>
                </a:cubicBezTo>
                <a:cubicBezTo>
                  <a:pt x="279" y="384"/>
                  <a:pt x="278" y="397"/>
                  <a:pt x="269" y="403"/>
                </a:cubicBezTo>
                <a:cubicBezTo>
                  <a:pt x="266" y="409"/>
                  <a:pt x="264" y="411"/>
                  <a:pt x="258" y="414"/>
                </a:cubicBezTo>
                <a:cubicBezTo>
                  <a:pt x="252" y="423"/>
                  <a:pt x="249" y="430"/>
                  <a:pt x="240" y="436"/>
                </a:cubicBezTo>
                <a:cubicBezTo>
                  <a:pt x="237" y="441"/>
                  <a:pt x="235" y="444"/>
                  <a:pt x="230" y="448"/>
                </a:cubicBezTo>
                <a:cubicBezTo>
                  <a:pt x="227" y="454"/>
                  <a:pt x="216" y="470"/>
                  <a:pt x="209" y="472"/>
                </a:cubicBezTo>
                <a:cubicBezTo>
                  <a:pt x="204" y="474"/>
                  <a:pt x="195" y="475"/>
                  <a:pt x="195" y="475"/>
                </a:cubicBezTo>
                <a:cubicBezTo>
                  <a:pt x="181" y="482"/>
                  <a:pt x="193" y="488"/>
                  <a:pt x="170" y="490"/>
                </a:cubicBezTo>
                <a:cubicBezTo>
                  <a:pt x="157" y="492"/>
                  <a:pt x="161" y="493"/>
                  <a:pt x="152" y="498"/>
                </a:cubicBezTo>
                <a:cubicBezTo>
                  <a:pt x="142" y="510"/>
                  <a:pt x="133" y="514"/>
                  <a:pt x="120" y="522"/>
                </a:cubicBezTo>
                <a:cubicBezTo>
                  <a:pt x="116" y="527"/>
                  <a:pt x="110" y="532"/>
                  <a:pt x="105" y="535"/>
                </a:cubicBezTo>
                <a:cubicBezTo>
                  <a:pt x="100" y="545"/>
                  <a:pt x="95" y="551"/>
                  <a:pt x="84" y="553"/>
                </a:cubicBezTo>
                <a:cubicBezTo>
                  <a:pt x="73" y="559"/>
                  <a:pt x="63" y="567"/>
                  <a:pt x="53" y="574"/>
                </a:cubicBezTo>
                <a:cubicBezTo>
                  <a:pt x="50" y="579"/>
                  <a:pt x="43" y="584"/>
                  <a:pt x="38" y="588"/>
                </a:cubicBezTo>
                <a:cubicBezTo>
                  <a:pt x="33" y="598"/>
                  <a:pt x="27" y="601"/>
                  <a:pt x="18" y="606"/>
                </a:cubicBezTo>
                <a:cubicBezTo>
                  <a:pt x="12" y="615"/>
                  <a:pt x="10" y="611"/>
                  <a:pt x="6" y="603"/>
                </a:cubicBezTo>
                <a:cubicBezTo>
                  <a:pt x="5" y="597"/>
                  <a:pt x="3" y="594"/>
                  <a:pt x="0" y="589"/>
                </a:cubicBezTo>
                <a:cubicBezTo>
                  <a:pt x="3" y="582"/>
                  <a:pt x="3" y="580"/>
                  <a:pt x="11" y="579"/>
                </a:cubicBezTo>
                <a:cubicBezTo>
                  <a:pt x="13" y="570"/>
                  <a:pt x="13" y="561"/>
                  <a:pt x="9" y="552"/>
                </a:cubicBezTo>
                <a:cubicBezTo>
                  <a:pt x="8" y="546"/>
                  <a:pt x="6" y="541"/>
                  <a:pt x="5" y="535"/>
                </a:cubicBezTo>
                <a:cubicBezTo>
                  <a:pt x="11" y="531"/>
                  <a:pt x="15" y="526"/>
                  <a:pt x="21" y="522"/>
                </a:cubicBezTo>
                <a:cubicBezTo>
                  <a:pt x="24" y="517"/>
                  <a:pt x="27" y="513"/>
                  <a:pt x="29" y="508"/>
                </a:cubicBezTo>
                <a:cubicBezTo>
                  <a:pt x="21" y="506"/>
                  <a:pt x="14" y="500"/>
                  <a:pt x="6" y="498"/>
                </a:cubicBezTo>
                <a:cubicBezTo>
                  <a:pt x="4" y="488"/>
                  <a:pt x="1" y="489"/>
                  <a:pt x="8" y="480"/>
                </a:cubicBezTo>
                <a:cubicBezTo>
                  <a:pt x="9" y="469"/>
                  <a:pt x="6" y="461"/>
                  <a:pt x="17" y="459"/>
                </a:cubicBezTo>
                <a:cubicBezTo>
                  <a:pt x="19" y="449"/>
                  <a:pt x="24" y="443"/>
                  <a:pt x="18" y="432"/>
                </a:cubicBezTo>
                <a:cubicBezTo>
                  <a:pt x="17" y="425"/>
                  <a:pt x="17" y="422"/>
                  <a:pt x="11" y="418"/>
                </a:cubicBezTo>
                <a:cubicBezTo>
                  <a:pt x="12" y="409"/>
                  <a:pt x="18" y="408"/>
                  <a:pt x="26" y="403"/>
                </a:cubicBezTo>
                <a:cubicBezTo>
                  <a:pt x="27" y="395"/>
                  <a:pt x="27" y="385"/>
                  <a:pt x="35" y="382"/>
                </a:cubicBezTo>
                <a:cubicBezTo>
                  <a:pt x="48" y="385"/>
                  <a:pt x="57" y="385"/>
                  <a:pt x="71" y="384"/>
                </a:cubicBezTo>
                <a:cubicBezTo>
                  <a:pt x="75" y="377"/>
                  <a:pt x="81" y="375"/>
                  <a:pt x="87" y="370"/>
                </a:cubicBezTo>
                <a:cubicBezTo>
                  <a:pt x="90" y="365"/>
                  <a:pt x="95" y="360"/>
                  <a:pt x="101" y="358"/>
                </a:cubicBezTo>
                <a:cubicBezTo>
                  <a:pt x="102" y="334"/>
                  <a:pt x="98" y="343"/>
                  <a:pt x="111" y="337"/>
                </a:cubicBezTo>
                <a:cubicBezTo>
                  <a:pt x="114" y="327"/>
                  <a:pt x="115" y="307"/>
                  <a:pt x="104" y="301"/>
                </a:cubicBezTo>
                <a:cubicBezTo>
                  <a:pt x="106" y="289"/>
                  <a:pt x="115" y="295"/>
                  <a:pt x="125" y="297"/>
                </a:cubicBezTo>
                <a:cubicBezTo>
                  <a:pt x="134" y="293"/>
                  <a:pt x="133" y="286"/>
                  <a:pt x="140" y="285"/>
                </a:cubicBezTo>
                <a:cubicBezTo>
                  <a:pt x="145" y="282"/>
                  <a:pt x="146" y="278"/>
                  <a:pt x="149" y="273"/>
                </a:cubicBezTo>
                <a:cubicBezTo>
                  <a:pt x="144" y="264"/>
                  <a:pt x="141" y="255"/>
                  <a:pt x="135" y="246"/>
                </a:cubicBezTo>
                <a:cubicBezTo>
                  <a:pt x="134" y="240"/>
                  <a:pt x="131" y="237"/>
                  <a:pt x="129" y="232"/>
                </a:cubicBezTo>
                <a:cubicBezTo>
                  <a:pt x="127" y="219"/>
                  <a:pt x="119" y="208"/>
                  <a:pt x="108" y="202"/>
                </a:cubicBezTo>
                <a:cubicBezTo>
                  <a:pt x="103" y="195"/>
                  <a:pt x="101" y="187"/>
                  <a:pt x="96" y="180"/>
                </a:cubicBezTo>
                <a:cubicBezTo>
                  <a:pt x="95" y="171"/>
                  <a:pt x="97" y="167"/>
                  <a:pt x="89" y="163"/>
                </a:cubicBezTo>
                <a:cubicBezTo>
                  <a:pt x="87" y="156"/>
                  <a:pt x="89" y="152"/>
                  <a:pt x="81" y="150"/>
                </a:cubicBezTo>
                <a:cubicBezTo>
                  <a:pt x="77" y="143"/>
                  <a:pt x="72" y="140"/>
                  <a:pt x="69" y="133"/>
                </a:cubicBezTo>
                <a:cubicBezTo>
                  <a:pt x="71" y="120"/>
                  <a:pt x="69" y="119"/>
                  <a:pt x="80" y="117"/>
                </a:cubicBezTo>
                <a:cubicBezTo>
                  <a:pt x="83" y="112"/>
                  <a:pt x="85" y="109"/>
                  <a:pt x="90" y="105"/>
                </a:cubicBezTo>
                <a:cubicBezTo>
                  <a:pt x="93" y="98"/>
                  <a:pt x="96" y="100"/>
                  <a:pt x="102" y="97"/>
                </a:cubicBezTo>
                <a:cubicBezTo>
                  <a:pt x="106" y="91"/>
                  <a:pt x="109" y="91"/>
                  <a:pt x="116" y="90"/>
                </a:cubicBezTo>
                <a:cubicBezTo>
                  <a:pt x="118" y="86"/>
                  <a:pt x="155" y="64"/>
                  <a:pt x="161" y="63"/>
                </a:cubicBezTo>
                <a:cubicBezTo>
                  <a:pt x="171" y="56"/>
                  <a:pt x="175" y="43"/>
                  <a:pt x="182" y="33"/>
                </a:cubicBezTo>
                <a:cubicBezTo>
                  <a:pt x="184" y="21"/>
                  <a:pt x="194" y="11"/>
                  <a:pt x="206" y="9"/>
                </a:cubicBezTo>
                <a:cubicBezTo>
                  <a:pt x="211" y="7"/>
                  <a:pt x="215" y="4"/>
                  <a:pt x="219" y="1"/>
                </a:cubicBezTo>
                <a:cubicBezTo>
                  <a:pt x="231" y="3"/>
                  <a:pt x="227" y="6"/>
                  <a:pt x="233" y="0"/>
                </a:cubicBezTo>
                <a:close/>
              </a:path>
            </a:pathLst>
          </a:custGeom>
          <a:solidFill>
            <a:srgbClr val="FF0000"/>
          </a:solidFill>
          <a:ln w="19050" cap="flat" cmpd="sng">
            <a:solidFill>
              <a:schemeClr val="tx1"/>
            </a:solidFill>
            <a:prstDash val="solid"/>
            <a:round/>
            <a:headEnd/>
            <a:tailEnd/>
          </a:ln>
          <a:effectLst/>
        </p:spPr>
        <p:txBody>
          <a:bodyPr/>
          <a:lstStyle/>
          <a:p>
            <a:pPr>
              <a:defRPr/>
            </a:pPr>
            <a:endParaRPr lang="en-US" sz="1013" dirty="0"/>
          </a:p>
        </p:txBody>
      </p:sp>
      <p:sp>
        <p:nvSpPr>
          <p:cNvPr id="7196" name="Freeform 102"/>
          <p:cNvSpPr>
            <a:spLocks/>
          </p:cNvSpPr>
          <p:nvPr/>
        </p:nvSpPr>
        <p:spPr bwMode="auto">
          <a:xfrm>
            <a:off x="5719170" y="2778921"/>
            <a:ext cx="400943" cy="464344"/>
          </a:xfrm>
          <a:custGeom>
            <a:avLst/>
            <a:gdLst>
              <a:gd name="T0" fmla="*/ 2147483646 w 464"/>
              <a:gd name="T1" fmla="*/ 2147483646 h 555"/>
              <a:gd name="T2" fmla="*/ 2147483646 w 464"/>
              <a:gd name="T3" fmla="*/ 2147483646 h 555"/>
              <a:gd name="T4" fmla="*/ 2147483646 w 464"/>
              <a:gd name="T5" fmla="*/ 2147483646 h 555"/>
              <a:gd name="T6" fmla="*/ 2147483646 w 464"/>
              <a:gd name="T7" fmla="*/ 2147483646 h 555"/>
              <a:gd name="T8" fmla="*/ 2147483646 w 464"/>
              <a:gd name="T9" fmla="*/ 2147483646 h 555"/>
              <a:gd name="T10" fmla="*/ 2147483646 w 464"/>
              <a:gd name="T11" fmla="*/ 2147483646 h 555"/>
              <a:gd name="T12" fmla="*/ 2147483646 w 464"/>
              <a:gd name="T13" fmla="*/ 2147483646 h 555"/>
              <a:gd name="T14" fmla="*/ 2147483646 w 464"/>
              <a:gd name="T15" fmla="*/ 2147483646 h 555"/>
              <a:gd name="T16" fmla="*/ 2147483646 w 464"/>
              <a:gd name="T17" fmla="*/ 2147483646 h 555"/>
              <a:gd name="T18" fmla="*/ 2147483646 w 464"/>
              <a:gd name="T19" fmla="*/ 2147483646 h 555"/>
              <a:gd name="T20" fmla="*/ 2147483646 w 464"/>
              <a:gd name="T21" fmla="*/ 2147483646 h 555"/>
              <a:gd name="T22" fmla="*/ 2147483646 w 464"/>
              <a:gd name="T23" fmla="*/ 2147483646 h 555"/>
              <a:gd name="T24" fmla="*/ 2147483646 w 464"/>
              <a:gd name="T25" fmla="*/ 2147483646 h 555"/>
              <a:gd name="T26" fmla="*/ 2147483646 w 464"/>
              <a:gd name="T27" fmla="*/ 2147483646 h 555"/>
              <a:gd name="T28" fmla="*/ 2147483646 w 464"/>
              <a:gd name="T29" fmla="*/ 2147483646 h 555"/>
              <a:gd name="T30" fmla="*/ 2147483646 w 464"/>
              <a:gd name="T31" fmla="*/ 2147483646 h 555"/>
              <a:gd name="T32" fmla="*/ 2147483646 w 464"/>
              <a:gd name="T33" fmla="*/ 2147483646 h 555"/>
              <a:gd name="T34" fmla="*/ 2147483646 w 464"/>
              <a:gd name="T35" fmla="*/ 2147483646 h 555"/>
              <a:gd name="T36" fmla="*/ 2147483646 w 464"/>
              <a:gd name="T37" fmla="*/ 2147483646 h 555"/>
              <a:gd name="T38" fmla="*/ 2147483646 w 464"/>
              <a:gd name="T39" fmla="*/ 2147483646 h 555"/>
              <a:gd name="T40" fmla="*/ 2147483646 w 464"/>
              <a:gd name="T41" fmla="*/ 2147483646 h 555"/>
              <a:gd name="T42" fmla="*/ 2147483646 w 464"/>
              <a:gd name="T43" fmla="*/ 2147483646 h 555"/>
              <a:gd name="T44" fmla="*/ 2147483646 w 464"/>
              <a:gd name="T45" fmla="*/ 2147483646 h 555"/>
              <a:gd name="T46" fmla="*/ 2147483646 w 464"/>
              <a:gd name="T47" fmla="*/ 2147483646 h 555"/>
              <a:gd name="T48" fmla="*/ 2147483646 w 464"/>
              <a:gd name="T49" fmla="*/ 2147483646 h 555"/>
              <a:gd name="T50" fmla="*/ 2147483646 w 464"/>
              <a:gd name="T51" fmla="*/ 2147483646 h 555"/>
              <a:gd name="T52" fmla="*/ 2147483646 w 464"/>
              <a:gd name="T53" fmla="*/ 2147483646 h 555"/>
              <a:gd name="T54" fmla="*/ 2147483646 w 464"/>
              <a:gd name="T55" fmla="*/ 2147483646 h 555"/>
              <a:gd name="T56" fmla="*/ 2147483646 w 464"/>
              <a:gd name="T57" fmla="*/ 2147483646 h 555"/>
              <a:gd name="T58" fmla="*/ 2147483646 w 464"/>
              <a:gd name="T59" fmla="*/ 2147483646 h 555"/>
              <a:gd name="T60" fmla="*/ 2147483646 w 464"/>
              <a:gd name="T61" fmla="*/ 2147483646 h 555"/>
              <a:gd name="T62" fmla="*/ 2147483646 w 464"/>
              <a:gd name="T63" fmla="*/ 2147483646 h 555"/>
              <a:gd name="T64" fmla="*/ 2147483646 w 464"/>
              <a:gd name="T65" fmla="*/ 2147483646 h 555"/>
              <a:gd name="T66" fmla="*/ 2147483646 w 464"/>
              <a:gd name="T67" fmla="*/ 2147483646 h 555"/>
              <a:gd name="T68" fmla="*/ 2147483646 w 464"/>
              <a:gd name="T69" fmla="*/ 2147483646 h 555"/>
              <a:gd name="T70" fmla="*/ 2147483646 w 464"/>
              <a:gd name="T71" fmla="*/ 2147483646 h 555"/>
              <a:gd name="T72" fmla="*/ 2147483646 w 464"/>
              <a:gd name="T73" fmla="*/ 2147483646 h 555"/>
              <a:gd name="T74" fmla="*/ 2147483646 w 464"/>
              <a:gd name="T75" fmla="*/ 2147483646 h 555"/>
              <a:gd name="T76" fmla="*/ 2147483646 w 464"/>
              <a:gd name="T77" fmla="*/ 2147483646 h 555"/>
              <a:gd name="T78" fmla="*/ 2147483646 w 464"/>
              <a:gd name="T79" fmla="*/ 2147483646 h 555"/>
              <a:gd name="T80" fmla="*/ 2147483646 w 464"/>
              <a:gd name="T81" fmla="*/ 2147483646 h 555"/>
              <a:gd name="T82" fmla="*/ 2147483646 w 464"/>
              <a:gd name="T83" fmla="*/ 2147483646 h 555"/>
              <a:gd name="T84" fmla="*/ 2147483646 w 464"/>
              <a:gd name="T85" fmla="*/ 2147483646 h 555"/>
              <a:gd name="T86" fmla="*/ 2147483646 w 464"/>
              <a:gd name="T87" fmla="*/ 2147483646 h 555"/>
              <a:gd name="T88" fmla="*/ 2147483646 w 464"/>
              <a:gd name="T89" fmla="*/ 2147483646 h 555"/>
              <a:gd name="T90" fmla="*/ 2147483646 w 464"/>
              <a:gd name="T91" fmla="*/ 2147483646 h 555"/>
              <a:gd name="T92" fmla="*/ 2147483646 w 464"/>
              <a:gd name="T93" fmla="*/ 2147483646 h 555"/>
              <a:gd name="T94" fmla="*/ 2147483646 w 464"/>
              <a:gd name="T95" fmla="*/ 2147483646 h 555"/>
              <a:gd name="T96" fmla="*/ 2147483646 w 464"/>
              <a:gd name="T97" fmla="*/ 2147483646 h 555"/>
              <a:gd name="T98" fmla="*/ 2147483646 w 464"/>
              <a:gd name="T99" fmla="*/ 2147483646 h 555"/>
              <a:gd name="T100" fmla="*/ 0 w 464"/>
              <a:gd name="T101" fmla="*/ 2147483646 h 555"/>
              <a:gd name="T102" fmla="*/ 2147483646 w 464"/>
              <a:gd name="T103" fmla="*/ 2147483646 h 555"/>
              <a:gd name="T104" fmla="*/ 2147483646 w 464"/>
              <a:gd name="T105" fmla="*/ 2147483646 h 555"/>
              <a:gd name="T106" fmla="*/ 2147483646 w 464"/>
              <a:gd name="T107" fmla="*/ 2147483646 h 555"/>
              <a:gd name="T108" fmla="*/ 2147483646 w 464"/>
              <a:gd name="T109" fmla="*/ 2147483646 h 555"/>
              <a:gd name="T110" fmla="*/ 2147483646 w 464"/>
              <a:gd name="T111" fmla="*/ 2147483646 h 555"/>
              <a:gd name="T112" fmla="*/ 2147483646 w 464"/>
              <a:gd name="T113" fmla="*/ 2147483646 h 555"/>
              <a:gd name="T114" fmla="*/ 2147483646 w 464"/>
              <a:gd name="T115" fmla="*/ 2147483646 h 555"/>
              <a:gd name="T116" fmla="*/ 2147483646 w 464"/>
              <a:gd name="T117" fmla="*/ 2147483646 h 555"/>
              <a:gd name="T118" fmla="*/ 2147483646 w 464"/>
              <a:gd name="T119" fmla="*/ 2147483646 h 55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64" h="555">
                <a:moveTo>
                  <a:pt x="255" y="45"/>
                </a:moveTo>
                <a:lnTo>
                  <a:pt x="288" y="0"/>
                </a:lnTo>
                <a:lnTo>
                  <a:pt x="297" y="5"/>
                </a:lnTo>
                <a:lnTo>
                  <a:pt x="302" y="9"/>
                </a:lnTo>
                <a:lnTo>
                  <a:pt x="304" y="11"/>
                </a:lnTo>
                <a:lnTo>
                  <a:pt x="316" y="23"/>
                </a:lnTo>
                <a:lnTo>
                  <a:pt x="328" y="34"/>
                </a:lnTo>
                <a:lnTo>
                  <a:pt x="334" y="40"/>
                </a:lnTo>
                <a:lnTo>
                  <a:pt x="339" y="45"/>
                </a:lnTo>
                <a:lnTo>
                  <a:pt x="342" y="48"/>
                </a:lnTo>
                <a:lnTo>
                  <a:pt x="351" y="57"/>
                </a:lnTo>
                <a:lnTo>
                  <a:pt x="352" y="57"/>
                </a:lnTo>
                <a:lnTo>
                  <a:pt x="353" y="57"/>
                </a:lnTo>
                <a:lnTo>
                  <a:pt x="354" y="57"/>
                </a:lnTo>
                <a:lnTo>
                  <a:pt x="355" y="57"/>
                </a:lnTo>
                <a:lnTo>
                  <a:pt x="357" y="57"/>
                </a:lnTo>
                <a:lnTo>
                  <a:pt x="357" y="56"/>
                </a:lnTo>
                <a:lnTo>
                  <a:pt x="357" y="57"/>
                </a:lnTo>
                <a:lnTo>
                  <a:pt x="358" y="57"/>
                </a:lnTo>
                <a:lnTo>
                  <a:pt x="359" y="57"/>
                </a:lnTo>
                <a:lnTo>
                  <a:pt x="360" y="57"/>
                </a:lnTo>
                <a:lnTo>
                  <a:pt x="361" y="57"/>
                </a:lnTo>
                <a:lnTo>
                  <a:pt x="366" y="56"/>
                </a:lnTo>
                <a:lnTo>
                  <a:pt x="382" y="60"/>
                </a:lnTo>
                <a:lnTo>
                  <a:pt x="404" y="66"/>
                </a:lnTo>
                <a:lnTo>
                  <a:pt x="410" y="69"/>
                </a:lnTo>
                <a:lnTo>
                  <a:pt x="418" y="72"/>
                </a:lnTo>
                <a:lnTo>
                  <a:pt x="421" y="74"/>
                </a:lnTo>
                <a:lnTo>
                  <a:pt x="426" y="77"/>
                </a:lnTo>
                <a:lnTo>
                  <a:pt x="427" y="79"/>
                </a:lnTo>
                <a:lnTo>
                  <a:pt x="427" y="81"/>
                </a:lnTo>
                <a:lnTo>
                  <a:pt x="428" y="81"/>
                </a:lnTo>
                <a:lnTo>
                  <a:pt x="434" y="83"/>
                </a:lnTo>
                <a:lnTo>
                  <a:pt x="436" y="85"/>
                </a:lnTo>
                <a:lnTo>
                  <a:pt x="437" y="85"/>
                </a:lnTo>
                <a:lnTo>
                  <a:pt x="442" y="85"/>
                </a:lnTo>
                <a:lnTo>
                  <a:pt x="443" y="85"/>
                </a:lnTo>
                <a:lnTo>
                  <a:pt x="443" y="86"/>
                </a:lnTo>
                <a:lnTo>
                  <a:pt x="444" y="86"/>
                </a:lnTo>
                <a:lnTo>
                  <a:pt x="445" y="86"/>
                </a:lnTo>
                <a:lnTo>
                  <a:pt x="445" y="87"/>
                </a:lnTo>
                <a:lnTo>
                  <a:pt x="445" y="88"/>
                </a:lnTo>
                <a:lnTo>
                  <a:pt x="446" y="89"/>
                </a:lnTo>
                <a:lnTo>
                  <a:pt x="447" y="90"/>
                </a:lnTo>
                <a:lnTo>
                  <a:pt x="447" y="91"/>
                </a:lnTo>
                <a:lnTo>
                  <a:pt x="448" y="91"/>
                </a:lnTo>
                <a:lnTo>
                  <a:pt x="449" y="91"/>
                </a:lnTo>
                <a:lnTo>
                  <a:pt x="449" y="92"/>
                </a:lnTo>
                <a:lnTo>
                  <a:pt x="449" y="93"/>
                </a:lnTo>
                <a:lnTo>
                  <a:pt x="448" y="93"/>
                </a:lnTo>
                <a:lnTo>
                  <a:pt x="448" y="94"/>
                </a:lnTo>
                <a:lnTo>
                  <a:pt x="448" y="95"/>
                </a:lnTo>
                <a:lnTo>
                  <a:pt x="448" y="96"/>
                </a:lnTo>
                <a:lnTo>
                  <a:pt x="448" y="97"/>
                </a:lnTo>
                <a:lnTo>
                  <a:pt x="448" y="98"/>
                </a:lnTo>
                <a:lnTo>
                  <a:pt x="449" y="100"/>
                </a:lnTo>
                <a:lnTo>
                  <a:pt x="449" y="101"/>
                </a:lnTo>
                <a:lnTo>
                  <a:pt x="449" y="102"/>
                </a:lnTo>
                <a:lnTo>
                  <a:pt x="449" y="103"/>
                </a:lnTo>
                <a:lnTo>
                  <a:pt x="450" y="103"/>
                </a:lnTo>
                <a:lnTo>
                  <a:pt x="451" y="104"/>
                </a:lnTo>
                <a:lnTo>
                  <a:pt x="452" y="104"/>
                </a:lnTo>
                <a:lnTo>
                  <a:pt x="452" y="105"/>
                </a:lnTo>
                <a:lnTo>
                  <a:pt x="452" y="106"/>
                </a:lnTo>
                <a:lnTo>
                  <a:pt x="451" y="106"/>
                </a:lnTo>
                <a:lnTo>
                  <a:pt x="451" y="107"/>
                </a:lnTo>
                <a:lnTo>
                  <a:pt x="452" y="108"/>
                </a:lnTo>
                <a:lnTo>
                  <a:pt x="452" y="109"/>
                </a:lnTo>
                <a:lnTo>
                  <a:pt x="454" y="109"/>
                </a:lnTo>
                <a:lnTo>
                  <a:pt x="454" y="110"/>
                </a:lnTo>
                <a:lnTo>
                  <a:pt x="452" y="110"/>
                </a:lnTo>
                <a:lnTo>
                  <a:pt x="452" y="111"/>
                </a:lnTo>
                <a:lnTo>
                  <a:pt x="452" y="112"/>
                </a:lnTo>
                <a:lnTo>
                  <a:pt x="451" y="112"/>
                </a:lnTo>
                <a:lnTo>
                  <a:pt x="451" y="113"/>
                </a:lnTo>
                <a:lnTo>
                  <a:pt x="450" y="112"/>
                </a:lnTo>
                <a:lnTo>
                  <a:pt x="450" y="113"/>
                </a:lnTo>
                <a:lnTo>
                  <a:pt x="449" y="113"/>
                </a:lnTo>
                <a:lnTo>
                  <a:pt x="448" y="113"/>
                </a:lnTo>
                <a:lnTo>
                  <a:pt x="448" y="114"/>
                </a:lnTo>
                <a:lnTo>
                  <a:pt x="448" y="115"/>
                </a:lnTo>
                <a:lnTo>
                  <a:pt x="448" y="116"/>
                </a:lnTo>
                <a:lnTo>
                  <a:pt x="448" y="117"/>
                </a:lnTo>
                <a:lnTo>
                  <a:pt x="448" y="118"/>
                </a:lnTo>
                <a:lnTo>
                  <a:pt x="448" y="120"/>
                </a:lnTo>
                <a:lnTo>
                  <a:pt x="447" y="120"/>
                </a:lnTo>
                <a:lnTo>
                  <a:pt x="447" y="121"/>
                </a:lnTo>
                <a:lnTo>
                  <a:pt x="447" y="122"/>
                </a:lnTo>
                <a:lnTo>
                  <a:pt x="447" y="123"/>
                </a:lnTo>
                <a:lnTo>
                  <a:pt x="446" y="123"/>
                </a:lnTo>
                <a:lnTo>
                  <a:pt x="446" y="124"/>
                </a:lnTo>
                <a:lnTo>
                  <a:pt x="446" y="125"/>
                </a:lnTo>
                <a:lnTo>
                  <a:pt x="445" y="125"/>
                </a:lnTo>
                <a:lnTo>
                  <a:pt x="445" y="126"/>
                </a:lnTo>
                <a:lnTo>
                  <a:pt x="446" y="126"/>
                </a:lnTo>
                <a:lnTo>
                  <a:pt x="446" y="127"/>
                </a:lnTo>
                <a:lnTo>
                  <a:pt x="447" y="128"/>
                </a:lnTo>
                <a:lnTo>
                  <a:pt x="448" y="128"/>
                </a:lnTo>
                <a:lnTo>
                  <a:pt x="449" y="128"/>
                </a:lnTo>
                <a:lnTo>
                  <a:pt x="450" y="128"/>
                </a:lnTo>
                <a:lnTo>
                  <a:pt x="450" y="129"/>
                </a:lnTo>
                <a:lnTo>
                  <a:pt x="451" y="129"/>
                </a:lnTo>
                <a:lnTo>
                  <a:pt x="451" y="130"/>
                </a:lnTo>
                <a:lnTo>
                  <a:pt x="451" y="131"/>
                </a:lnTo>
                <a:lnTo>
                  <a:pt x="450" y="131"/>
                </a:lnTo>
                <a:lnTo>
                  <a:pt x="450" y="132"/>
                </a:lnTo>
                <a:lnTo>
                  <a:pt x="450" y="133"/>
                </a:lnTo>
                <a:lnTo>
                  <a:pt x="450" y="134"/>
                </a:lnTo>
                <a:lnTo>
                  <a:pt x="449" y="134"/>
                </a:lnTo>
                <a:lnTo>
                  <a:pt x="449" y="135"/>
                </a:lnTo>
                <a:lnTo>
                  <a:pt x="448" y="135"/>
                </a:lnTo>
                <a:lnTo>
                  <a:pt x="448" y="136"/>
                </a:lnTo>
                <a:lnTo>
                  <a:pt x="447" y="136"/>
                </a:lnTo>
                <a:lnTo>
                  <a:pt x="447" y="137"/>
                </a:lnTo>
                <a:lnTo>
                  <a:pt x="447" y="139"/>
                </a:lnTo>
                <a:lnTo>
                  <a:pt x="447" y="140"/>
                </a:lnTo>
                <a:lnTo>
                  <a:pt x="448" y="141"/>
                </a:lnTo>
                <a:lnTo>
                  <a:pt x="447" y="142"/>
                </a:lnTo>
                <a:lnTo>
                  <a:pt x="447" y="143"/>
                </a:lnTo>
                <a:lnTo>
                  <a:pt x="447" y="144"/>
                </a:lnTo>
                <a:lnTo>
                  <a:pt x="446" y="145"/>
                </a:lnTo>
                <a:lnTo>
                  <a:pt x="446" y="146"/>
                </a:lnTo>
                <a:lnTo>
                  <a:pt x="446" y="147"/>
                </a:lnTo>
                <a:lnTo>
                  <a:pt x="446" y="148"/>
                </a:lnTo>
                <a:lnTo>
                  <a:pt x="445" y="148"/>
                </a:lnTo>
                <a:lnTo>
                  <a:pt x="445" y="149"/>
                </a:lnTo>
                <a:lnTo>
                  <a:pt x="444" y="150"/>
                </a:lnTo>
                <a:lnTo>
                  <a:pt x="443" y="150"/>
                </a:lnTo>
                <a:lnTo>
                  <a:pt x="443" y="151"/>
                </a:lnTo>
                <a:lnTo>
                  <a:pt x="442" y="151"/>
                </a:lnTo>
                <a:lnTo>
                  <a:pt x="441" y="151"/>
                </a:lnTo>
                <a:lnTo>
                  <a:pt x="440" y="152"/>
                </a:lnTo>
                <a:lnTo>
                  <a:pt x="439" y="152"/>
                </a:lnTo>
                <a:lnTo>
                  <a:pt x="439" y="153"/>
                </a:lnTo>
                <a:lnTo>
                  <a:pt x="439" y="154"/>
                </a:lnTo>
                <a:lnTo>
                  <a:pt x="440" y="154"/>
                </a:lnTo>
                <a:lnTo>
                  <a:pt x="440" y="155"/>
                </a:lnTo>
                <a:lnTo>
                  <a:pt x="441" y="155"/>
                </a:lnTo>
                <a:lnTo>
                  <a:pt x="441" y="156"/>
                </a:lnTo>
                <a:lnTo>
                  <a:pt x="441" y="157"/>
                </a:lnTo>
                <a:lnTo>
                  <a:pt x="441" y="159"/>
                </a:lnTo>
                <a:lnTo>
                  <a:pt x="441" y="160"/>
                </a:lnTo>
                <a:lnTo>
                  <a:pt x="442" y="160"/>
                </a:lnTo>
                <a:lnTo>
                  <a:pt x="442" y="161"/>
                </a:lnTo>
                <a:lnTo>
                  <a:pt x="442" y="162"/>
                </a:lnTo>
                <a:lnTo>
                  <a:pt x="443" y="162"/>
                </a:lnTo>
                <a:lnTo>
                  <a:pt x="444" y="163"/>
                </a:lnTo>
                <a:lnTo>
                  <a:pt x="445" y="163"/>
                </a:lnTo>
                <a:lnTo>
                  <a:pt x="445" y="164"/>
                </a:lnTo>
                <a:lnTo>
                  <a:pt x="446" y="164"/>
                </a:lnTo>
                <a:lnTo>
                  <a:pt x="447" y="164"/>
                </a:lnTo>
                <a:lnTo>
                  <a:pt x="447" y="165"/>
                </a:lnTo>
                <a:lnTo>
                  <a:pt x="448" y="165"/>
                </a:lnTo>
                <a:lnTo>
                  <a:pt x="448" y="166"/>
                </a:lnTo>
                <a:lnTo>
                  <a:pt x="448" y="167"/>
                </a:lnTo>
                <a:lnTo>
                  <a:pt x="449" y="167"/>
                </a:lnTo>
                <a:lnTo>
                  <a:pt x="448" y="168"/>
                </a:lnTo>
                <a:lnTo>
                  <a:pt x="449" y="168"/>
                </a:lnTo>
                <a:lnTo>
                  <a:pt x="449" y="169"/>
                </a:lnTo>
                <a:lnTo>
                  <a:pt x="449" y="170"/>
                </a:lnTo>
                <a:lnTo>
                  <a:pt x="448" y="170"/>
                </a:lnTo>
                <a:lnTo>
                  <a:pt x="448" y="171"/>
                </a:lnTo>
                <a:lnTo>
                  <a:pt x="447" y="171"/>
                </a:lnTo>
                <a:lnTo>
                  <a:pt x="447" y="172"/>
                </a:lnTo>
                <a:lnTo>
                  <a:pt x="447" y="173"/>
                </a:lnTo>
                <a:lnTo>
                  <a:pt x="446" y="173"/>
                </a:lnTo>
                <a:lnTo>
                  <a:pt x="446" y="174"/>
                </a:lnTo>
                <a:lnTo>
                  <a:pt x="445" y="174"/>
                </a:lnTo>
                <a:lnTo>
                  <a:pt x="445" y="175"/>
                </a:lnTo>
                <a:lnTo>
                  <a:pt x="445" y="176"/>
                </a:lnTo>
                <a:lnTo>
                  <a:pt x="446" y="178"/>
                </a:lnTo>
                <a:lnTo>
                  <a:pt x="445" y="178"/>
                </a:lnTo>
                <a:lnTo>
                  <a:pt x="445" y="179"/>
                </a:lnTo>
                <a:lnTo>
                  <a:pt x="445" y="180"/>
                </a:lnTo>
                <a:lnTo>
                  <a:pt x="446" y="180"/>
                </a:lnTo>
                <a:lnTo>
                  <a:pt x="446" y="181"/>
                </a:lnTo>
                <a:lnTo>
                  <a:pt x="446" y="182"/>
                </a:lnTo>
                <a:lnTo>
                  <a:pt x="447" y="182"/>
                </a:lnTo>
                <a:lnTo>
                  <a:pt x="447" y="183"/>
                </a:lnTo>
                <a:lnTo>
                  <a:pt x="446" y="184"/>
                </a:lnTo>
                <a:lnTo>
                  <a:pt x="446" y="185"/>
                </a:lnTo>
                <a:lnTo>
                  <a:pt x="446" y="186"/>
                </a:lnTo>
                <a:lnTo>
                  <a:pt x="445" y="186"/>
                </a:lnTo>
                <a:lnTo>
                  <a:pt x="445" y="187"/>
                </a:lnTo>
                <a:lnTo>
                  <a:pt x="444" y="187"/>
                </a:lnTo>
                <a:lnTo>
                  <a:pt x="444" y="188"/>
                </a:lnTo>
                <a:lnTo>
                  <a:pt x="443" y="188"/>
                </a:lnTo>
                <a:lnTo>
                  <a:pt x="442" y="188"/>
                </a:lnTo>
                <a:lnTo>
                  <a:pt x="442" y="189"/>
                </a:lnTo>
                <a:lnTo>
                  <a:pt x="442" y="190"/>
                </a:lnTo>
                <a:lnTo>
                  <a:pt x="442" y="191"/>
                </a:lnTo>
                <a:lnTo>
                  <a:pt x="442" y="192"/>
                </a:lnTo>
                <a:lnTo>
                  <a:pt x="442" y="193"/>
                </a:lnTo>
                <a:lnTo>
                  <a:pt x="443" y="193"/>
                </a:lnTo>
                <a:lnTo>
                  <a:pt x="443" y="194"/>
                </a:lnTo>
                <a:lnTo>
                  <a:pt x="444" y="194"/>
                </a:lnTo>
                <a:lnTo>
                  <a:pt x="445" y="194"/>
                </a:lnTo>
                <a:lnTo>
                  <a:pt x="446" y="194"/>
                </a:lnTo>
                <a:lnTo>
                  <a:pt x="447" y="194"/>
                </a:lnTo>
                <a:lnTo>
                  <a:pt x="448" y="195"/>
                </a:lnTo>
                <a:lnTo>
                  <a:pt x="449" y="195"/>
                </a:lnTo>
                <a:lnTo>
                  <a:pt x="450" y="195"/>
                </a:lnTo>
                <a:lnTo>
                  <a:pt x="451" y="195"/>
                </a:lnTo>
                <a:lnTo>
                  <a:pt x="451" y="194"/>
                </a:lnTo>
                <a:lnTo>
                  <a:pt x="452" y="194"/>
                </a:lnTo>
                <a:lnTo>
                  <a:pt x="452" y="195"/>
                </a:lnTo>
                <a:lnTo>
                  <a:pt x="454" y="195"/>
                </a:lnTo>
                <a:lnTo>
                  <a:pt x="455" y="195"/>
                </a:lnTo>
                <a:lnTo>
                  <a:pt x="456" y="196"/>
                </a:lnTo>
                <a:lnTo>
                  <a:pt x="456" y="198"/>
                </a:lnTo>
                <a:lnTo>
                  <a:pt x="457" y="199"/>
                </a:lnTo>
                <a:lnTo>
                  <a:pt x="457" y="200"/>
                </a:lnTo>
                <a:lnTo>
                  <a:pt x="457" y="201"/>
                </a:lnTo>
                <a:lnTo>
                  <a:pt x="457" y="202"/>
                </a:lnTo>
                <a:lnTo>
                  <a:pt x="457" y="203"/>
                </a:lnTo>
                <a:lnTo>
                  <a:pt x="458" y="203"/>
                </a:lnTo>
                <a:lnTo>
                  <a:pt x="459" y="203"/>
                </a:lnTo>
                <a:lnTo>
                  <a:pt x="460" y="204"/>
                </a:lnTo>
                <a:lnTo>
                  <a:pt x="460" y="205"/>
                </a:lnTo>
                <a:lnTo>
                  <a:pt x="461" y="205"/>
                </a:lnTo>
                <a:lnTo>
                  <a:pt x="461" y="206"/>
                </a:lnTo>
                <a:lnTo>
                  <a:pt x="462" y="206"/>
                </a:lnTo>
                <a:lnTo>
                  <a:pt x="462" y="207"/>
                </a:lnTo>
                <a:lnTo>
                  <a:pt x="463" y="207"/>
                </a:lnTo>
                <a:lnTo>
                  <a:pt x="464" y="207"/>
                </a:lnTo>
                <a:lnTo>
                  <a:pt x="464" y="208"/>
                </a:lnTo>
                <a:lnTo>
                  <a:pt x="461" y="213"/>
                </a:lnTo>
                <a:lnTo>
                  <a:pt x="458" y="220"/>
                </a:lnTo>
                <a:lnTo>
                  <a:pt x="457" y="220"/>
                </a:lnTo>
                <a:lnTo>
                  <a:pt x="456" y="219"/>
                </a:lnTo>
                <a:lnTo>
                  <a:pt x="455" y="219"/>
                </a:lnTo>
                <a:lnTo>
                  <a:pt x="454" y="222"/>
                </a:lnTo>
                <a:lnTo>
                  <a:pt x="452" y="224"/>
                </a:lnTo>
                <a:lnTo>
                  <a:pt x="451" y="225"/>
                </a:lnTo>
                <a:lnTo>
                  <a:pt x="450" y="226"/>
                </a:lnTo>
                <a:lnTo>
                  <a:pt x="449" y="228"/>
                </a:lnTo>
                <a:lnTo>
                  <a:pt x="448" y="229"/>
                </a:lnTo>
                <a:lnTo>
                  <a:pt x="448" y="231"/>
                </a:lnTo>
                <a:lnTo>
                  <a:pt x="447" y="233"/>
                </a:lnTo>
                <a:lnTo>
                  <a:pt x="446" y="233"/>
                </a:lnTo>
                <a:lnTo>
                  <a:pt x="449" y="235"/>
                </a:lnTo>
                <a:lnTo>
                  <a:pt x="447" y="241"/>
                </a:lnTo>
                <a:lnTo>
                  <a:pt x="444" y="247"/>
                </a:lnTo>
                <a:lnTo>
                  <a:pt x="447" y="249"/>
                </a:lnTo>
                <a:lnTo>
                  <a:pt x="455" y="253"/>
                </a:lnTo>
                <a:lnTo>
                  <a:pt x="456" y="253"/>
                </a:lnTo>
                <a:lnTo>
                  <a:pt x="454" y="258"/>
                </a:lnTo>
                <a:lnTo>
                  <a:pt x="449" y="265"/>
                </a:lnTo>
                <a:lnTo>
                  <a:pt x="443" y="278"/>
                </a:lnTo>
                <a:lnTo>
                  <a:pt x="443" y="279"/>
                </a:lnTo>
                <a:lnTo>
                  <a:pt x="442" y="280"/>
                </a:lnTo>
                <a:lnTo>
                  <a:pt x="438" y="282"/>
                </a:lnTo>
                <a:lnTo>
                  <a:pt x="435" y="284"/>
                </a:lnTo>
                <a:lnTo>
                  <a:pt x="435" y="285"/>
                </a:lnTo>
                <a:lnTo>
                  <a:pt x="434" y="285"/>
                </a:lnTo>
                <a:lnTo>
                  <a:pt x="430" y="288"/>
                </a:lnTo>
                <a:lnTo>
                  <a:pt x="427" y="291"/>
                </a:lnTo>
                <a:lnTo>
                  <a:pt x="424" y="297"/>
                </a:lnTo>
                <a:lnTo>
                  <a:pt x="423" y="299"/>
                </a:lnTo>
                <a:lnTo>
                  <a:pt x="422" y="300"/>
                </a:lnTo>
                <a:lnTo>
                  <a:pt x="421" y="302"/>
                </a:lnTo>
                <a:lnTo>
                  <a:pt x="421" y="303"/>
                </a:lnTo>
                <a:lnTo>
                  <a:pt x="421" y="304"/>
                </a:lnTo>
                <a:lnTo>
                  <a:pt x="419" y="308"/>
                </a:lnTo>
                <a:lnTo>
                  <a:pt x="412" y="320"/>
                </a:lnTo>
                <a:lnTo>
                  <a:pt x="406" y="334"/>
                </a:lnTo>
                <a:lnTo>
                  <a:pt x="399" y="347"/>
                </a:lnTo>
                <a:lnTo>
                  <a:pt x="397" y="351"/>
                </a:lnTo>
                <a:lnTo>
                  <a:pt x="397" y="353"/>
                </a:lnTo>
                <a:lnTo>
                  <a:pt x="396" y="354"/>
                </a:lnTo>
                <a:lnTo>
                  <a:pt x="394" y="354"/>
                </a:lnTo>
                <a:lnTo>
                  <a:pt x="394" y="353"/>
                </a:lnTo>
                <a:lnTo>
                  <a:pt x="393" y="353"/>
                </a:lnTo>
                <a:lnTo>
                  <a:pt x="392" y="353"/>
                </a:lnTo>
                <a:lnTo>
                  <a:pt x="391" y="351"/>
                </a:lnTo>
                <a:lnTo>
                  <a:pt x="390" y="351"/>
                </a:lnTo>
                <a:lnTo>
                  <a:pt x="390" y="350"/>
                </a:lnTo>
                <a:lnTo>
                  <a:pt x="389" y="349"/>
                </a:lnTo>
                <a:lnTo>
                  <a:pt x="389" y="348"/>
                </a:lnTo>
                <a:lnTo>
                  <a:pt x="388" y="348"/>
                </a:lnTo>
                <a:lnTo>
                  <a:pt x="387" y="347"/>
                </a:lnTo>
                <a:lnTo>
                  <a:pt x="387" y="346"/>
                </a:lnTo>
                <a:lnTo>
                  <a:pt x="387" y="345"/>
                </a:lnTo>
                <a:lnTo>
                  <a:pt x="387" y="344"/>
                </a:lnTo>
                <a:lnTo>
                  <a:pt x="386" y="344"/>
                </a:lnTo>
                <a:lnTo>
                  <a:pt x="386" y="343"/>
                </a:lnTo>
                <a:lnTo>
                  <a:pt x="385" y="343"/>
                </a:lnTo>
                <a:lnTo>
                  <a:pt x="385" y="342"/>
                </a:lnTo>
                <a:lnTo>
                  <a:pt x="384" y="342"/>
                </a:lnTo>
                <a:lnTo>
                  <a:pt x="383" y="342"/>
                </a:lnTo>
                <a:lnTo>
                  <a:pt x="382" y="341"/>
                </a:lnTo>
                <a:lnTo>
                  <a:pt x="381" y="341"/>
                </a:lnTo>
                <a:lnTo>
                  <a:pt x="381" y="340"/>
                </a:lnTo>
                <a:lnTo>
                  <a:pt x="380" y="340"/>
                </a:lnTo>
                <a:lnTo>
                  <a:pt x="379" y="340"/>
                </a:lnTo>
                <a:lnTo>
                  <a:pt x="379" y="339"/>
                </a:lnTo>
                <a:lnTo>
                  <a:pt x="378" y="339"/>
                </a:lnTo>
                <a:lnTo>
                  <a:pt x="377" y="339"/>
                </a:lnTo>
                <a:lnTo>
                  <a:pt x="377" y="338"/>
                </a:lnTo>
                <a:lnTo>
                  <a:pt x="376" y="338"/>
                </a:lnTo>
                <a:lnTo>
                  <a:pt x="376" y="339"/>
                </a:lnTo>
                <a:lnTo>
                  <a:pt x="376" y="340"/>
                </a:lnTo>
                <a:lnTo>
                  <a:pt x="377" y="340"/>
                </a:lnTo>
                <a:lnTo>
                  <a:pt x="377" y="341"/>
                </a:lnTo>
                <a:lnTo>
                  <a:pt x="380" y="348"/>
                </a:lnTo>
                <a:lnTo>
                  <a:pt x="382" y="354"/>
                </a:lnTo>
                <a:lnTo>
                  <a:pt x="383" y="357"/>
                </a:lnTo>
                <a:lnTo>
                  <a:pt x="386" y="364"/>
                </a:lnTo>
                <a:lnTo>
                  <a:pt x="389" y="371"/>
                </a:lnTo>
                <a:lnTo>
                  <a:pt x="389" y="373"/>
                </a:lnTo>
                <a:lnTo>
                  <a:pt x="389" y="374"/>
                </a:lnTo>
                <a:lnTo>
                  <a:pt x="397" y="389"/>
                </a:lnTo>
                <a:lnTo>
                  <a:pt x="403" y="405"/>
                </a:lnTo>
                <a:lnTo>
                  <a:pt x="406" y="414"/>
                </a:lnTo>
                <a:lnTo>
                  <a:pt x="408" y="420"/>
                </a:lnTo>
                <a:lnTo>
                  <a:pt x="410" y="424"/>
                </a:lnTo>
                <a:lnTo>
                  <a:pt x="412" y="429"/>
                </a:lnTo>
                <a:lnTo>
                  <a:pt x="415" y="435"/>
                </a:lnTo>
                <a:lnTo>
                  <a:pt x="418" y="441"/>
                </a:lnTo>
                <a:lnTo>
                  <a:pt x="418" y="442"/>
                </a:lnTo>
                <a:lnTo>
                  <a:pt x="419" y="445"/>
                </a:lnTo>
                <a:lnTo>
                  <a:pt x="420" y="447"/>
                </a:lnTo>
                <a:lnTo>
                  <a:pt x="420" y="448"/>
                </a:lnTo>
                <a:lnTo>
                  <a:pt x="421" y="449"/>
                </a:lnTo>
                <a:lnTo>
                  <a:pt x="422" y="451"/>
                </a:lnTo>
                <a:lnTo>
                  <a:pt x="422" y="452"/>
                </a:lnTo>
                <a:lnTo>
                  <a:pt x="421" y="452"/>
                </a:lnTo>
                <a:lnTo>
                  <a:pt x="420" y="452"/>
                </a:lnTo>
                <a:lnTo>
                  <a:pt x="418" y="452"/>
                </a:lnTo>
                <a:lnTo>
                  <a:pt x="410" y="454"/>
                </a:lnTo>
                <a:lnTo>
                  <a:pt x="405" y="454"/>
                </a:lnTo>
                <a:lnTo>
                  <a:pt x="400" y="455"/>
                </a:lnTo>
                <a:lnTo>
                  <a:pt x="394" y="456"/>
                </a:lnTo>
                <a:lnTo>
                  <a:pt x="390" y="457"/>
                </a:lnTo>
                <a:lnTo>
                  <a:pt x="384" y="458"/>
                </a:lnTo>
                <a:lnTo>
                  <a:pt x="378" y="459"/>
                </a:lnTo>
                <a:lnTo>
                  <a:pt x="372" y="460"/>
                </a:lnTo>
                <a:lnTo>
                  <a:pt x="367" y="461"/>
                </a:lnTo>
                <a:lnTo>
                  <a:pt x="365" y="461"/>
                </a:lnTo>
                <a:lnTo>
                  <a:pt x="365" y="462"/>
                </a:lnTo>
                <a:lnTo>
                  <a:pt x="366" y="466"/>
                </a:lnTo>
                <a:lnTo>
                  <a:pt x="366" y="473"/>
                </a:lnTo>
                <a:lnTo>
                  <a:pt x="367" y="478"/>
                </a:lnTo>
                <a:lnTo>
                  <a:pt x="368" y="481"/>
                </a:lnTo>
                <a:lnTo>
                  <a:pt x="368" y="483"/>
                </a:lnTo>
                <a:lnTo>
                  <a:pt x="368" y="485"/>
                </a:lnTo>
                <a:lnTo>
                  <a:pt x="369" y="489"/>
                </a:lnTo>
                <a:lnTo>
                  <a:pt x="369" y="492"/>
                </a:lnTo>
                <a:lnTo>
                  <a:pt x="370" y="495"/>
                </a:lnTo>
                <a:lnTo>
                  <a:pt x="370" y="498"/>
                </a:lnTo>
                <a:lnTo>
                  <a:pt x="370" y="499"/>
                </a:lnTo>
                <a:lnTo>
                  <a:pt x="370" y="500"/>
                </a:lnTo>
                <a:lnTo>
                  <a:pt x="363" y="500"/>
                </a:lnTo>
                <a:lnTo>
                  <a:pt x="355" y="501"/>
                </a:lnTo>
                <a:lnTo>
                  <a:pt x="345" y="503"/>
                </a:lnTo>
                <a:lnTo>
                  <a:pt x="344" y="503"/>
                </a:lnTo>
                <a:lnTo>
                  <a:pt x="341" y="503"/>
                </a:lnTo>
                <a:lnTo>
                  <a:pt x="334" y="504"/>
                </a:lnTo>
                <a:lnTo>
                  <a:pt x="328" y="505"/>
                </a:lnTo>
                <a:lnTo>
                  <a:pt x="322" y="506"/>
                </a:lnTo>
                <a:lnTo>
                  <a:pt x="318" y="506"/>
                </a:lnTo>
                <a:lnTo>
                  <a:pt x="315" y="507"/>
                </a:lnTo>
                <a:lnTo>
                  <a:pt x="307" y="509"/>
                </a:lnTo>
                <a:lnTo>
                  <a:pt x="306" y="509"/>
                </a:lnTo>
                <a:lnTo>
                  <a:pt x="307" y="511"/>
                </a:lnTo>
                <a:lnTo>
                  <a:pt x="307" y="512"/>
                </a:lnTo>
                <a:lnTo>
                  <a:pt x="308" y="513"/>
                </a:lnTo>
                <a:lnTo>
                  <a:pt x="309" y="517"/>
                </a:lnTo>
                <a:lnTo>
                  <a:pt x="311" y="523"/>
                </a:lnTo>
                <a:lnTo>
                  <a:pt x="314" y="532"/>
                </a:lnTo>
                <a:lnTo>
                  <a:pt x="316" y="538"/>
                </a:lnTo>
                <a:lnTo>
                  <a:pt x="319" y="545"/>
                </a:lnTo>
                <a:lnTo>
                  <a:pt x="319" y="546"/>
                </a:lnTo>
                <a:lnTo>
                  <a:pt x="313" y="548"/>
                </a:lnTo>
                <a:lnTo>
                  <a:pt x="306" y="549"/>
                </a:lnTo>
                <a:lnTo>
                  <a:pt x="302" y="549"/>
                </a:lnTo>
                <a:lnTo>
                  <a:pt x="301" y="549"/>
                </a:lnTo>
                <a:lnTo>
                  <a:pt x="295" y="550"/>
                </a:lnTo>
                <a:lnTo>
                  <a:pt x="291" y="550"/>
                </a:lnTo>
                <a:lnTo>
                  <a:pt x="288" y="551"/>
                </a:lnTo>
                <a:lnTo>
                  <a:pt x="284" y="551"/>
                </a:lnTo>
                <a:lnTo>
                  <a:pt x="281" y="552"/>
                </a:lnTo>
                <a:lnTo>
                  <a:pt x="276" y="552"/>
                </a:lnTo>
                <a:lnTo>
                  <a:pt x="272" y="553"/>
                </a:lnTo>
                <a:lnTo>
                  <a:pt x="269" y="553"/>
                </a:lnTo>
                <a:lnTo>
                  <a:pt x="266" y="553"/>
                </a:lnTo>
                <a:lnTo>
                  <a:pt x="263" y="554"/>
                </a:lnTo>
                <a:lnTo>
                  <a:pt x="260" y="554"/>
                </a:lnTo>
                <a:lnTo>
                  <a:pt x="256" y="554"/>
                </a:lnTo>
                <a:lnTo>
                  <a:pt x="253" y="555"/>
                </a:lnTo>
                <a:lnTo>
                  <a:pt x="251" y="555"/>
                </a:lnTo>
                <a:lnTo>
                  <a:pt x="248" y="555"/>
                </a:lnTo>
                <a:lnTo>
                  <a:pt x="247" y="555"/>
                </a:lnTo>
                <a:lnTo>
                  <a:pt x="245" y="555"/>
                </a:lnTo>
                <a:lnTo>
                  <a:pt x="241" y="553"/>
                </a:lnTo>
                <a:lnTo>
                  <a:pt x="238" y="553"/>
                </a:lnTo>
                <a:lnTo>
                  <a:pt x="237" y="552"/>
                </a:lnTo>
                <a:lnTo>
                  <a:pt x="236" y="552"/>
                </a:lnTo>
                <a:lnTo>
                  <a:pt x="236" y="551"/>
                </a:lnTo>
                <a:lnTo>
                  <a:pt x="235" y="550"/>
                </a:lnTo>
                <a:lnTo>
                  <a:pt x="235" y="548"/>
                </a:lnTo>
                <a:lnTo>
                  <a:pt x="235" y="546"/>
                </a:lnTo>
                <a:lnTo>
                  <a:pt x="235" y="545"/>
                </a:lnTo>
                <a:lnTo>
                  <a:pt x="234" y="544"/>
                </a:lnTo>
                <a:lnTo>
                  <a:pt x="234" y="543"/>
                </a:lnTo>
                <a:lnTo>
                  <a:pt x="234" y="542"/>
                </a:lnTo>
                <a:lnTo>
                  <a:pt x="234" y="541"/>
                </a:lnTo>
                <a:lnTo>
                  <a:pt x="234" y="540"/>
                </a:lnTo>
                <a:lnTo>
                  <a:pt x="234" y="539"/>
                </a:lnTo>
                <a:lnTo>
                  <a:pt x="234" y="538"/>
                </a:lnTo>
                <a:lnTo>
                  <a:pt x="234" y="537"/>
                </a:lnTo>
                <a:lnTo>
                  <a:pt x="234" y="536"/>
                </a:lnTo>
                <a:lnTo>
                  <a:pt x="234" y="535"/>
                </a:lnTo>
                <a:lnTo>
                  <a:pt x="234" y="534"/>
                </a:lnTo>
                <a:lnTo>
                  <a:pt x="233" y="533"/>
                </a:lnTo>
                <a:lnTo>
                  <a:pt x="233" y="531"/>
                </a:lnTo>
                <a:lnTo>
                  <a:pt x="233" y="530"/>
                </a:lnTo>
                <a:lnTo>
                  <a:pt x="233" y="529"/>
                </a:lnTo>
                <a:lnTo>
                  <a:pt x="232" y="528"/>
                </a:lnTo>
                <a:lnTo>
                  <a:pt x="232" y="526"/>
                </a:lnTo>
                <a:lnTo>
                  <a:pt x="232" y="525"/>
                </a:lnTo>
                <a:lnTo>
                  <a:pt x="231" y="523"/>
                </a:lnTo>
                <a:lnTo>
                  <a:pt x="231" y="522"/>
                </a:lnTo>
                <a:lnTo>
                  <a:pt x="230" y="521"/>
                </a:lnTo>
                <a:lnTo>
                  <a:pt x="230" y="520"/>
                </a:lnTo>
                <a:lnTo>
                  <a:pt x="229" y="518"/>
                </a:lnTo>
                <a:lnTo>
                  <a:pt x="229" y="517"/>
                </a:lnTo>
                <a:lnTo>
                  <a:pt x="229" y="516"/>
                </a:lnTo>
                <a:lnTo>
                  <a:pt x="228" y="514"/>
                </a:lnTo>
                <a:lnTo>
                  <a:pt x="228" y="513"/>
                </a:lnTo>
                <a:lnTo>
                  <a:pt x="228" y="512"/>
                </a:lnTo>
                <a:lnTo>
                  <a:pt x="228" y="511"/>
                </a:lnTo>
                <a:lnTo>
                  <a:pt x="227" y="511"/>
                </a:lnTo>
                <a:lnTo>
                  <a:pt x="227" y="510"/>
                </a:lnTo>
                <a:lnTo>
                  <a:pt x="227" y="509"/>
                </a:lnTo>
                <a:lnTo>
                  <a:pt x="227" y="507"/>
                </a:lnTo>
                <a:lnTo>
                  <a:pt x="226" y="507"/>
                </a:lnTo>
                <a:lnTo>
                  <a:pt x="226" y="506"/>
                </a:lnTo>
                <a:lnTo>
                  <a:pt x="225" y="505"/>
                </a:lnTo>
                <a:lnTo>
                  <a:pt x="225" y="504"/>
                </a:lnTo>
                <a:lnTo>
                  <a:pt x="225" y="503"/>
                </a:lnTo>
                <a:lnTo>
                  <a:pt x="224" y="503"/>
                </a:lnTo>
                <a:lnTo>
                  <a:pt x="224" y="502"/>
                </a:lnTo>
                <a:lnTo>
                  <a:pt x="223" y="501"/>
                </a:lnTo>
                <a:lnTo>
                  <a:pt x="223" y="500"/>
                </a:lnTo>
                <a:lnTo>
                  <a:pt x="222" y="499"/>
                </a:lnTo>
                <a:lnTo>
                  <a:pt x="222" y="498"/>
                </a:lnTo>
                <a:lnTo>
                  <a:pt x="221" y="497"/>
                </a:lnTo>
                <a:lnTo>
                  <a:pt x="221" y="496"/>
                </a:lnTo>
                <a:lnTo>
                  <a:pt x="221" y="495"/>
                </a:lnTo>
                <a:lnTo>
                  <a:pt x="219" y="495"/>
                </a:lnTo>
                <a:lnTo>
                  <a:pt x="219" y="494"/>
                </a:lnTo>
                <a:lnTo>
                  <a:pt x="219" y="493"/>
                </a:lnTo>
                <a:lnTo>
                  <a:pt x="218" y="492"/>
                </a:lnTo>
                <a:lnTo>
                  <a:pt x="218" y="491"/>
                </a:lnTo>
                <a:lnTo>
                  <a:pt x="218" y="490"/>
                </a:lnTo>
                <a:lnTo>
                  <a:pt x="218" y="489"/>
                </a:lnTo>
                <a:lnTo>
                  <a:pt x="217" y="487"/>
                </a:lnTo>
                <a:lnTo>
                  <a:pt x="217" y="486"/>
                </a:lnTo>
                <a:lnTo>
                  <a:pt x="217" y="485"/>
                </a:lnTo>
                <a:lnTo>
                  <a:pt x="216" y="485"/>
                </a:lnTo>
                <a:lnTo>
                  <a:pt x="216" y="484"/>
                </a:lnTo>
                <a:lnTo>
                  <a:pt x="215" y="483"/>
                </a:lnTo>
                <a:lnTo>
                  <a:pt x="215" y="482"/>
                </a:lnTo>
                <a:lnTo>
                  <a:pt x="214" y="482"/>
                </a:lnTo>
                <a:lnTo>
                  <a:pt x="214" y="481"/>
                </a:lnTo>
                <a:lnTo>
                  <a:pt x="213" y="481"/>
                </a:lnTo>
                <a:lnTo>
                  <a:pt x="212" y="480"/>
                </a:lnTo>
                <a:lnTo>
                  <a:pt x="211" y="480"/>
                </a:lnTo>
                <a:lnTo>
                  <a:pt x="210" y="479"/>
                </a:lnTo>
                <a:lnTo>
                  <a:pt x="209" y="479"/>
                </a:lnTo>
                <a:lnTo>
                  <a:pt x="208" y="479"/>
                </a:lnTo>
                <a:lnTo>
                  <a:pt x="207" y="478"/>
                </a:lnTo>
                <a:lnTo>
                  <a:pt x="206" y="478"/>
                </a:lnTo>
                <a:lnTo>
                  <a:pt x="205" y="478"/>
                </a:lnTo>
                <a:lnTo>
                  <a:pt x="204" y="477"/>
                </a:lnTo>
                <a:lnTo>
                  <a:pt x="203" y="477"/>
                </a:lnTo>
                <a:lnTo>
                  <a:pt x="202" y="476"/>
                </a:lnTo>
                <a:lnTo>
                  <a:pt x="200" y="475"/>
                </a:lnTo>
                <a:lnTo>
                  <a:pt x="199" y="475"/>
                </a:lnTo>
                <a:lnTo>
                  <a:pt x="199" y="474"/>
                </a:lnTo>
                <a:lnTo>
                  <a:pt x="198" y="474"/>
                </a:lnTo>
                <a:lnTo>
                  <a:pt x="197" y="473"/>
                </a:lnTo>
                <a:lnTo>
                  <a:pt x="196" y="472"/>
                </a:lnTo>
                <a:lnTo>
                  <a:pt x="196" y="471"/>
                </a:lnTo>
                <a:lnTo>
                  <a:pt x="195" y="471"/>
                </a:lnTo>
                <a:lnTo>
                  <a:pt x="195" y="470"/>
                </a:lnTo>
                <a:lnTo>
                  <a:pt x="194" y="470"/>
                </a:lnTo>
                <a:lnTo>
                  <a:pt x="193" y="468"/>
                </a:lnTo>
                <a:lnTo>
                  <a:pt x="192" y="468"/>
                </a:lnTo>
                <a:lnTo>
                  <a:pt x="191" y="468"/>
                </a:lnTo>
                <a:lnTo>
                  <a:pt x="191" y="467"/>
                </a:lnTo>
                <a:lnTo>
                  <a:pt x="190" y="467"/>
                </a:lnTo>
                <a:lnTo>
                  <a:pt x="189" y="467"/>
                </a:lnTo>
                <a:lnTo>
                  <a:pt x="188" y="467"/>
                </a:lnTo>
                <a:lnTo>
                  <a:pt x="187" y="467"/>
                </a:lnTo>
                <a:lnTo>
                  <a:pt x="186" y="467"/>
                </a:lnTo>
                <a:lnTo>
                  <a:pt x="185" y="467"/>
                </a:lnTo>
                <a:lnTo>
                  <a:pt x="184" y="468"/>
                </a:lnTo>
                <a:lnTo>
                  <a:pt x="183" y="468"/>
                </a:lnTo>
                <a:lnTo>
                  <a:pt x="181" y="470"/>
                </a:lnTo>
                <a:lnTo>
                  <a:pt x="180" y="470"/>
                </a:lnTo>
                <a:lnTo>
                  <a:pt x="180" y="471"/>
                </a:lnTo>
                <a:lnTo>
                  <a:pt x="179" y="471"/>
                </a:lnTo>
                <a:lnTo>
                  <a:pt x="178" y="471"/>
                </a:lnTo>
                <a:lnTo>
                  <a:pt x="177" y="471"/>
                </a:lnTo>
                <a:lnTo>
                  <a:pt x="176" y="471"/>
                </a:lnTo>
                <a:lnTo>
                  <a:pt x="175" y="471"/>
                </a:lnTo>
                <a:lnTo>
                  <a:pt x="174" y="472"/>
                </a:lnTo>
                <a:lnTo>
                  <a:pt x="173" y="472"/>
                </a:lnTo>
                <a:lnTo>
                  <a:pt x="172" y="472"/>
                </a:lnTo>
                <a:lnTo>
                  <a:pt x="171" y="472"/>
                </a:lnTo>
                <a:lnTo>
                  <a:pt x="171" y="473"/>
                </a:lnTo>
                <a:lnTo>
                  <a:pt x="170" y="473"/>
                </a:lnTo>
                <a:lnTo>
                  <a:pt x="169" y="473"/>
                </a:lnTo>
                <a:lnTo>
                  <a:pt x="168" y="473"/>
                </a:lnTo>
                <a:lnTo>
                  <a:pt x="168" y="474"/>
                </a:lnTo>
                <a:lnTo>
                  <a:pt x="167" y="474"/>
                </a:lnTo>
                <a:lnTo>
                  <a:pt x="166" y="474"/>
                </a:lnTo>
                <a:lnTo>
                  <a:pt x="165" y="474"/>
                </a:lnTo>
                <a:lnTo>
                  <a:pt x="165" y="475"/>
                </a:lnTo>
                <a:lnTo>
                  <a:pt x="164" y="475"/>
                </a:lnTo>
                <a:lnTo>
                  <a:pt x="163" y="475"/>
                </a:lnTo>
                <a:lnTo>
                  <a:pt x="161" y="475"/>
                </a:lnTo>
                <a:lnTo>
                  <a:pt x="160" y="475"/>
                </a:lnTo>
                <a:lnTo>
                  <a:pt x="159" y="475"/>
                </a:lnTo>
                <a:lnTo>
                  <a:pt x="158" y="475"/>
                </a:lnTo>
                <a:lnTo>
                  <a:pt x="157" y="475"/>
                </a:lnTo>
                <a:lnTo>
                  <a:pt x="156" y="475"/>
                </a:lnTo>
                <a:lnTo>
                  <a:pt x="155" y="474"/>
                </a:lnTo>
                <a:lnTo>
                  <a:pt x="154" y="474"/>
                </a:lnTo>
                <a:lnTo>
                  <a:pt x="153" y="474"/>
                </a:lnTo>
                <a:lnTo>
                  <a:pt x="152" y="473"/>
                </a:lnTo>
                <a:lnTo>
                  <a:pt x="151" y="473"/>
                </a:lnTo>
                <a:lnTo>
                  <a:pt x="151" y="472"/>
                </a:lnTo>
                <a:lnTo>
                  <a:pt x="150" y="472"/>
                </a:lnTo>
                <a:lnTo>
                  <a:pt x="149" y="471"/>
                </a:lnTo>
                <a:lnTo>
                  <a:pt x="148" y="471"/>
                </a:lnTo>
                <a:lnTo>
                  <a:pt x="148" y="470"/>
                </a:lnTo>
                <a:lnTo>
                  <a:pt x="147" y="470"/>
                </a:lnTo>
                <a:lnTo>
                  <a:pt x="146" y="470"/>
                </a:lnTo>
                <a:lnTo>
                  <a:pt x="146" y="468"/>
                </a:lnTo>
                <a:lnTo>
                  <a:pt x="145" y="467"/>
                </a:lnTo>
                <a:lnTo>
                  <a:pt x="144" y="467"/>
                </a:lnTo>
                <a:lnTo>
                  <a:pt x="144" y="466"/>
                </a:lnTo>
                <a:lnTo>
                  <a:pt x="142" y="465"/>
                </a:lnTo>
                <a:lnTo>
                  <a:pt x="141" y="464"/>
                </a:lnTo>
                <a:lnTo>
                  <a:pt x="141" y="463"/>
                </a:lnTo>
                <a:lnTo>
                  <a:pt x="140" y="463"/>
                </a:lnTo>
                <a:lnTo>
                  <a:pt x="139" y="462"/>
                </a:lnTo>
                <a:lnTo>
                  <a:pt x="138" y="462"/>
                </a:lnTo>
                <a:lnTo>
                  <a:pt x="138" y="461"/>
                </a:lnTo>
                <a:lnTo>
                  <a:pt x="137" y="461"/>
                </a:lnTo>
                <a:lnTo>
                  <a:pt x="136" y="461"/>
                </a:lnTo>
                <a:lnTo>
                  <a:pt x="135" y="461"/>
                </a:lnTo>
                <a:lnTo>
                  <a:pt x="134" y="461"/>
                </a:lnTo>
                <a:lnTo>
                  <a:pt x="133" y="460"/>
                </a:lnTo>
                <a:lnTo>
                  <a:pt x="132" y="460"/>
                </a:lnTo>
                <a:lnTo>
                  <a:pt x="131" y="460"/>
                </a:lnTo>
                <a:lnTo>
                  <a:pt x="131" y="459"/>
                </a:lnTo>
                <a:lnTo>
                  <a:pt x="130" y="459"/>
                </a:lnTo>
                <a:lnTo>
                  <a:pt x="129" y="458"/>
                </a:lnTo>
                <a:lnTo>
                  <a:pt x="129" y="457"/>
                </a:lnTo>
                <a:lnTo>
                  <a:pt x="128" y="457"/>
                </a:lnTo>
                <a:lnTo>
                  <a:pt x="128" y="456"/>
                </a:lnTo>
                <a:lnTo>
                  <a:pt x="127" y="456"/>
                </a:lnTo>
                <a:lnTo>
                  <a:pt x="127" y="455"/>
                </a:lnTo>
                <a:lnTo>
                  <a:pt x="127" y="454"/>
                </a:lnTo>
                <a:lnTo>
                  <a:pt x="126" y="454"/>
                </a:lnTo>
                <a:lnTo>
                  <a:pt x="126" y="453"/>
                </a:lnTo>
                <a:lnTo>
                  <a:pt x="126" y="452"/>
                </a:lnTo>
                <a:lnTo>
                  <a:pt x="126" y="451"/>
                </a:lnTo>
                <a:lnTo>
                  <a:pt x="126" y="449"/>
                </a:lnTo>
                <a:lnTo>
                  <a:pt x="125" y="449"/>
                </a:lnTo>
                <a:lnTo>
                  <a:pt x="125" y="448"/>
                </a:lnTo>
                <a:lnTo>
                  <a:pt x="125" y="447"/>
                </a:lnTo>
                <a:lnTo>
                  <a:pt x="125" y="446"/>
                </a:lnTo>
                <a:lnTo>
                  <a:pt x="125" y="445"/>
                </a:lnTo>
                <a:lnTo>
                  <a:pt x="125" y="444"/>
                </a:lnTo>
                <a:lnTo>
                  <a:pt x="125" y="443"/>
                </a:lnTo>
                <a:lnTo>
                  <a:pt x="125" y="442"/>
                </a:lnTo>
                <a:lnTo>
                  <a:pt x="125" y="441"/>
                </a:lnTo>
                <a:lnTo>
                  <a:pt x="125" y="440"/>
                </a:lnTo>
                <a:lnTo>
                  <a:pt x="123" y="440"/>
                </a:lnTo>
                <a:lnTo>
                  <a:pt x="123" y="439"/>
                </a:lnTo>
                <a:lnTo>
                  <a:pt x="123" y="438"/>
                </a:lnTo>
                <a:lnTo>
                  <a:pt x="123" y="437"/>
                </a:lnTo>
                <a:lnTo>
                  <a:pt x="123" y="436"/>
                </a:lnTo>
                <a:lnTo>
                  <a:pt x="122" y="435"/>
                </a:lnTo>
                <a:lnTo>
                  <a:pt x="122" y="434"/>
                </a:lnTo>
                <a:lnTo>
                  <a:pt x="122" y="433"/>
                </a:lnTo>
                <a:lnTo>
                  <a:pt x="122" y="432"/>
                </a:lnTo>
                <a:lnTo>
                  <a:pt x="122" y="431"/>
                </a:lnTo>
                <a:lnTo>
                  <a:pt x="122" y="429"/>
                </a:lnTo>
                <a:lnTo>
                  <a:pt x="121" y="429"/>
                </a:lnTo>
                <a:lnTo>
                  <a:pt x="121" y="428"/>
                </a:lnTo>
                <a:lnTo>
                  <a:pt x="121" y="427"/>
                </a:lnTo>
                <a:lnTo>
                  <a:pt x="121" y="426"/>
                </a:lnTo>
                <a:lnTo>
                  <a:pt x="121" y="425"/>
                </a:lnTo>
                <a:lnTo>
                  <a:pt x="121" y="424"/>
                </a:lnTo>
                <a:lnTo>
                  <a:pt x="120" y="423"/>
                </a:lnTo>
                <a:lnTo>
                  <a:pt x="120" y="422"/>
                </a:lnTo>
                <a:lnTo>
                  <a:pt x="120" y="421"/>
                </a:lnTo>
                <a:lnTo>
                  <a:pt x="120" y="420"/>
                </a:lnTo>
                <a:lnTo>
                  <a:pt x="120" y="419"/>
                </a:lnTo>
                <a:lnTo>
                  <a:pt x="119" y="419"/>
                </a:lnTo>
                <a:lnTo>
                  <a:pt x="119" y="418"/>
                </a:lnTo>
                <a:lnTo>
                  <a:pt x="119" y="417"/>
                </a:lnTo>
                <a:lnTo>
                  <a:pt x="118" y="416"/>
                </a:lnTo>
                <a:lnTo>
                  <a:pt x="118" y="415"/>
                </a:lnTo>
                <a:lnTo>
                  <a:pt x="118" y="414"/>
                </a:lnTo>
                <a:lnTo>
                  <a:pt x="117" y="414"/>
                </a:lnTo>
                <a:lnTo>
                  <a:pt x="117" y="413"/>
                </a:lnTo>
                <a:lnTo>
                  <a:pt x="117" y="412"/>
                </a:lnTo>
                <a:lnTo>
                  <a:pt x="117" y="410"/>
                </a:lnTo>
                <a:lnTo>
                  <a:pt x="117" y="409"/>
                </a:lnTo>
                <a:lnTo>
                  <a:pt x="117" y="408"/>
                </a:lnTo>
                <a:lnTo>
                  <a:pt x="117" y="407"/>
                </a:lnTo>
                <a:lnTo>
                  <a:pt x="117" y="406"/>
                </a:lnTo>
                <a:lnTo>
                  <a:pt x="118" y="406"/>
                </a:lnTo>
                <a:lnTo>
                  <a:pt x="118" y="405"/>
                </a:lnTo>
                <a:lnTo>
                  <a:pt x="118" y="404"/>
                </a:lnTo>
                <a:lnTo>
                  <a:pt x="118" y="403"/>
                </a:lnTo>
                <a:lnTo>
                  <a:pt x="119" y="403"/>
                </a:lnTo>
                <a:lnTo>
                  <a:pt x="119" y="402"/>
                </a:lnTo>
                <a:lnTo>
                  <a:pt x="119" y="401"/>
                </a:lnTo>
                <a:lnTo>
                  <a:pt x="119" y="400"/>
                </a:lnTo>
                <a:lnTo>
                  <a:pt x="120" y="399"/>
                </a:lnTo>
                <a:lnTo>
                  <a:pt x="120" y="398"/>
                </a:lnTo>
                <a:lnTo>
                  <a:pt x="120" y="397"/>
                </a:lnTo>
                <a:lnTo>
                  <a:pt x="119" y="397"/>
                </a:lnTo>
                <a:lnTo>
                  <a:pt x="119" y="396"/>
                </a:lnTo>
                <a:lnTo>
                  <a:pt x="119" y="395"/>
                </a:lnTo>
                <a:lnTo>
                  <a:pt x="119" y="394"/>
                </a:lnTo>
                <a:lnTo>
                  <a:pt x="119" y="393"/>
                </a:lnTo>
                <a:lnTo>
                  <a:pt x="119" y="392"/>
                </a:lnTo>
                <a:lnTo>
                  <a:pt x="119" y="390"/>
                </a:lnTo>
                <a:lnTo>
                  <a:pt x="119" y="389"/>
                </a:lnTo>
                <a:lnTo>
                  <a:pt x="119" y="388"/>
                </a:lnTo>
                <a:lnTo>
                  <a:pt x="120" y="388"/>
                </a:lnTo>
                <a:lnTo>
                  <a:pt x="120" y="387"/>
                </a:lnTo>
                <a:lnTo>
                  <a:pt x="121" y="387"/>
                </a:lnTo>
                <a:lnTo>
                  <a:pt x="121" y="386"/>
                </a:lnTo>
                <a:lnTo>
                  <a:pt x="122" y="386"/>
                </a:lnTo>
                <a:lnTo>
                  <a:pt x="122" y="385"/>
                </a:lnTo>
                <a:lnTo>
                  <a:pt x="122" y="384"/>
                </a:lnTo>
                <a:lnTo>
                  <a:pt x="123" y="384"/>
                </a:lnTo>
                <a:lnTo>
                  <a:pt x="123" y="383"/>
                </a:lnTo>
                <a:lnTo>
                  <a:pt x="123" y="382"/>
                </a:lnTo>
                <a:lnTo>
                  <a:pt x="125" y="381"/>
                </a:lnTo>
                <a:lnTo>
                  <a:pt x="125" y="380"/>
                </a:lnTo>
                <a:lnTo>
                  <a:pt x="126" y="379"/>
                </a:lnTo>
                <a:lnTo>
                  <a:pt x="126" y="378"/>
                </a:lnTo>
                <a:lnTo>
                  <a:pt x="126" y="377"/>
                </a:lnTo>
                <a:lnTo>
                  <a:pt x="126" y="376"/>
                </a:lnTo>
                <a:lnTo>
                  <a:pt x="126" y="375"/>
                </a:lnTo>
                <a:lnTo>
                  <a:pt x="126" y="374"/>
                </a:lnTo>
                <a:lnTo>
                  <a:pt x="126" y="373"/>
                </a:lnTo>
                <a:lnTo>
                  <a:pt x="126" y="371"/>
                </a:lnTo>
                <a:lnTo>
                  <a:pt x="126" y="370"/>
                </a:lnTo>
                <a:lnTo>
                  <a:pt x="126" y="369"/>
                </a:lnTo>
                <a:lnTo>
                  <a:pt x="126" y="368"/>
                </a:lnTo>
                <a:lnTo>
                  <a:pt x="125" y="368"/>
                </a:lnTo>
                <a:lnTo>
                  <a:pt x="125" y="367"/>
                </a:lnTo>
                <a:lnTo>
                  <a:pt x="125" y="366"/>
                </a:lnTo>
                <a:lnTo>
                  <a:pt x="125" y="365"/>
                </a:lnTo>
                <a:lnTo>
                  <a:pt x="125" y="364"/>
                </a:lnTo>
                <a:lnTo>
                  <a:pt x="125" y="363"/>
                </a:lnTo>
                <a:lnTo>
                  <a:pt x="125" y="362"/>
                </a:lnTo>
                <a:lnTo>
                  <a:pt x="125" y="361"/>
                </a:lnTo>
                <a:lnTo>
                  <a:pt x="125" y="360"/>
                </a:lnTo>
                <a:lnTo>
                  <a:pt x="125" y="359"/>
                </a:lnTo>
                <a:lnTo>
                  <a:pt x="125" y="358"/>
                </a:lnTo>
                <a:lnTo>
                  <a:pt x="123" y="357"/>
                </a:lnTo>
                <a:lnTo>
                  <a:pt x="123" y="356"/>
                </a:lnTo>
                <a:lnTo>
                  <a:pt x="123" y="355"/>
                </a:lnTo>
                <a:lnTo>
                  <a:pt x="123" y="354"/>
                </a:lnTo>
                <a:lnTo>
                  <a:pt x="123" y="353"/>
                </a:lnTo>
                <a:lnTo>
                  <a:pt x="122" y="353"/>
                </a:lnTo>
                <a:lnTo>
                  <a:pt x="122" y="351"/>
                </a:lnTo>
                <a:lnTo>
                  <a:pt x="122" y="350"/>
                </a:lnTo>
                <a:lnTo>
                  <a:pt x="122" y="349"/>
                </a:lnTo>
                <a:lnTo>
                  <a:pt x="122" y="348"/>
                </a:lnTo>
                <a:lnTo>
                  <a:pt x="122" y="347"/>
                </a:lnTo>
                <a:lnTo>
                  <a:pt x="122" y="346"/>
                </a:lnTo>
                <a:lnTo>
                  <a:pt x="122" y="345"/>
                </a:lnTo>
                <a:lnTo>
                  <a:pt x="122" y="344"/>
                </a:lnTo>
                <a:lnTo>
                  <a:pt x="122" y="343"/>
                </a:lnTo>
                <a:lnTo>
                  <a:pt x="122" y="342"/>
                </a:lnTo>
                <a:lnTo>
                  <a:pt x="122" y="341"/>
                </a:lnTo>
                <a:lnTo>
                  <a:pt x="122" y="340"/>
                </a:lnTo>
                <a:lnTo>
                  <a:pt x="122" y="339"/>
                </a:lnTo>
                <a:lnTo>
                  <a:pt x="122" y="338"/>
                </a:lnTo>
                <a:lnTo>
                  <a:pt x="122" y="337"/>
                </a:lnTo>
                <a:lnTo>
                  <a:pt x="122" y="336"/>
                </a:lnTo>
                <a:lnTo>
                  <a:pt x="122" y="335"/>
                </a:lnTo>
                <a:lnTo>
                  <a:pt x="122" y="334"/>
                </a:lnTo>
                <a:lnTo>
                  <a:pt x="122" y="332"/>
                </a:lnTo>
                <a:lnTo>
                  <a:pt x="122" y="331"/>
                </a:lnTo>
                <a:lnTo>
                  <a:pt x="122" y="330"/>
                </a:lnTo>
                <a:lnTo>
                  <a:pt x="122" y="329"/>
                </a:lnTo>
                <a:lnTo>
                  <a:pt x="122" y="328"/>
                </a:lnTo>
                <a:lnTo>
                  <a:pt x="122" y="327"/>
                </a:lnTo>
                <a:lnTo>
                  <a:pt x="122" y="326"/>
                </a:lnTo>
                <a:lnTo>
                  <a:pt x="122" y="325"/>
                </a:lnTo>
                <a:lnTo>
                  <a:pt x="122" y="324"/>
                </a:lnTo>
                <a:lnTo>
                  <a:pt x="122" y="323"/>
                </a:lnTo>
                <a:lnTo>
                  <a:pt x="122" y="322"/>
                </a:lnTo>
                <a:lnTo>
                  <a:pt x="122" y="321"/>
                </a:lnTo>
                <a:lnTo>
                  <a:pt x="122" y="320"/>
                </a:lnTo>
                <a:lnTo>
                  <a:pt x="122" y="319"/>
                </a:lnTo>
                <a:lnTo>
                  <a:pt x="122" y="318"/>
                </a:lnTo>
                <a:lnTo>
                  <a:pt x="122" y="317"/>
                </a:lnTo>
                <a:lnTo>
                  <a:pt x="122" y="316"/>
                </a:lnTo>
                <a:lnTo>
                  <a:pt x="121" y="315"/>
                </a:lnTo>
                <a:lnTo>
                  <a:pt x="121" y="314"/>
                </a:lnTo>
                <a:lnTo>
                  <a:pt x="121" y="312"/>
                </a:lnTo>
                <a:lnTo>
                  <a:pt x="121" y="311"/>
                </a:lnTo>
                <a:lnTo>
                  <a:pt x="121" y="310"/>
                </a:lnTo>
                <a:lnTo>
                  <a:pt x="121" y="309"/>
                </a:lnTo>
                <a:lnTo>
                  <a:pt x="121" y="308"/>
                </a:lnTo>
                <a:lnTo>
                  <a:pt x="120" y="308"/>
                </a:lnTo>
                <a:lnTo>
                  <a:pt x="120" y="307"/>
                </a:lnTo>
                <a:lnTo>
                  <a:pt x="120" y="306"/>
                </a:lnTo>
                <a:lnTo>
                  <a:pt x="120" y="305"/>
                </a:lnTo>
                <a:lnTo>
                  <a:pt x="120" y="304"/>
                </a:lnTo>
                <a:lnTo>
                  <a:pt x="119" y="304"/>
                </a:lnTo>
                <a:lnTo>
                  <a:pt x="119" y="303"/>
                </a:lnTo>
                <a:lnTo>
                  <a:pt x="118" y="303"/>
                </a:lnTo>
                <a:lnTo>
                  <a:pt x="118" y="302"/>
                </a:lnTo>
                <a:lnTo>
                  <a:pt x="117" y="302"/>
                </a:lnTo>
                <a:lnTo>
                  <a:pt x="116" y="301"/>
                </a:lnTo>
                <a:lnTo>
                  <a:pt x="115" y="301"/>
                </a:lnTo>
                <a:lnTo>
                  <a:pt x="114" y="300"/>
                </a:lnTo>
                <a:lnTo>
                  <a:pt x="113" y="299"/>
                </a:lnTo>
                <a:lnTo>
                  <a:pt x="112" y="298"/>
                </a:lnTo>
                <a:lnTo>
                  <a:pt x="111" y="297"/>
                </a:lnTo>
                <a:lnTo>
                  <a:pt x="110" y="296"/>
                </a:lnTo>
                <a:lnTo>
                  <a:pt x="109" y="295"/>
                </a:lnTo>
                <a:lnTo>
                  <a:pt x="108" y="293"/>
                </a:lnTo>
                <a:lnTo>
                  <a:pt x="108" y="292"/>
                </a:lnTo>
                <a:lnTo>
                  <a:pt x="107" y="292"/>
                </a:lnTo>
                <a:lnTo>
                  <a:pt x="107" y="291"/>
                </a:lnTo>
                <a:lnTo>
                  <a:pt x="106" y="290"/>
                </a:lnTo>
                <a:lnTo>
                  <a:pt x="106" y="289"/>
                </a:lnTo>
                <a:lnTo>
                  <a:pt x="105" y="289"/>
                </a:lnTo>
                <a:lnTo>
                  <a:pt x="105" y="288"/>
                </a:lnTo>
                <a:lnTo>
                  <a:pt x="103" y="288"/>
                </a:lnTo>
                <a:lnTo>
                  <a:pt x="103" y="287"/>
                </a:lnTo>
                <a:lnTo>
                  <a:pt x="102" y="287"/>
                </a:lnTo>
                <a:lnTo>
                  <a:pt x="102" y="286"/>
                </a:lnTo>
                <a:lnTo>
                  <a:pt x="101" y="285"/>
                </a:lnTo>
                <a:lnTo>
                  <a:pt x="100" y="284"/>
                </a:lnTo>
                <a:lnTo>
                  <a:pt x="100" y="283"/>
                </a:lnTo>
                <a:lnTo>
                  <a:pt x="99" y="283"/>
                </a:lnTo>
                <a:lnTo>
                  <a:pt x="99" y="282"/>
                </a:lnTo>
                <a:lnTo>
                  <a:pt x="98" y="282"/>
                </a:lnTo>
                <a:lnTo>
                  <a:pt x="98" y="281"/>
                </a:lnTo>
                <a:lnTo>
                  <a:pt x="97" y="281"/>
                </a:lnTo>
                <a:lnTo>
                  <a:pt x="97" y="280"/>
                </a:lnTo>
                <a:lnTo>
                  <a:pt x="96" y="279"/>
                </a:lnTo>
                <a:lnTo>
                  <a:pt x="95" y="278"/>
                </a:lnTo>
                <a:lnTo>
                  <a:pt x="95" y="277"/>
                </a:lnTo>
                <a:lnTo>
                  <a:pt x="94" y="277"/>
                </a:lnTo>
                <a:lnTo>
                  <a:pt x="94" y="276"/>
                </a:lnTo>
                <a:lnTo>
                  <a:pt x="93" y="276"/>
                </a:lnTo>
                <a:lnTo>
                  <a:pt x="93" y="275"/>
                </a:lnTo>
                <a:lnTo>
                  <a:pt x="92" y="273"/>
                </a:lnTo>
                <a:lnTo>
                  <a:pt x="91" y="272"/>
                </a:lnTo>
                <a:lnTo>
                  <a:pt x="90" y="272"/>
                </a:lnTo>
                <a:lnTo>
                  <a:pt x="90" y="271"/>
                </a:lnTo>
                <a:lnTo>
                  <a:pt x="89" y="271"/>
                </a:lnTo>
                <a:lnTo>
                  <a:pt x="88" y="271"/>
                </a:lnTo>
                <a:lnTo>
                  <a:pt x="87" y="270"/>
                </a:lnTo>
                <a:lnTo>
                  <a:pt x="86" y="270"/>
                </a:lnTo>
                <a:lnTo>
                  <a:pt x="84" y="269"/>
                </a:lnTo>
                <a:lnTo>
                  <a:pt x="83" y="269"/>
                </a:lnTo>
                <a:lnTo>
                  <a:pt x="82" y="269"/>
                </a:lnTo>
                <a:lnTo>
                  <a:pt x="82" y="268"/>
                </a:lnTo>
                <a:lnTo>
                  <a:pt x="81" y="268"/>
                </a:lnTo>
                <a:lnTo>
                  <a:pt x="80" y="267"/>
                </a:lnTo>
                <a:lnTo>
                  <a:pt x="79" y="267"/>
                </a:lnTo>
                <a:lnTo>
                  <a:pt x="78" y="267"/>
                </a:lnTo>
                <a:lnTo>
                  <a:pt x="77" y="266"/>
                </a:lnTo>
                <a:lnTo>
                  <a:pt x="76" y="266"/>
                </a:lnTo>
                <a:lnTo>
                  <a:pt x="76" y="265"/>
                </a:lnTo>
                <a:lnTo>
                  <a:pt x="75" y="265"/>
                </a:lnTo>
                <a:lnTo>
                  <a:pt x="74" y="265"/>
                </a:lnTo>
                <a:lnTo>
                  <a:pt x="73" y="265"/>
                </a:lnTo>
                <a:lnTo>
                  <a:pt x="72" y="264"/>
                </a:lnTo>
                <a:lnTo>
                  <a:pt x="71" y="264"/>
                </a:lnTo>
                <a:lnTo>
                  <a:pt x="70" y="264"/>
                </a:lnTo>
                <a:lnTo>
                  <a:pt x="69" y="264"/>
                </a:lnTo>
                <a:lnTo>
                  <a:pt x="68" y="264"/>
                </a:lnTo>
                <a:lnTo>
                  <a:pt x="67" y="264"/>
                </a:lnTo>
                <a:lnTo>
                  <a:pt x="65" y="264"/>
                </a:lnTo>
                <a:lnTo>
                  <a:pt x="64" y="264"/>
                </a:lnTo>
                <a:lnTo>
                  <a:pt x="64" y="263"/>
                </a:lnTo>
                <a:lnTo>
                  <a:pt x="63" y="263"/>
                </a:lnTo>
                <a:lnTo>
                  <a:pt x="62" y="263"/>
                </a:lnTo>
                <a:lnTo>
                  <a:pt x="61" y="263"/>
                </a:lnTo>
                <a:lnTo>
                  <a:pt x="60" y="263"/>
                </a:lnTo>
                <a:lnTo>
                  <a:pt x="59" y="263"/>
                </a:lnTo>
                <a:lnTo>
                  <a:pt x="58" y="262"/>
                </a:lnTo>
                <a:lnTo>
                  <a:pt x="57" y="262"/>
                </a:lnTo>
                <a:lnTo>
                  <a:pt x="56" y="262"/>
                </a:lnTo>
                <a:lnTo>
                  <a:pt x="55" y="262"/>
                </a:lnTo>
                <a:lnTo>
                  <a:pt x="54" y="262"/>
                </a:lnTo>
                <a:lnTo>
                  <a:pt x="53" y="262"/>
                </a:lnTo>
                <a:lnTo>
                  <a:pt x="52" y="263"/>
                </a:lnTo>
                <a:lnTo>
                  <a:pt x="51" y="263"/>
                </a:lnTo>
                <a:lnTo>
                  <a:pt x="50" y="263"/>
                </a:lnTo>
                <a:lnTo>
                  <a:pt x="49" y="264"/>
                </a:lnTo>
                <a:lnTo>
                  <a:pt x="48" y="264"/>
                </a:lnTo>
                <a:lnTo>
                  <a:pt x="47" y="265"/>
                </a:lnTo>
                <a:lnTo>
                  <a:pt x="45" y="265"/>
                </a:lnTo>
                <a:lnTo>
                  <a:pt x="45" y="266"/>
                </a:lnTo>
                <a:lnTo>
                  <a:pt x="44" y="266"/>
                </a:lnTo>
                <a:lnTo>
                  <a:pt x="43" y="266"/>
                </a:lnTo>
                <a:lnTo>
                  <a:pt x="43" y="267"/>
                </a:lnTo>
                <a:lnTo>
                  <a:pt x="42" y="268"/>
                </a:lnTo>
                <a:lnTo>
                  <a:pt x="41" y="268"/>
                </a:lnTo>
                <a:lnTo>
                  <a:pt x="41" y="269"/>
                </a:lnTo>
                <a:lnTo>
                  <a:pt x="40" y="269"/>
                </a:lnTo>
                <a:lnTo>
                  <a:pt x="40" y="270"/>
                </a:lnTo>
                <a:lnTo>
                  <a:pt x="39" y="270"/>
                </a:lnTo>
                <a:lnTo>
                  <a:pt x="39" y="271"/>
                </a:lnTo>
                <a:lnTo>
                  <a:pt x="38" y="271"/>
                </a:lnTo>
                <a:lnTo>
                  <a:pt x="37" y="272"/>
                </a:lnTo>
                <a:lnTo>
                  <a:pt x="36" y="273"/>
                </a:lnTo>
                <a:lnTo>
                  <a:pt x="35" y="275"/>
                </a:lnTo>
                <a:lnTo>
                  <a:pt x="34" y="275"/>
                </a:lnTo>
                <a:lnTo>
                  <a:pt x="34" y="276"/>
                </a:lnTo>
                <a:lnTo>
                  <a:pt x="33" y="276"/>
                </a:lnTo>
                <a:lnTo>
                  <a:pt x="32" y="276"/>
                </a:lnTo>
                <a:lnTo>
                  <a:pt x="31" y="276"/>
                </a:lnTo>
                <a:lnTo>
                  <a:pt x="30" y="276"/>
                </a:lnTo>
                <a:lnTo>
                  <a:pt x="29" y="276"/>
                </a:lnTo>
                <a:lnTo>
                  <a:pt x="28" y="276"/>
                </a:lnTo>
                <a:lnTo>
                  <a:pt x="26" y="276"/>
                </a:lnTo>
                <a:lnTo>
                  <a:pt x="24" y="276"/>
                </a:lnTo>
                <a:lnTo>
                  <a:pt x="23" y="276"/>
                </a:lnTo>
                <a:lnTo>
                  <a:pt x="22" y="276"/>
                </a:lnTo>
                <a:lnTo>
                  <a:pt x="21" y="276"/>
                </a:lnTo>
                <a:lnTo>
                  <a:pt x="20" y="275"/>
                </a:lnTo>
                <a:lnTo>
                  <a:pt x="19" y="275"/>
                </a:lnTo>
                <a:lnTo>
                  <a:pt x="18" y="275"/>
                </a:lnTo>
                <a:lnTo>
                  <a:pt x="17" y="275"/>
                </a:lnTo>
                <a:lnTo>
                  <a:pt x="16" y="273"/>
                </a:lnTo>
                <a:lnTo>
                  <a:pt x="15" y="273"/>
                </a:lnTo>
                <a:lnTo>
                  <a:pt x="14" y="272"/>
                </a:lnTo>
                <a:lnTo>
                  <a:pt x="13" y="272"/>
                </a:lnTo>
                <a:lnTo>
                  <a:pt x="12" y="271"/>
                </a:lnTo>
                <a:lnTo>
                  <a:pt x="11" y="271"/>
                </a:lnTo>
                <a:lnTo>
                  <a:pt x="10" y="270"/>
                </a:lnTo>
                <a:lnTo>
                  <a:pt x="9" y="269"/>
                </a:lnTo>
                <a:lnTo>
                  <a:pt x="7" y="268"/>
                </a:lnTo>
                <a:lnTo>
                  <a:pt x="6" y="267"/>
                </a:lnTo>
                <a:lnTo>
                  <a:pt x="5" y="266"/>
                </a:lnTo>
                <a:lnTo>
                  <a:pt x="4" y="265"/>
                </a:lnTo>
                <a:lnTo>
                  <a:pt x="3" y="264"/>
                </a:lnTo>
                <a:lnTo>
                  <a:pt x="3" y="263"/>
                </a:lnTo>
                <a:lnTo>
                  <a:pt x="2" y="263"/>
                </a:lnTo>
                <a:lnTo>
                  <a:pt x="2" y="262"/>
                </a:lnTo>
                <a:lnTo>
                  <a:pt x="1" y="261"/>
                </a:lnTo>
                <a:lnTo>
                  <a:pt x="1" y="260"/>
                </a:lnTo>
                <a:lnTo>
                  <a:pt x="0" y="260"/>
                </a:lnTo>
                <a:lnTo>
                  <a:pt x="0" y="259"/>
                </a:lnTo>
                <a:lnTo>
                  <a:pt x="0" y="258"/>
                </a:lnTo>
                <a:lnTo>
                  <a:pt x="0" y="257"/>
                </a:lnTo>
                <a:lnTo>
                  <a:pt x="0" y="256"/>
                </a:lnTo>
                <a:lnTo>
                  <a:pt x="0" y="254"/>
                </a:lnTo>
                <a:lnTo>
                  <a:pt x="1" y="253"/>
                </a:lnTo>
                <a:lnTo>
                  <a:pt x="1" y="252"/>
                </a:lnTo>
                <a:lnTo>
                  <a:pt x="2" y="252"/>
                </a:lnTo>
                <a:lnTo>
                  <a:pt x="2" y="251"/>
                </a:lnTo>
                <a:lnTo>
                  <a:pt x="2" y="250"/>
                </a:lnTo>
                <a:lnTo>
                  <a:pt x="3" y="250"/>
                </a:lnTo>
                <a:lnTo>
                  <a:pt x="3" y="249"/>
                </a:lnTo>
                <a:lnTo>
                  <a:pt x="4" y="249"/>
                </a:lnTo>
                <a:lnTo>
                  <a:pt x="4" y="248"/>
                </a:lnTo>
                <a:lnTo>
                  <a:pt x="5" y="247"/>
                </a:lnTo>
                <a:lnTo>
                  <a:pt x="5" y="246"/>
                </a:lnTo>
                <a:lnTo>
                  <a:pt x="5" y="245"/>
                </a:lnTo>
                <a:lnTo>
                  <a:pt x="6" y="244"/>
                </a:lnTo>
                <a:lnTo>
                  <a:pt x="5" y="243"/>
                </a:lnTo>
                <a:lnTo>
                  <a:pt x="5" y="242"/>
                </a:lnTo>
                <a:lnTo>
                  <a:pt x="6" y="241"/>
                </a:lnTo>
                <a:lnTo>
                  <a:pt x="7" y="241"/>
                </a:lnTo>
                <a:lnTo>
                  <a:pt x="9" y="241"/>
                </a:lnTo>
                <a:lnTo>
                  <a:pt x="10" y="241"/>
                </a:lnTo>
                <a:lnTo>
                  <a:pt x="11" y="241"/>
                </a:lnTo>
                <a:lnTo>
                  <a:pt x="11" y="240"/>
                </a:lnTo>
                <a:lnTo>
                  <a:pt x="12" y="240"/>
                </a:lnTo>
                <a:lnTo>
                  <a:pt x="12" y="239"/>
                </a:lnTo>
                <a:lnTo>
                  <a:pt x="13" y="239"/>
                </a:lnTo>
                <a:lnTo>
                  <a:pt x="14" y="239"/>
                </a:lnTo>
                <a:lnTo>
                  <a:pt x="14" y="238"/>
                </a:lnTo>
                <a:lnTo>
                  <a:pt x="14" y="237"/>
                </a:lnTo>
                <a:lnTo>
                  <a:pt x="14" y="235"/>
                </a:lnTo>
                <a:lnTo>
                  <a:pt x="14" y="234"/>
                </a:lnTo>
                <a:lnTo>
                  <a:pt x="15" y="234"/>
                </a:lnTo>
                <a:lnTo>
                  <a:pt x="16" y="234"/>
                </a:lnTo>
                <a:lnTo>
                  <a:pt x="17" y="234"/>
                </a:lnTo>
                <a:lnTo>
                  <a:pt x="17" y="233"/>
                </a:lnTo>
                <a:lnTo>
                  <a:pt x="18" y="233"/>
                </a:lnTo>
                <a:lnTo>
                  <a:pt x="19" y="233"/>
                </a:lnTo>
                <a:lnTo>
                  <a:pt x="20" y="233"/>
                </a:lnTo>
                <a:lnTo>
                  <a:pt x="20" y="232"/>
                </a:lnTo>
                <a:lnTo>
                  <a:pt x="20" y="231"/>
                </a:lnTo>
                <a:lnTo>
                  <a:pt x="20" y="230"/>
                </a:lnTo>
                <a:lnTo>
                  <a:pt x="20" y="229"/>
                </a:lnTo>
                <a:lnTo>
                  <a:pt x="21" y="228"/>
                </a:lnTo>
                <a:lnTo>
                  <a:pt x="21" y="227"/>
                </a:lnTo>
                <a:lnTo>
                  <a:pt x="21" y="226"/>
                </a:lnTo>
                <a:lnTo>
                  <a:pt x="22" y="226"/>
                </a:lnTo>
                <a:lnTo>
                  <a:pt x="22" y="225"/>
                </a:lnTo>
                <a:lnTo>
                  <a:pt x="23" y="225"/>
                </a:lnTo>
                <a:lnTo>
                  <a:pt x="24" y="224"/>
                </a:lnTo>
                <a:lnTo>
                  <a:pt x="25" y="224"/>
                </a:lnTo>
                <a:lnTo>
                  <a:pt x="25" y="223"/>
                </a:lnTo>
                <a:lnTo>
                  <a:pt x="26" y="223"/>
                </a:lnTo>
                <a:lnTo>
                  <a:pt x="26" y="222"/>
                </a:lnTo>
                <a:lnTo>
                  <a:pt x="28" y="222"/>
                </a:lnTo>
                <a:lnTo>
                  <a:pt x="28" y="221"/>
                </a:lnTo>
                <a:lnTo>
                  <a:pt x="28" y="220"/>
                </a:lnTo>
                <a:lnTo>
                  <a:pt x="29" y="220"/>
                </a:lnTo>
                <a:lnTo>
                  <a:pt x="29" y="219"/>
                </a:lnTo>
                <a:lnTo>
                  <a:pt x="30" y="219"/>
                </a:lnTo>
                <a:lnTo>
                  <a:pt x="31" y="219"/>
                </a:lnTo>
                <a:lnTo>
                  <a:pt x="31" y="218"/>
                </a:lnTo>
                <a:lnTo>
                  <a:pt x="31" y="217"/>
                </a:lnTo>
                <a:lnTo>
                  <a:pt x="32" y="217"/>
                </a:lnTo>
                <a:lnTo>
                  <a:pt x="32" y="215"/>
                </a:lnTo>
                <a:lnTo>
                  <a:pt x="32" y="214"/>
                </a:lnTo>
                <a:lnTo>
                  <a:pt x="33" y="213"/>
                </a:lnTo>
                <a:lnTo>
                  <a:pt x="33" y="212"/>
                </a:lnTo>
                <a:lnTo>
                  <a:pt x="33" y="211"/>
                </a:lnTo>
                <a:lnTo>
                  <a:pt x="32" y="211"/>
                </a:lnTo>
                <a:lnTo>
                  <a:pt x="32" y="210"/>
                </a:lnTo>
                <a:lnTo>
                  <a:pt x="33" y="209"/>
                </a:lnTo>
                <a:lnTo>
                  <a:pt x="34" y="209"/>
                </a:lnTo>
                <a:lnTo>
                  <a:pt x="35" y="208"/>
                </a:lnTo>
                <a:lnTo>
                  <a:pt x="36" y="208"/>
                </a:lnTo>
                <a:lnTo>
                  <a:pt x="36" y="207"/>
                </a:lnTo>
                <a:lnTo>
                  <a:pt x="37" y="207"/>
                </a:lnTo>
                <a:lnTo>
                  <a:pt x="38" y="207"/>
                </a:lnTo>
                <a:lnTo>
                  <a:pt x="38" y="206"/>
                </a:lnTo>
                <a:lnTo>
                  <a:pt x="39" y="205"/>
                </a:lnTo>
                <a:lnTo>
                  <a:pt x="40" y="205"/>
                </a:lnTo>
                <a:lnTo>
                  <a:pt x="41" y="205"/>
                </a:lnTo>
                <a:lnTo>
                  <a:pt x="41" y="206"/>
                </a:lnTo>
                <a:lnTo>
                  <a:pt x="42" y="206"/>
                </a:lnTo>
                <a:lnTo>
                  <a:pt x="43" y="206"/>
                </a:lnTo>
                <a:lnTo>
                  <a:pt x="44" y="206"/>
                </a:lnTo>
                <a:lnTo>
                  <a:pt x="44" y="205"/>
                </a:lnTo>
                <a:lnTo>
                  <a:pt x="45" y="205"/>
                </a:lnTo>
                <a:lnTo>
                  <a:pt x="45" y="204"/>
                </a:lnTo>
                <a:lnTo>
                  <a:pt x="45" y="203"/>
                </a:lnTo>
                <a:lnTo>
                  <a:pt x="45" y="202"/>
                </a:lnTo>
                <a:lnTo>
                  <a:pt x="45" y="201"/>
                </a:lnTo>
                <a:lnTo>
                  <a:pt x="45" y="200"/>
                </a:lnTo>
                <a:lnTo>
                  <a:pt x="45" y="199"/>
                </a:lnTo>
                <a:lnTo>
                  <a:pt x="47" y="198"/>
                </a:lnTo>
                <a:lnTo>
                  <a:pt x="47" y="196"/>
                </a:lnTo>
                <a:lnTo>
                  <a:pt x="48" y="196"/>
                </a:lnTo>
                <a:lnTo>
                  <a:pt x="48" y="195"/>
                </a:lnTo>
                <a:lnTo>
                  <a:pt x="49" y="195"/>
                </a:lnTo>
                <a:lnTo>
                  <a:pt x="50" y="195"/>
                </a:lnTo>
                <a:lnTo>
                  <a:pt x="51" y="195"/>
                </a:lnTo>
                <a:lnTo>
                  <a:pt x="52" y="195"/>
                </a:lnTo>
                <a:lnTo>
                  <a:pt x="53" y="195"/>
                </a:lnTo>
                <a:lnTo>
                  <a:pt x="54" y="195"/>
                </a:lnTo>
                <a:lnTo>
                  <a:pt x="55" y="195"/>
                </a:lnTo>
                <a:lnTo>
                  <a:pt x="56" y="194"/>
                </a:lnTo>
                <a:lnTo>
                  <a:pt x="57" y="194"/>
                </a:lnTo>
                <a:lnTo>
                  <a:pt x="58" y="194"/>
                </a:lnTo>
                <a:lnTo>
                  <a:pt x="58" y="193"/>
                </a:lnTo>
                <a:lnTo>
                  <a:pt x="59" y="193"/>
                </a:lnTo>
                <a:lnTo>
                  <a:pt x="60" y="192"/>
                </a:lnTo>
                <a:lnTo>
                  <a:pt x="61" y="192"/>
                </a:lnTo>
                <a:lnTo>
                  <a:pt x="62" y="192"/>
                </a:lnTo>
                <a:lnTo>
                  <a:pt x="62" y="191"/>
                </a:lnTo>
                <a:lnTo>
                  <a:pt x="63" y="191"/>
                </a:lnTo>
                <a:lnTo>
                  <a:pt x="63" y="190"/>
                </a:lnTo>
                <a:lnTo>
                  <a:pt x="64" y="189"/>
                </a:lnTo>
                <a:lnTo>
                  <a:pt x="65" y="189"/>
                </a:lnTo>
                <a:lnTo>
                  <a:pt x="67" y="189"/>
                </a:lnTo>
                <a:lnTo>
                  <a:pt x="68" y="188"/>
                </a:lnTo>
                <a:lnTo>
                  <a:pt x="69" y="188"/>
                </a:lnTo>
                <a:lnTo>
                  <a:pt x="70" y="188"/>
                </a:lnTo>
                <a:lnTo>
                  <a:pt x="71" y="188"/>
                </a:lnTo>
                <a:lnTo>
                  <a:pt x="71" y="187"/>
                </a:lnTo>
                <a:lnTo>
                  <a:pt x="72" y="187"/>
                </a:lnTo>
                <a:lnTo>
                  <a:pt x="73" y="187"/>
                </a:lnTo>
                <a:lnTo>
                  <a:pt x="74" y="187"/>
                </a:lnTo>
                <a:lnTo>
                  <a:pt x="75" y="187"/>
                </a:lnTo>
                <a:lnTo>
                  <a:pt x="76" y="186"/>
                </a:lnTo>
                <a:lnTo>
                  <a:pt x="77" y="186"/>
                </a:lnTo>
                <a:lnTo>
                  <a:pt x="78" y="186"/>
                </a:lnTo>
                <a:lnTo>
                  <a:pt x="78" y="185"/>
                </a:lnTo>
                <a:lnTo>
                  <a:pt x="79" y="185"/>
                </a:lnTo>
                <a:lnTo>
                  <a:pt x="80" y="185"/>
                </a:lnTo>
                <a:lnTo>
                  <a:pt x="80" y="184"/>
                </a:lnTo>
                <a:lnTo>
                  <a:pt x="81" y="184"/>
                </a:lnTo>
                <a:lnTo>
                  <a:pt x="82" y="183"/>
                </a:lnTo>
                <a:lnTo>
                  <a:pt x="82" y="182"/>
                </a:lnTo>
                <a:lnTo>
                  <a:pt x="82" y="181"/>
                </a:lnTo>
                <a:lnTo>
                  <a:pt x="82" y="180"/>
                </a:lnTo>
                <a:lnTo>
                  <a:pt x="83" y="180"/>
                </a:lnTo>
                <a:lnTo>
                  <a:pt x="83" y="179"/>
                </a:lnTo>
                <a:lnTo>
                  <a:pt x="84" y="178"/>
                </a:lnTo>
                <a:lnTo>
                  <a:pt x="86" y="176"/>
                </a:lnTo>
                <a:lnTo>
                  <a:pt x="87" y="176"/>
                </a:lnTo>
                <a:lnTo>
                  <a:pt x="88" y="176"/>
                </a:lnTo>
                <a:lnTo>
                  <a:pt x="89" y="175"/>
                </a:lnTo>
                <a:lnTo>
                  <a:pt x="90" y="174"/>
                </a:lnTo>
                <a:lnTo>
                  <a:pt x="91" y="174"/>
                </a:lnTo>
                <a:lnTo>
                  <a:pt x="92" y="173"/>
                </a:lnTo>
                <a:lnTo>
                  <a:pt x="93" y="173"/>
                </a:lnTo>
                <a:lnTo>
                  <a:pt x="94" y="173"/>
                </a:lnTo>
                <a:lnTo>
                  <a:pt x="94" y="172"/>
                </a:lnTo>
                <a:lnTo>
                  <a:pt x="95" y="172"/>
                </a:lnTo>
                <a:lnTo>
                  <a:pt x="242" y="56"/>
                </a:lnTo>
                <a:lnTo>
                  <a:pt x="234" y="66"/>
                </a:lnTo>
                <a:lnTo>
                  <a:pt x="213" y="95"/>
                </a:lnTo>
                <a:lnTo>
                  <a:pt x="144" y="134"/>
                </a:lnTo>
                <a:lnTo>
                  <a:pt x="97" y="170"/>
                </a:lnTo>
              </a:path>
            </a:pathLst>
          </a:custGeom>
          <a:solidFill>
            <a:srgbClr val="00B0F0"/>
          </a:solidFill>
          <a:ln w="19050" cap="flat">
            <a:solidFill>
              <a:schemeClr val="tx1"/>
            </a:solidFill>
            <a:prstDash val="solid"/>
            <a:miter lim="800000"/>
            <a:headEnd/>
            <a:tailEnd/>
          </a:ln>
        </p:spPr>
        <p:txBody>
          <a:bodyPr/>
          <a:lstStyle/>
          <a:p>
            <a:endParaRPr lang="en-US" sz="1013" dirty="0"/>
          </a:p>
        </p:txBody>
      </p:sp>
      <p:sp>
        <p:nvSpPr>
          <p:cNvPr id="1128551" name="Freeform 103"/>
          <p:cNvSpPr>
            <a:spLocks/>
          </p:cNvSpPr>
          <p:nvPr/>
        </p:nvSpPr>
        <p:spPr bwMode="auto">
          <a:xfrm>
            <a:off x="5971879" y="2469952"/>
            <a:ext cx="506313" cy="451842"/>
          </a:xfrm>
          <a:custGeom>
            <a:avLst/>
            <a:gdLst>
              <a:gd name="T0" fmla="*/ 2147483647 w 585"/>
              <a:gd name="T1" fmla="*/ 2147483647 h 540"/>
              <a:gd name="T2" fmla="*/ 2147483647 w 585"/>
              <a:gd name="T3" fmla="*/ 2147483647 h 540"/>
              <a:gd name="T4" fmla="*/ 2147483647 w 585"/>
              <a:gd name="T5" fmla="*/ 2147483647 h 540"/>
              <a:gd name="T6" fmla="*/ 2147483647 w 585"/>
              <a:gd name="T7" fmla="*/ 2147483647 h 540"/>
              <a:gd name="T8" fmla="*/ 2147483647 w 585"/>
              <a:gd name="T9" fmla="*/ 2147483647 h 540"/>
              <a:gd name="T10" fmla="*/ 2147483647 w 585"/>
              <a:gd name="T11" fmla="*/ 2147483647 h 540"/>
              <a:gd name="T12" fmla="*/ 2147483647 w 585"/>
              <a:gd name="T13" fmla="*/ 2147483647 h 540"/>
              <a:gd name="T14" fmla="*/ 2147483647 w 585"/>
              <a:gd name="T15" fmla="*/ 2147483647 h 540"/>
              <a:gd name="T16" fmla="*/ 2147483647 w 585"/>
              <a:gd name="T17" fmla="*/ 2147483647 h 540"/>
              <a:gd name="T18" fmla="*/ 2147483647 w 585"/>
              <a:gd name="T19" fmla="*/ 2147483647 h 540"/>
              <a:gd name="T20" fmla="*/ 2147483647 w 585"/>
              <a:gd name="T21" fmla="*/ 2147483647 h 540"/>
              <a:gd name="T22" fmla="*/ 2147483647 w 585"/>
              <a:gd name="T23" fmla="*/ 2147483647 h 540"/>
              <a:gd name="T24" fmla="*/ 2147483647 w 585"/>
              <a:gd name="T25" fmla="*/ 2147483647 h 540"/>
              <a:gd name="T26" fmla="*/ 2147483647 w 585"/>
              <a:gd name="T27" fmla="*/ 2147483647 h 540"/>
              <a:gd name="T28" fmla="*/ 2147483647 w 585"/>
              <a:gd name="T29" fmla="*/ 2147483647 h 540"/>
              <a:gd name="T30" fmla="*/ 2147483647 w 585"/>
              <a:gd name="T31" fmla="*/ 2147483647 h 540"/>
              <a:gd name="T32" fmla="*/ 2147483647 w 585"/>
              <a:gd name="T33" fmla="*/ 2147483647 h 540"/>
              <a:gd name="T34" fmla="*/ 2147483647 w 585"/>
              <a:gd name="T35" fmla="*/ 2147483647 h 540"/>
              <a:gd name="T36" fmla="*/ 2147483647 w 585"/>
              <a:gd name="T37" fmla="*/ 2147483647 h 540"/>
              <a:gd name="T38" fmla="*/ 2147483647 w 585"/>
              <a:gd name="T39" fmla="*/ 2147483647 h 540"/>
              <a:gd name="T40" fmla="*/ 2147483647 w 585"/>
              <a:gd name="T41" fmla="*/ 2147483647 h 540"/>
              <a:gd name="T42" fmla="*/ 2147483647 w 585"/>
              <a:gd name="T43" fmla="*/ 2147483647 h 540"/>
              <a:gd name="T44" fmla="*/ 2147483647 w 585"/>
              <a:gd name="T45" fmla="*/ 2147483647 h 540"/>
              <a:gd name="T46" fmla="*/ 2147483647 w 585"/>
              <a:gd name="T47" fmla="*/ 2147483647 h 540"/>
              <a:gd name="T48" fmla="*/ 2147483647 w 585"/>
              <a:gd name="T49" fmla="*/ 2147483647 h 540"/>
              <a:gd name="T50" fmla="*/ 2147483647 w 585"/>
              <a:gd name="T51" fmla="*/ 2147483647 h 540"/>
              <a:gd name="T52" fmla="*/ 2147483647 w 585"/>
              <a:gd name="T53" fmla="*/ 2147483647 h 540"/>
              <a:gd name="T54" fmla="*/ 2147483647 w 585"/>
              <a:gd name="T55" fmla="*/ 2147483647 h 540"/>
              <a:gd name="T56" fmla="*/ 2147483647 w 585"/>
              <a:gd name="T57" fmla="*/ 2147483647 h 540"/>
              <a:gd name="T58" fmla="*/ 2147483647 w 585"/>
              <a:gd name="T59" fmla="*/ 2147483647 h 540"/>
              <a:gd name="T60" fmla="*/ 2147483647 w 585"/>
              <a:gd name="T61" fmla="*/ 2147483647 h 540"/>
              <a:gd name="T62" fmla="*/ 0 w 585"/>
              <a:gd name="T63" fmla="*/ 2147483647 h 540"/>
              <a:gd name="T64" fmla="*/ 2147483647 w 585"/>
              <a:gd name="T65" fmla="*/ 2147483647 h 540"/>
              <a:gd name="T66" fmla="*/ 2147483647 w 585"/>
              <a:gd name="T67" fmla="*/ 2147483647 h 540"/>
              <a:gd name="T68" fmla="*/ 2147483647 w 585"/>
              <a:gd name="T69" fmla="*/ 2147483647 h 540"/>
              <a:gd name="T70" fmla="*/ 2147483647 w 585"/>
              <a:gd name="T71" fmla="*/ 2147483647 h 540"/>
              <a:gd name="T72" fmla="*/ 2147483647 w 585"/>
              <a:gd name="T73" fmla="*/ 2147483647 h 540"/>
              <a:gd name="T74" fmla="*/ 2147483647 w 585"/>
              <a:gd name="T75" fmla="*/ 2147483647 h 540"/>
              <a:gd name="T76" fmla="*/ 2147483647 w 585"/>
              <a:gd name="T77" fmla="*/ 2147483647 h 540"/>
              <a:gd name="T78" fmla="*/ 2147483647 w 585"/>
              <a:gd name="T79" fmla="*/ 2147483647 h 540"/>
              <a:gd name="T80" fmla="*/ 2147483647 w 585"/>
              <a:gd name="T81" fmla="*/ 2147483647 h 540"/>
              <a:gd name="T82" fmla="*/ 2147483647 w 585"/>
              <a:gd name="T83" fmla="*/ 2147483647 h 540"/>
              <a:gd name="T84" fmla="*/ 2147483647 w 585"/>
              <a:gd name="T85" fmla="*/ 2147483647 h 540"/>
              <a:gd name="T86" fmla="*/ 2147483647 w 585"/>
              <a:gd name="T87" fmla="*/ 2147483647 h 54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85" h="540">
                <a:moveTo>
                  <a:pt x="360" y="1"/>
                </a:moveTo>
                <a:cubicBezTo>
                  <a:pt x="367" y="4"/>
                  <a:pt x="372" y="8"/>
                  <a:pt x="378" y="12"/>
                </a:cubicBezTo>
                <a:cubicBezTo>
                  <a:pt x="377" y="19"/>
                  <a:pt x="377" y="23"/>
                  <a:pt x="371" y="27"/>
                </a:cubicBezTo>
                <a:cubicBezTo>
                  <a:pt x="369" y="32"/>
                  <a:pt x="366" y="36"/>
                  <a:pt x="363" y="40"/>
                </a:cubicBezTo>
                <a:cubicBezTo>
                  <a:pt x="362" y="47"/>
                  <a:pt x="359" y="48"/>
                  <a:pt x="362" y="54"/>
                </a:cubicBezTo>
                <a:cubicBezTo>
                  <a:pt x="363" y="67"/>
                  <a:pt x="364" y="66"/>
                  <a:pt x="374" y="60"/>
                </a:cubicBezTo>
                <a:cubicBezTo>
                  <a:pt x="376" y="50"/>
                  <a:pt x="388" y="44"/>
                  <a:pt x="398" y="42"/>
                </a:cubicBezTo>
                <a:cubicBezTo>
                  <a:pt x="409" y="36"/>
                  <a:pt x="414" y="45"/>
                  <a:pt x="423" y="52"/>
                </a:cubicBezTo>
                <a:cubicBezTo>
                  <a:pt x="428" y="60"/>
                  <a:pt x="432" y="57"/>
                  <a:pt x="429" y="67"/>
                </a:cubicBezTo>
                <a:cubicBezTo>
                  <a:pt x="432" y="81"/>
                  <a:pt x="430" y="74"/>
                  <a:pt x="440" y="72"/>
                </a:cubicBezTo>
                <a:cubicBezTo>
                  <a:pt x="450" y="74"/>
                  <a:pt x="443" y="77"/>
                  <a:pt x="452" y="79"/>
                </a:cubicBezTo>
                <a:cubicBezTo>
                  <a:pt x="457" y="81"/>
                  <a:pt x="461" y="82"/>
                  <a:pt x="465" y="85"/>
                </a:cubicBezTo>
                <a:cubicBezTo>
                  <a:pt x="473" y="98"/>
                  <a:pt x="487" y="90"/>
                  <a:pt x="500" y="87"/>
                </a:cubicBezTo>
                <a:cubicBezTo>
                  <a:pt x="504" y="93"/>
                  <a:pt x="502" y="96"/>
                  <a:pt x="509" y="100"/>
                </a:cubicBezTo>
                <a:cubicBezTo>
                  <a:pt x="518" y="93"/>
                  <a:pt x="529" y="105"/>
                  <a:pt x="542" y="106"/>
                </a:cubicBezTo>
                <a:cubicBezTo>
                  <a:pt x="549" y="105"/>
                  <a:pt x="551" y="100"/>
                  <a:pt x="554" y="106"/>
                </a:cubicBezTo>
                <a:cubicBezTo>
                  <a:pt x="555" y="113"/>
                  <a:pt x="555" y="116"/>
                  <a:pt x="561" y="120"/>
                </a:cubicBezTo>
                <a:cubicBezTo>
                  <a:pt x="543" y="123"/>
                  <a:pt x="564" y="129"/>
                  <a:pt x="570" y="130"/>
                </a:cubicBezTo>
                <a:cubicBezTo>
                  <a:pt x="573" y="141"/>
                  <a:pt x="566" y="158"/>
                  <a:pt x="578" y="160"/>
                </a:cubicBezTo>
                <a:cubicBezTo>
                  <a:pt x="571" y="164"/>
                  <a:pt x="573" y="170"/>
                  <a:pt x="570" y="178"/>
                </a:cubicBezTo>
                <a:cubicBezTo>
                  <a:pt x="569" y="186"/>
                  <a:pt x="568" y="189"/>
                  <a:pt x="564" y="196"/>
                </a:cubicBezTo>
                <a:cubicBezTo>
                  <a:pt x="563" y="203"/>
                  <a:pt x="566" y="203"/>
                  <a:pt x="572" y="207"/>
                </a:cubicBezTo>
                <a:cubicBezTo>
                  <a:pt x="577" y="214"/>
                  <a:pt x="581" y="210"/>
                  <a:pt x="582" y="219"/>
                </a:cubicBezTo>
                <a:cubicBezTo>
                  <a:pt x="580" y="232"/>
                  <a:pt x="585" y="238"/>
                  <a:pt x="570" y="239"/>
                </a:cubicBezTo>
                <a:cubicBezTo>
                  <a:pt x="560" y="233"/>
                  <a:pt x="566" y="224"/>
                  <a:pt x="551" y="222"/>
                </a:cubicBezTo>
                <a:cubicBezTo>
                  <a:pt x="547" y="221"/>
                  <a:pt x="543" y="225"/>
                  <a:pt x="540" y="225"/>
                </a:cubicBezTo>
                <a:cubicBezTo>
                  <a:pt x="537" y="225"/>
                  <a:pt x="535" y="219"/>
                  <a:pt x="531" y="219"/>
                </a:cubicBezTo>
                <a:cubicBezTo>
                  <a:pt x="522" y="220"/>
                  <a:pt x="521" y="221"/>
                  <a:pt x="513" y="226"/>
                </a:cubicBezTo>
                <a:cubicBezTo>
                  <a:pt x="513" y="231"/>
                  <a:pt x="510" y="236"/>
                  <a:pt x="510" y="241"/>
                </a:cubicBezTo>
                <a:cubicBezTo>
                  <a:pt x="510" y="247"/>
                  <a:pt x="513" y="258"/>
                  <a:pt x="513" y="258"/>
                </a:cubicBezTo>
                <a:cubicBezTo>
                  <a:pt x="510" y="274"/>
                  <a:pt x="511" y="273"/>
                  <a:pt x="528" y="276"/>
                </a:cubicBezTo>
                <a:cubicBezTo>
                  <a:pt x="533" y="282"/>
                  <a:pt x="529" y="284"/>
                  <a:pt x="524" y="288"/>
                </a:cubicBezTo>
                <a:cubicBezTo>
                  <a:pt x="522" y="295"/>
                  <a:pt x="522" y="302"/>
                  <a:pt x="519" y="309"/>
                </a:cubicBezTo>
                <a:cubicBezTo>
                  <a:pt x="522" y="315"/>
                  <a:pt x="520" y="319"/>
                  <a:pt x="517" y="324"/>
                </a:cubicBezTo>
                <a:cubicBezTo>
                  <a:pt x="515" y="333"/>
                  <a:pt x="517" y="336"/>
                  <a:pt x="508" y="338"/>
                </a:cubicBezTo>
                <a:cubicBezTo>
                  <a:pt x="502" y="347"/>
                  <a:pt x="497" y="356"/>
                  <a:pt x="493" y="366"/>
                </a:cubicBezTo>
                <a:cubicBezTo>
                  <a:pt x="492" y="373"/>
                  <a:pt x="487" y="379"/>
                  <a:pt x="484" y="386"/>
                </a:cubicBezTo>
                <a:cubicBezTo>
                  <a:pt x="483" y="395"/>
                  <a:pt x="470" y="404"/>
                  <a:pt x="483" y="406"/>
                </a:cubicBezTo>
                <a:cubicBezTo>
                  <a:pt x="489" y="408"/>
                  <a:pt x="491" y="410"/>
                  <a:pt x="494" y="415"/>
                </a:cubicBezTo>
                <a:cubicBezTo>
                  <a:pt x="486" y="418"/>
                  <a:pt x="492" y="422"/>
                  <a:pt x="483" y="424"/>
                </a:cubicBezTo>
                <a:cubicBezTo>
                  <a:pt x="482" y="433"/>
                  <a:pt x="482" y="435"/>
                  <a:pt x="474" y="438"/>
                </a:cubicBezTo>
                <a:cubicBezTo>
                  <a:pt x="473" y="446"/>
                  <a:pt x="474" y="448"/>
                  <a:pt x="465" y="447"/>
                </a:cubicBezTo>
                <a:cubicBezTo>
                  <a:pt x="464" y="455"/>
                  <a:pt x="461" y="456"/>
                  <a:pt x="453" y="457"/>
                </a:cubicBezTo>
                <a:cubicBezTo>
                  <a:pt x="449" y="463"/>
                  <a:pt x="445" y="468"/>
                  <a:pt x="438" y="471"/>
                </a:cubicBezTo>
                <a:cubicBezTo>
                  <a:pt x="434" y="477"/>
                  <a:pt x="428" y="480"/>
                  <a:pt x="422" y="484"/>
                </a:cubicBezTo>
                <a:cubicBezTo>
                  <a:pt x="419" y="491"/>
                  <a:pt x="413" y="493"/>
                  <a:pt x="407" y="498"/>
                </a:cubicBezTo>
                <a:cubicBezTo>
                  <a:pt x="403" y="505"/>
                  <a:pt x="398" y="512"/>
                  <a:pt x="390" y="514"/>
                </a:cubicBezTo>
                <a:cubicBezTo>
                  <a:pt x="384" y="519"/>
                  <a:pt x="374" y="522"/>
                  <a:pt x="366" y="523"/>
                </a:cubicBezTo>
                <a:cubicBezTo>
                  <a:pt x="361" y="525"/>
                  <a:pt x="359" y="529"/>
                  <a:pt x="354" y="532"/>
                </a:cubicBezTo>
                <a:cubicBezTo>
                  <a:pt x="349" y="540"/>
                  <a:pt x="341" y="538"/>
                  <a:pt x="336" y="531"/>
                </a:cubicBezTo>
                <a:cubicBezTo>
                  <a:pt x="334" y="523"/>
                  <a:pt x="330" y="525"/>
                  <a:pt x="329" y="517"/>
                </a:cubicBezTo>
                <a:cubicBezTo>
                  <a:pt x="338" y="510"/>
                  <a:pt x="339" y="499"/>
                  <a:pt x="348" y="492"/>
                </a:cubicBezTo>
                <a:cubicBezTo>
                  <a:pt x="351" y="485"/>
                  <a:pt x="347" y="485"/>
                  <a:pt x="350" y="478"/>
                </a:cubicBezTo>
                <a:cubicBezTo>
                  <a:pt x="343" y="474"/>
                  <a:pt x="346" y="470"/>
                  <a:pt x="339" y="466"/>
                </a:cubicBezTo>
                <a:cubicBezTo>
                  <a:pt x="338" y="461"/>
                  <a:pt x="337" y="449"/>
                  <a:pt x="335" y="445"/>
                </a:cubicBezTo>
                <a:cubicBezTo>
                  <a:pt x="332" y="440"/>
                  <a:pt x="321" y="435"/>
                  <a:pt x="321" y="435"/>
                </a:cubicBezTo>
                <a:cubicBezTo>
                  <a:pt x="317" y="429"/>
                  <a:pt x="318" y="423"/>
                  <a:pt x="315" y="417"/>
                </a:cubicBezTo>
                <a:cubicBezTo>
                  <a:pt x="312" y="404"/>
                  <a:pt x="313" y="410"/>
                  <a:pt x="297" y="411"/>
                </a:cubicBezTo>
                <a:cubicBezTo>
                  <a:pt x="270" y="417"/>
                  <a:pt x="184" y="451"/>
                  <a:pt x="157" y="456"/>
                </a:cubicBezTo>
                <a:cubicBezTo>
                  <a:pt x="145" y="455"/>
                  <a:pt x="135" y="448"/>
                  <a:pt x="124" y="446"/>
                </a:cubicBezTo>
                <a:cubicBezTo>
                  <a:pt x="116" y="440"/>
                  <a:pt x="107" y="433"/>
                  <a:pt x="96" y="431"/>
                </a:cubicBezTo>
                <a:cubicBezTo>
                  <a:pt x="82" y="424"/>
                  <a:pt x="75" y="425"/>
                  <a:pt x="62" y="424"/>
                </a:cubicBezTo>
                <a:cubicBezTo>
                  <a:pt x="59" y="419"/>
                  <a:pt x="56" y="425"/>
                  <a:pt x="51" y="422"/>
                </a:cubicBezTo>
                <a:cubicBezTo>
                  <a:pt x="41" y="413"/>
                  <a:pt x="6" y="378"/>
                  <a:pt x="0" y="367"/>
                </a:cubicBezTo>
                <a:cubicBezTo>
                  <a:pt x="4" y="361"/>
                  <a:pt x="10" y="355"/>
                  <a:pt x="17" y="354"/>
                </a:cubicBezTo>
                <a:cubicBezTo>
                  <a:pt x="24" y="349"/>
                  <a:pt x="32" y="344"/>
                  <a:pt x="39" y="339"/>
                </a:cubicBezTo>
                <a:cubicBezTo>
                  <a:pt x="42" y="333"/>
                  <a:pt x="44" y="331"/>
                  <a:pt x="50" y="328"/>
                </a:cubicBezTo>
                <a:cubicBezTo>
                  <a:pt x="54" y="322"/>
                  <a:pt x="53" y="316"/>
                  <a:pt x="56" y="310"/>
                </a:cubicBezTo>
                <a:cubicBezTo>
                  <a:pt x="57" y="301"/>
                  <a:pt x="65" y="288"/>
                  <a:pt x="72" y="283"/>
                </a:cubicBezTo>
                <a:cubicBezTo>
                  <a:pt x="79" y="270"/>
                  <a:pt x="71" y="259"/>
                  <a:pt x="84" y="249"/>
                </a:cubicBezTo>
                <a:cubicBezTo>
                  <a:pt x="87" y="241"/>
                  <a:pt x="90" y="232"/>
                  <a:pt x="98" y="229"/>
                </a:cubicBezTo>
                <a:cubicBezTo>
                  <a:pt x="105" y="220"/>
                  <a:pt x="111" y="212"/>
                  <a:pt x="122" y="210"/>
                </a:cubicBezTo>
                <a:cubicBezTo>
                  <a:pt x="130" y="207"/>
                  <a:pt x="135" y="202"/>
                  <a:pt x="141" y="205"/>
                </a:cubicBezTo>
                <a:cubicBezTo>
                  <a:pt x="147" y="206"/>
                  <a:pt x="156" y="214"/>
                  <a:pt x="159" y="217"/>
                </a:cubicBezTo>
                <a:cubicBezTo>
                  <a:pt x="162" y="220"/>
                  <a:pt x="156" y="226"/>
                  <a:pt x="161" y="226"/>
                </a:cubicBezTo>
                <a:cubicBezTo>
                  <a:pt x="175" y="225"/>
                  <a:pt x="176" y="220"/>
                  <a:pt x="191" y="219"/>
                </a:cubicBezTo>
                <a:cubicBezTo>
                  <a:pt x="196" y="215"/>
                  <a:pt x="203" y="213"/>
                  <a:pt x="209" y="211"/>
                </a:cubicBezTo>
                <a:cubicBezTo>
                  <a:pt x="213" y="207"/>
                  <a:pt x="215" y="203"/>
                  <a:pt x="218" y="198"/>
                </a:cubicBezTo>
                <a:cubicBezTo>
                  <a:pt x="219" y="192"/>
                  <a:pt x="227" y="190"/>
                  <a:pt x="233" y="187"/>
                </a:cubicBezTo>
                <a:cubicBezTo>
                  <a:pt x="241" y="177"/>
                  <a:pt x="241" y="167"/>
                  <a:pt x="230" y="159"/>
                </a:cubicBezTo>
                <a:cubicBezTo>
                  <a:pt x="231" y="148"/>
                  <a:pt x="230" y="146"/>
                  <a:pt x="239" y="141"/>
                </a:cubicBezTo>
                <a:cubicBezTo>
                  <a:pt x="242" y="136"/>
                  <a:pt x="244" y="133"/>
                  <a:pt x="249" y="129"/>
                </a:cubicBezTo>
                <a:cubicBezTo>
                  <a:pt x="252" y="121"/>
                  <a:pt x="257" y="113"/>
                  <a:pt x="264" y="108"/>
                </a:cubicBezTo>
                <a:cubicBezTo>
                  <a:pt x="269" y="99"/>
                  <a:pt x="281" y="87"/>
                  <a:pt x="290" y="81"/>
                </a:cubicBezTo>
                <a:cubicBezTo>
                  <a:pt x="293" y="76"/>
                  <a:pt x="298" y="70"/>
                  <a:pt x="303" y="66"/>
                </a:cubicBezTo>
                <a:cubicBezTo>
                  <a:pt x="307" y="60"/>
                  <a:pt x="312" y="53"/>
                  <a:pt x="318" y="49"/>
                </a:cubicBezTo>
                <a:cubicBezTo>
                  <a:pt x="321" y="42"/>
                  <a:pt x="347" y="7"/>
                  <a:pt x="353" y="6"/>
                </a:cubicBezTo>
                <a:cubicBezTo>
                  <a:pt x="354" y="4"/>
                  <a:pt x="354" y="2"/>
                  <a:pt x="356" y="1"/>
                </a:cubicBezTo>
                <a:cubicBezTo>
                  <a:pt x="361" y="0"/>
                  <a:pt x="360" y="9"/>
                  <a:pt x="360" y="1"/>
                </a:cubicBezTo>
                <a:close/>
              </a:path>
            </a:pathLst>
          </a:custGeom>
          <a:solidFill>
            <a:schemeClr val="accent6"/>
          </a:solidFill>
          <a:ln w="19050" cap="flat" cmpd="sng">
            <a:solidFill>
              <a:schemeClr val="tx1"/>
            </a:solidFill>
            <a:prstDash val="solid"/>
            <a:round/>
            <a:headEnd/>
            <a:tailEnd/>
          </a:ln>
          <a:effectLst/>
        </p:spPr>
        <p:txBody>
          <a:bodyPr/>
          <a:lstStyle/>
          <a:p>
            <a:pPr>
              <a:defRPr/>
            </a:pPr>
            <a:endParaRPr lang="en-US" sz="1013" dirty="0"/>
          </a:p>
        </p:txBody>
      </p:sp>
      <p:sp>
        <p:nvSpPr>
          <p:cNvPr id="19486" name="Rectangle 105"/>
          <p:cNvSpPr>
            <a:spLocks noChangeArrowheads="1"/>
          </p:cNvSpPr>
          <p:nvPr/>
        </p:nvSpPr>
        <p:spPr bwMode="auto">
          <a:xfrm>
            <a:off x="324466" y="731344"/>
            <a:ext cx="9489386" cy="1335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51435" bIns="51435"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sz="4000" b="1" dirty="0">
                <a:cs typeface="Calibri" panose="020F0502020204030204" pitchFamily="34" charset="0"/>
              </a:rPr>
              <a:t>The New Jersey Children’s System of Care - CSOC</a:t>
            </a:r>
            <a:r>
              <a:rPr lang="en-US" altLang="en-US" sz="4000" b="1" dirty="0">
                <a:solidFill>
                  <a:schemeClr val="bg1"/>
                </a:solidFill>
                <a:cs typeface="Calibri" panose="020F0502020204030204" pitchFamily="34" charset="0"/>
              </a:rPr>
              <a:t> </a:t>
            </a:r>
            <a:r>
              <a:rPr lang="en-US" altLang="en-US" sz="4000" b="1" dirty="0">
                <a:cs typeface="Calibri" panose="020F0502020204030204" pitchFamily="34" charset="0"/>
              </a:rPr>
              <a:t> </a:t>
            </a:r>
          </a:p>
        </p:txBody>
      </p:sp>
      <p:sp>
        <p:nvSpPr>
          <p:cNvPr id="9" name="Slide Number Placeholder 8">
            <a:extLst>
              <a:ext uri="{FF2B5EF4-FFF2-40B4-BE49-F238E27FC236}">
                <a16:creationId xmlns:a16="http://schemas.microsoft.com/office/drawing/2014/main" id="{556E1574-C794-4DEB-B1C7-A0D971AB482E}"/>
              </a:ext>
            </a:extLst>
          </p:cNvPr>
          <p:cNvSpPr>
            <a:spLocks noGrp="1"/>
          </p:cNvSpPr>
          <p:nvPr>
            <p:ph type="sldNum" sz="quarter" idx="11"/>
          </p:nvPr>
        </p:nvSpPr>
        <p:spPr/>
        <p:txBody>
          <a:bodyPr/>
          <a:lstStyle/>
          <a:p>
            <a:fld id="{D07D4089-40B5-457D-927F-16367A53BB79}" type="slidenum">
              <a:rPr lang="en-US" smtClean="0"/>
              <a:pPr/>
              <a:t>2</a:t>
            </a:fld>
            <a:endParaRPr lang="en-US" dirty="0"/>
          </a:p>
        </p:txBody>
      </p:sp>
    </p:spTree>
    <p:custDataLst>
      <p:tags r:id="rId1"/>
    </p:custDataLst>
    <p:extLst>
      <p:ext uri="{BB962C8B-B14F-4D97-AF65-F5344CB8AC3E}">
        <p14:creationId xmlns:p14="http://schemas.microsoft.com/office/powerpoint/2010/main" val="6659674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1128551"/>
                                        </p:tgtEl>
                                        <p:attrNameLst>
                                          <p:attrName>style.visibility</p:attrName>
                                        </p:attrNameLst>
                                      </p:cBhvr>
                                      <p:to>
                                        <p:strVal val="visible"/>
                                      </p:to>
                                    </p:set>
                                    <p:anim calcmode="lin" valueType="num">
                                      <p:cBhvr additive="base">
                                        <p:cTn id="7" dur="500" fill="hold"/>
                                        <p:tgtEl>
                                          <p:spTgt spid="1128551"/>
                                        </p:tgtEl>
                                        <p:attrNameLst>
                                          <p:attrName>ppt_x</p:attrName>
                                        </p:attrNameLst>
                                      </p:cBhvr>
                                      <p:tavLst>
                                        <p:tav tm="0">
                                          <p:val>
                                            <p:strVal val="#ppt_x"/>
                                          </p:val>
                                        </p:tav>
                                        <p:tav tm="100000">
                                          <p:val>
                                            <p:strVal val="#ppt_x"/>
                                          </p:val>
                                        </p:tav>
                                      </p:tavLst>
                                    </p:anim>
                                    <p:anim calcmode="lin" valueType="num">
                                      <p:cBhvr additive="base">
                                        <p:cTn id="8" dur="500" fill="hold"/>
                                        <p:tgtEl>
                                          <p:spTgt spid="112855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193"/>
                                        </p:tgtEl>
                                        <p:attrNameLst>
                                          <p:attrName>style.visibility</p:attrName>
                                        </p:attrNameLst>
                                      </p:cBhvr>
                                      <p:to>
                                        <p:strVal val="visible"/>
                                      </p:to>
                                    </p:set>
                                    <p:anim calcmode="lin" valueType="num">
                                      <p:cBhvr additive="base">
                                        <p:cTn id="11" dur="500" fill="hold"/>
                                        <p:tgtEl>
                                          <p:spTgt spid="7193"/>
                                        </p:tgtEl>
                                        <p:attrNameLst>
                                          <p:attrName>ppt_x</p:attrName>
                                        </p:attrNameLst>
                                      </p:cBhvr>
                                      <p:tavLst>
                                        <p:tav tm="0">
                                          <p:val>
                                            <p:strVal val="#ppt_x"/>
                                          </p:val>
                                        </p:tav>
                                        <p:tav tm="100000">
                                          <p:val>
                                            <p:strVal val="#ppt_x"/>
                                          </p:val>
                                        </p:tav>
                                      </p:tavLst>
                                    </p:anim>
                                    <p:anim calcmode="lin" valueType="num">
                                      <p:cBhvr additive="base">
                                        <p:cTn id="12" dur="500" fill="hold"/>
                                        <p:tgtEl>
                                          <p:spTgt spid="719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128526"/>
                                        </p:tgtEl>
                                        <p:attrNameLst>
                                          <p:attrName>style.visibility</p:attrName>
                                        </p:attrNameLst>
                                      </p:cBhvr>
                                      <p:to>
                                        <p:strVal val="visible"/>
                                      </p:to>
                                    </p:set>
                                    <p:anim calcmode="lin" valueType="num">
                                      <p:cBhvr additive="base">
                                        <p:cTn id="15" dur="500" fill="hold"/>
                                        <p:tgtEl>
                                          <p:spTgt spid="1128526"/>
                                        </p:tgtEl>
                                        <p:attrNameLst>
                                          <p:attrName>ppt_x</p:attrName>
                                        </p:attrNameLst>
                                      </p:cBhvr>
                                      <p:tavLst>
                                        <p:tav tm="0">
                                          <p:val>
                                            <p:strVal val="#ppt_x"/>
                                          </p:val>
                                        </p:tav>
                                        <p:tav tm="100000">
                                          <p:val>
                                            <p:strVal val="#ppt_x"/>
                                          </p:val>
                                        </p:tav>
                                      </p:tavLst>
                                    </p:anim>
                                    <p:anim calcmode="lin" valueType="num">
                                      <p:cBhvr additive="base">
                                        <p:cTn id="16" dur="500" fill="hold"/>
                                        <p:tgtEl>
                                          <p:spTgt spid="112852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200"/>
                                        </p:tgtEl>
                                        <p:attrNameLst>
                                          <p:attrName>style.visibility</p:attrName>
                                        </p:attrNameLst>
                                      </p:cBhvr>
                                      <p:to>
                                        <p:strVal val="visible"/>
                                      </p:to>
                                    </p:set>
                                    <p:anim calcmode="lin" valueType="num">
                                      <p:cBhvr additive="base">
                                        <p:cTn id="23" dur="500" fill="hold"/>
                                        <p:tgtEl>
                                          <p:spTgt spid="7200"/>
                                        </p:tgtEl>
                                        <p:attrNameLst>
                                          <p:attrName>ppt_x</p:attrName>
                                        </p:attrNameLst>
                                      </p:cBhvr>
                                      <p:tavLst>
                                        <p:tav tm="0">
                                          <p:val>
                                            <p:strVal val="#ppt_x"/>
                                          </p:val>
                                        </p:tav>
                                        <p:tav tm="100000">
                                          <p:val>
                                            <p:strVal val="#ppt_x"/>
                                          </p:val>
                                        </p:tav>
                                      </p:tavLst>
                                    </p:anim>
                                    <p:anim calcmode="lin" valueType="num">
                                      <p:cBhvr additive="base">
                                        <p:cTn id="24" dur="500" fill="hold"/>
                                        <p:tgtEl>
                                          <p:spTgt spid="7200"/>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202"/>
                                        </p:tgtEl>
                                        <p:attrNameLst>
                                          <p:attrName>style.visibility</p:attrName>
                                        </p:attrNameLst>
                                      </p:cBhvr>
                                      <p:to>
                                        <p:strVal val="visible"/>
                                      </p:to>
                                    </p:set>
                                    <p:anim calcmode="lin" valueType="num">
                                      <p:cBhvr additive="base">
                                        <p:cTn id="27" dur="500" fill="hold"/>
                                        <p:tgtEl>
                                          <p:spTgt spid="7202"/>
                                        </p:tgtEl>
                                        <p:attrNameLst>
                                          <p:attrName>ppt_x</p:attrName>
                                        </p:attrNameLst>
                                      </p:cBhvr>
                                      <p:tavLst>
                                        <p:tav tm="0">
                                          <p:val>
                                            <p:strVal val="#ppt_x"/>
                                          </p:val>
                                        </p:tav>
                                        <p:tav tm="100000">
                                          <p:val>
                                            <p:strVal val="#ppt_x"/>
                                          </p:val>
                                        </p:tav>
                                      </p:tavLst>
                                    </p:anim>
                                    <p:anim calcmode="lin" valueType="num">
                                      <p:cBhvr additive="base">
                                        <p:cTn id="28" dur="500" fill="hold"/>
                                        <p:tgtEl>
                                          <p:spTgt spid="7202"/>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128530"/>
                                        </p:tgtEl>
                                        <p:attrNameLst>
                                          <p:attrName>style.visibility</p:attrName>
                                        </p:attrNameLst>
                                      </p:cBhvr>
                                      <p:to>
                                        <p:strVal val="visible"/>
                                      </p:to>
                                    </p:set>
                                    <p:anim calcmode="lin" valueType="num">
                                      <p:cBhvr additive="base">
                                        <p:cTn id="31" dur="500" fill="hold"/>
                                        <p:tgtEl>
                                          <p:spTgt spid="1128530"/>
                                        </p:tgtEl>
                                        <p:attrNameLst>
                                          <p:attrName>ppt_x</p:attrName>
                                        </p:attrNameLst>
                                      </p:cBhvr>
                                      <p:tavLst>
                                        <p:tav tm="0">
                                          <p:val>
                                            <p:strVal val="#ppt_x"/>
                                          </p:val>
                                        </p:tav>
                                        <p:tav tm="100000">
                                          <p:val>
                                            <p:strVal val="#ppt_x"/>
                                          </p:val>
                                        </p:tav>
                                      </p:tavLst>
                                    </p:anim>
                                    <p:anim calcmode="lin" valueType="num">
                                      <p:cBhvr additive="base">
                                        <p:cTn id="32" dur="500" fill="hold"/>
                                        <p:tgtEl>
                                          <p:spTgt spid="1128530"/>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500" fill="hold"/>
                                        <p:tgtEl>
                                          <p:spTgt spid="2"/>
                                        </p:tgtEl>
                                        <p:attrNameLst>
                                          <p:attrName>ppt_x</p:attrName>
                                        </p:attrNameLst>
                                      </p:cBhvr>
                                      <p:tavLst>
                                        <p:tav tm="0">
                                          <p:val>
                                            <p:strVal val="#ppt_x"/>
                                          </p:val>
                                        </p:tav>
                                        <p:tav tm="100000">
                                          <p:val>
                                            <p:strVal val="#ppt_x"/>
                                          </p:val>
                                        </p:tav>
                                      </p:tavLst>
                                    </p:anim>
                                    <p:anim calcmode="lin" valueType="num">
                                      <p:cBhvr additive="base">
                                        <p:cTn id="36" dur="50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128524"/>
                                        </p:tgtEl>
                                        <p:attrNameLst>
                                          <p:attrName>style.visibility</p:attrName>
                                        </p:attrNameLst>
                                      </p:cBhvr>
                                      <p:to>
                                        <p:strVal val="visible"/>
                                      </p:to>
                                    </p:set>
                                    <p:anim calcmode="lin" valueType="num">
                                      <p:cBhvr additive="base">
                                        <p:cTn id="39" dur="500" fill="hold"/>
                                        <p:tgtEl>
                                          <p:spTgt spid="1128524"/>
                                        </p:tgtEl>
                                        <p:attrNameLst>
                                          <p:attrName>ppt_x</p:attrName>
                                        </p:attrNameLst>
                                      </p:cBhvr>
                                      <p:tavLst>
                                        <p:tav tm="0">
                                          <p:val>
                                            <p:strVal val="#ppt_x"/>
                                          </p:val>
                                        </p:tav>
                                        <p:tav tm="100000">
                                          <p:val>
                                            <p:strVal val="#ppt_x"/>
                                          </p:val>
                                        </p:tav>
                                      </p:tavLst>
                                    </p:anim>
                                    <p:anim calcmode="lin" valueType="num">
                                      <p:cBhvr additive="base">
                                        <p:cTn id="40" dur="500" fill="hold"/>
                                        <p:tgtEl>
                                          <p:spTgt spid="1128524"/>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7222"/>
                                        </p:tgtEl>
                                        <p:attrNameLst>
                                          <p:attrName>style.visibility</p:attrName>
                                        </p:attrNameLst>
                                      </p:cBhvr>
                                      <p:to>
                                        <p:strVal val="visible"/>
                                      </p:to>
                                    </p:set>
                                    <p:anim calcmode="lin" valueType="num">
                                      <p:cBhvr additive="base">
                                        <p:cTn id="43" dur="500" fill="hold"/>
                                        <p:tgtEl>
                                          <p:spTgt spid="7222"/>
                                        </p:tgtEl>
                                        <p:attrNameLst>
                                          <p:attrName>ppt_x</p:attrName>
                                        </p:attrNameLst>
                                      </p:cBhvr>
                                      <p:tavLst>
                                        <p:tav tm="0">
                                          <p:val>
                                            <p:strVal val="#ppt_x"/>
                                          </p:val>
                                        </p:tav>
                                        <p:tav tm="100000">
                                          <p:val>
                                            <p:strVal val="#ppt_x"/>
                                          </p:val>
                                        </p:tav>
                                      </p:tavLst>
                                    </p:anim>
                                    <p:anim calcmode="lin" valueType="num">
                                      <p:cBhvr additive="base">
                                        <p:cTn id="44" dur="500" fill="hold"/>
                                        <p:tgtEl>
                                          <p:spTgt spid="7222"/>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128531"/>
                                        </p:tgtEl>
                                        <p:attrNameLst>
                                          <p:attrName>style.visibility</p:attrName>
                                        </p:attrNameLst>
                                      </p:cBhvr>
                                      <p:to>
                                        <p:strVal val="visible"/>
                                      </p:to>
                                    </p:set>
                                    <p:anim calcmode="lin" valueType="num">
                                      <p:cBhvr additive="base">
                                        <p:cTn id="47" dur="500" fill="hold"/>
                                        <p:tgtEl>
                                          <p:spTgt spid="1128531"/>
                                        </p:tgtEl>
                                        <p:attrNameLst>
                                          <p:attrName>ppt_x</p:attrName>
                                        </p:attrNameLst>
                                      </p:cBhvr>
                                      <p:tavLst>
                                        <p:tav tm="0">
                                          <p:val>
                                            <p:strVal val="#ppt_x"/>
                                          </p:val>
                                        </p:tav>
                                        <p:tav tm="100000">
                                          <p:val>
                                            <p:strVal val="#ppt_x"/>
                                          </p:val>
                                        </p:tav>
                                      </p:tavLst>
                                    </p:anim>
                                    <p:anim calcmode="lin" valueType="num">
                                      <p:cBhvr additive="base">
                                        <p:cTn id="48" dur="500" fill="hold"/>
                                        <p:tgtEl>
                                          <p:spTgt spid="1128531"/>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500" fill="hold"/>
                                        <p:tgtEl>
                                          <p:spTgt spid="3"/>
                                        </p:tgtEl>
                                        <p:attrNameLst>
                                          <p:attrName>ppt_x</p:attrName>
                                        </p:attrNameLst>
                                      </p:cBhvr>
                                      <p:tavLst>
                                        <p:tav tm="0">
                                          <p:val>
                                            <p:strVal val="#ppt_x"/>
                                          </p:val>
                                        </p:tav>
                                        <p:tav tm="100000">
                                          <p:val>
                                            <p:strVal val="#ppt_x"/>
                                          </p:val>
                                        </p:tav>
                                      </p:tavLst>
                                    </p:anim>
                                    <p:anim calcmode="lin" valueType="num">
                                      <p:cBhvr additive="base">
                                        <p:cTn id="52" dur="500" fill="hold"/>
                                        <p:tgtEl>
                                          <p:spTgt spid="3"/>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ppt_x"/>
                                          </p:val>
                                        </p:tav>
                                        <p:tav tm="100000">
                                          <p:val>
                                            <p:strVal val="#ppt_x"/>
                                          </p:val>
                                        </p:tav>
                                      </p:tavLst>
                                    </p:anim>
                                    <p:anim calcmode="lin" valueType="num">
                                      <p:cBhvr additive="base">
                                        <p:cTn id="56" dur="500" fill="hold"/>
                                        <p:tgtEl>
                                          <p:spTgt spid="8"/>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128549"/>
                                        </p:tgtEl>
                                        <p:attrNameLst>
                                          <p:attrName>style.visibility</p:attrName>
                                        </p:attrNameLst>
                                      </p:cBhvr>
                                      <p:to>
                                        <p:strVal val="visible"/>
                                      </p:to>
                                    </p:set>
                                    <p:anim calcmode="lin" valueType="num">
                                      <p:cBhvr additive="base">
                                        <p:cTn id="59" dur="500" fill="hold"/>
                                        <p:tgtEl>
                                          <p:spTgt spid="1128549"/>
                                        </p:tgtEl>
                                        <p:attrNameLst>
                                          <p:attrName>ppt_x</p:attrName>
                                        </p:attrNameLst>
                                      </p:cBhvr>
                                      <p:tavLst>
                                        <p:tav tm="0">
                                          <p:val>
                                            <p:strVal val="#ppt_x"/>
                                          </p:val>
                                        </p:tav>
                                        <p:tav tm="100000">
                                          <p:val>
                                            <p:strVal val="#ppt_x"/>
                                          </p:val>
                                        </p:tav>
                                      </p:tavLst>
                                    </p:anim>
                                    <p:anim calcmode="lin" valueType="num">
                                      <p:cBhvr additive="base">
                                        <p:cTn id="60" dur="500" fill="hold"/>
                                        <p:tgtEl>
                                          <p:spTgt spid="1128549"/>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1128525"/>
                                        </p:tgtEl>
                                        <p:attrNameLst>
                                          <p:attrName>style.visibility</p:attrName>
                                        </p:attrNameLst>
                                      </p:cBhvr>
                                      <p:to>
                                        <p:strVal val="visible"/>
                                      </p:to>
                                    </p:set>
                                    <p:anim calcmode="lin" valueType="num">
                                      <p:cBhvr additive="base">
                                        <p:cTn id="63" dur="500" fill="hold"/>
                                        <p:tgtEl>
                                          <p:spTgt spid="1128525"/>
                                        </p:tgtEl>
                                        <p:attrNameLst>
                                          <p:attrName>ppt_x</p:attrName>
                                        </p:attrNameLst>
                                      </p:cBhvr>
                                      <p:tavLst>
                                        <p:tav tm="0">
                                          <p:val>
                                            <p:strVal val="#ppt_x"/>
                                          </p:val>
                                        </p:tav>
                                        <p:tav tm="100000">
                                          <p:val>
                                            <p:strVal val="#ppt_x"/>
                                          </p:val>
                                        </p:tav>
                                      </p:tavLst>
                                    </p:anim>
                                    <p:anim calcmode="lin" valueType="num">
                                      <p:cBhvr additive="base">
                                        <p:cTn id="64" dur="500" fill="hold"/>
                                        <p:tgtEl>
                                          <p:spTgt spid="1128525"/>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7196"/>
                                        </p:tgtEl>
                                        <p:attrNameLst>
                                          <p:attrName>style.visibility</p:attrName>
                                        </p:attrNameLst>
                                      </p:cBhvr>
                                      <p:to>
                                        <p:strVal val="visible"/>
                                      </p:to>
                                    </p:set>
                                    <p:anim calcmode="lin" valueType="num">
                                      <p:cBhvr additive="base">
                                        <p:cTn id="67" dur="500" fill="hold"/>
                                        <p:tgtEl>
                                          <p:spTgt spid="7196"/>
                                        </p:tgtEl>
                                        <p:attrNameLst>
                                          <p:attrName>ppt_x</p:attrName>
                                        </p:attrNameLst>
                                      </p:cBhvr>
                                      <p:tavLst>
                                        <p:tav tm="0">
                                          <p:val>
                                            <p:strVal val="#ppt_x"/>
                                          </p:val>
                                        </p:tav>
                                        <p:tav tm="100000">
                                          <p:val>
                                            <p:strVal val="#ppt_x"/>
                                          </p:val>
                                        </p:tav>
                                      </p:tavLst>
                                    </p:anim>
                                    <p:anim calcmode="lin" valueType="num">
                                      <p:cBhvr additive="base">
                                        <p:cTn id="68" dur="500" fill="hold"/>
                                        <p:tgtEl>
                                          <p:spTgt spid="7196"/>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1128512"/>
                                        </p:tgtEl>
                                        <p:attrNameLst>
                                          <p:attrName>style.visibility</p:attrName>
                                        </p:attrNameLst>
                                      </p:cBhvr>
                                      <p:to>
                                        <p:strVal val="visible"/>
                                      </p:to>
                                    </p:set>
                                    <p:anim calcmode="lin" valueType="num">
                                      <p:cBhvr additive="base">
                                        <p:cTn id="71" dur="500" fill="hold"/>
                                        <p:tgtEl>
                                          <p:spTgt spid="1128512"/>
                                        </p:tgtEl>
                                        <p:attrNameLst>
                                          <p:attrName>ppt_x</p:attrName>
                                        </p:attrNameLst>
                                      </p:cBhvr>
                                      <p:tavLst>
                                        <p:tav tm="0">
                                          <p:val>
                                            <p:strVal val="#ppt_x"/>
                                          </p:val>
                                        </p:tav>
                                        <p:tav tm="100000">
                                          <p:val>
                                            <p:strVal val="#ppt_x"/>
                                          </p:val>
                                        </p:tav>
                                      </p:tavLst>
                                    </p:anim>
                                    <p:anim calcmode="lin" valueType="num">
                                      <p:cBhvr additive="base">
                                        <p:cTn id="72" dur="500" fill="hold"/>
                                        <p:tgtEl>
                                          <p:spTgt spid="1128512"/>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7214"/>
                                        </p:tgtEl>
                                        <p:attrNameLst>
                                          <p:attrName>style.visibility</p:attrName>
                                        </p:attrNameLst>
                                      </p:cBhvr>
                                      <p:to>
                                        <p:strVal val="visible"/>
                                      </p:to>
                                    </p:set>
                                    <p:anim calcmode="lin" valueType="num">
                                      <p:cBhvr additive="base">
                                        <p:cTn id="75" dur="500" fill="hold"/>
                                        <p:tgtEl>
                                          <p:spTgt spid="7214"/>
                                        </p:tgtEl>
                                        <p:attrNameLst>
                                          <p:attrName>ppt_x</p:attrName>
                                        </p:attrNameLst>
                                      </p:cBhvr>
                                      <p:tavLst>
                                        <p:tav tm="0">
                                          <p:val>
                                            <p:strVal val="#ppt_x"/>
                                          </p:val>
                                        </p:tav>
                                        <p:tav tm="100000">
                                          <p:val>
                                            <p:strVal val="#ppt_x"/>
                                          </p:val>
                                        </p:tav>
                                      </p:tavLst>
                                    </p:anim>
                                    <p:anim calcmode="lin" valueType="num">
                                      <p:cBhvr additive="base">
                                        <p:cTn id="76" dur="500" fill="hold"/>
                                        <p:tgtEl>
                                          <p:spTgt spid="7214"/>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7"/>
                                        </p:tgtEl>
                                        <p:attrNameLst>
                                          <p:attrName>style.visibility</p:attrName>
                                        </p:attrNameLst>
                                      </p:cBhvr>
                                      <p:to>
                                        <p:strVal val="visible"/>
                                      </p:to>
                                    </p:set>
                                    <p:anim calcmode="lin" valueType="num">
                                      <p:cBhvr additive="base">
                                        <p:cTn id="79" dur="500" fill="hold"/>
                                        <p:tgtEl>
                                          <p:spTgt spid="7"/>
                                        </p:tgtEl>
                                        <p:attrNameLst>
                                          <p:attrName>ppt_x</p:attrName>
                                        </p:attrNameLst>
                                      </p:cBhvr>
                                      <p:tavLst>
                                        <p:tav tm="0">
                                          <p:val>
                                            <p:strVal val="#ppt_x"/>
                                          </p:val>
                                        </p:tav>
                                        <p:tav tm="100000">
                                          <p:val>
                                            <p:strVal val="#ppt_x"/>
                                          </p:val>
                                        </p:tav>
                                      </p:tavLst>
                                    </p:anim>
                                    <p:anim calcmode="lin" valueType="num">
                                      <p:cBhvr additive="base">
                                        <p:cTn id="80" dur="500" fill="hold"/>
                                        <p:tgtEl>
                                          <p:spTgt spid="7"/>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7214"/>
                                        </p:tgtEl>
                                        <p:attrNameLst>
                                          <p:attrName>style.visibility</p:attrName>
                                        </p:attrNameLst>
                                      </p:cBhvr>
                                      <p:to>
                                        <p:strVal val="visible"/>
                                      </p:to>
                                    </p:set>
                                    <p:anim calcmode="lin" valueType="num">
                                      <p:cBhvr additive="base">
                                        <p:cTn id="83" dur="500" fill="hold"/>
                                        <p:tgtEl>
                                          <p:spTgt spid="7214"/>
                                        </p:tgtEl>
                                        <p:attrNameLst>
                                          <p:attrName>ppt_x</p:attrName>
                                        </p:attrNameLst>
                                      </p:cBhvr>
                                      <p:tavLst>
                                        <p:tav tm="0">
                                          <p:val>
                                            <p:strVal val="#ppt_x"/>
                                          </p:val>
                                        </p:tav>
                                        <p:tav tm="100000">
                                          <p:val>
                                            <p:strVal val="#ppt_x"/>
                                          </p:val>
                                        </p:tav>
                                      </p:tavLst>
                                    </p:anim>
                                    <p:anim calcmode="lin" valueType="num">
                                      <p:cBhvr additive="base">
                                        <p:cTn id="84" dur="500" fill="hold"/>
                                        <p:tgtEl>
                                          <p:spTgt spid="7214"/>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additive="base">
                                        <p:cTn id="87" dur="500" fill="hold"/>
                                        <p:tgtEl>
                                          <p:spTgt spid="5"/>
                                        </p:tgtEl>
                                        <p:attrNameLst>
                                          <p:attrName>ppt_x</p:attrName>
                                        </p:attrNameLst>
                                      </p:cBhvr>
                                      <p:tavLst>
                                        <p:tav tm="0">
                                          <p:val>
                                            <p:strVal val="#ppt_x"/>
                                          </p:val>
                                        </p:tav>
                                        <p:tav tm="100000">
                                          <p:val>
                                            <p:strVal val="#ppt_x"/>
                                          </p:val>
                                        </p:tav>
                                      </p:tavLst>
                                    </p:anim>
                                    <p:anim calcmode="lin" valueType="num">
                                      <p:cBhvr additive="base">
                                        <p:cTn id="88" dur="500" fill="hold"/>
                                        <p:tgtEl>
                                          <p:spTgt spid="5"/>
                                        </p:tgtEl>
                                        <p:attrNameLst>
                                          <p:attrName>ppt_y</p:attrName>
                                        </p:attrNameLst>
                                      </p:cBhvr>
                                      <p:tavLst>
                                        <p:tav tm="0">
                                          <p:val>
                                            <p:strVal val="1+#ppt_h/2"/>
                                          </p:val>
                                        </p:tav>
                                        <p:tav tm="100000">
                                          <p:val>
                                            <p:strVal val="#ppt_y"/>
                                          </p:val>
                                        </p:tav>
                                      </p:tavLst>
                                    </p:anim>
                                  </p:childTnLst>
                                </p:cTn>
                              </p:par>
                              <p:par>
                                <p:cTn id="89" presetID="2" presetClass="entr" presetSubtype="4" fill="hold" nodeType="withEffect">
                                  <p:stCondLst>
                                    <p:cond delay="0"/>
                                  </p:stCondLst>
                                  <p:childTnLst>
                                    <p:set>
                                      <p:cBhvr>
                                        <p:cTn id="90" dur="1" fill="hold">
                                          <p:stCondLst>
                                            <p:cond delay="0"/>
                                          </p:stCondLst>
                                        </p:cTn>
                                        <p:tgtEl>
                                          <p:spTgt spid="6"/>
                                        </p:tgtEl>
                                        <p:attrNameLst>
                                          <p:attrName>style.visibility</p:attrName>
                                        </p:attrNameLst>
                                      </p:cBhvr>
                                      <p:to>
                                        <p:strVal val="visible"/>
                                      </p:to>
                                    </p:set>
                                    <p:anim calcmode="lin" valueType="num">
                                      <p:cBhvr additive="base">
                                        <p:cTn id="91" dur="500" fill="hold"/>
                                        <p:tgtEl>
                                          <p:spTgt spid="6"/>
                                        </p:tgtEl>
                                        <p:attrNameLst>
                                          <p:attrName>ppt_x</p:attrName>
                                        </p:attrNameLst>
                                      </p:cBhvr>
                                      <p:tavLst>
                                        <p:tav tm="0">
                                          <p:val>
                                            <p:strVal val="#ppt_x"/>
                                          </p:val>
                                        </p:tav>
                                        <p:tav tm="100000">
                                          <p:val>
                                            <p:strVal val="#ppt_x"/>
                                          </p:val>
                                        </p:tav>
                                      </p:tavLst>
                                    </p:anim>
                                    <p:anim calcmode="lin" valueType="num">
                                      <p:cBhvr additive="base">
                                        <p:cTn id="9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127051" y="776178"/>
            <a:ext cx="7692457" cy="999459"/>
          </a:xfrm>
        </p:spPr>
        <p:txBody>
          <a:bodyPr>
            <a:noAutofit/>
          </a:bodyPr>
          <a:lstStyle/>
          <a:p>
            <a:pPr algn="ctr"/>
            <a:r>
              <a:rPr lang="en-US" altLang="en-US" sz="3200" b="1" dirty="0">
                <a:latin typeface="+mn-lt"/>
              </a:rPr>
              <a:t>The NJ Children’s System of Care Serves:</a:t>
            </a:r>
          </a:p>
        </p:txBody>
      </p:sp>
      <p:sp>
        <p:nvSpPr>
          <p:cNvPr id="21507" name="Content Placeholder 2"/>
          <p:cNvSpPr>
            <a:spLocks noGrp="1"/>
          </p:cNvSpPr>
          <p:nvPr>
            <p:ph idx="1"/>
          </p:nvPr>
        </p:nvSpPr>
        <p:spPr>
          <a:xfrm>
            <a:off x="1655180" y="1883328"/>
            <a:ext cx="7588313" cy="4635459"/>
          </a:xfrm>
        </p:spPr>
        <p:txBody>
          <a:bodyPr>
            <a:normAutofit/>
          </a:bodyPr>
          <a:lstStyle/>
          <a:p>
            <a:pPr lvl="1">
              <a:buFont typeface="Wingdings 3" panose="05040102010807070707" pitchFamily="18" charset="2"/>
              <a:buChar char="u"/>
            </a:pPr>
            <a:r>
              <a:rPr lang="en-US" altLang="en-US" sz="3200" dirty="0"/>
              <a:t>Behavioral health:  Youth with moderate and complex needs, entire NJ population </a:t>
            </a:r>
          </a:p>
          <a:p>
            <a:pPr marL="457200" lvl="1" indent="0">
              <a:buNone/>
            </a:pPr>
            <a:endParaRPr lang="en-US" altLang="en-US" sz="3200" dirty="0"/>
          </a:p>
          <a:p>
            <a:pPr lvl="1">
              <a:buFont typeface="Wingdings 3" panose="05040102010807070707" pitchFamily="18" charset="2"/>
              <a:buChar char="u"/>
            </a:pPr>
            <a:r>
              <a:rPr lang="en-US" altLang="en-US" sz="3200" dirty="0"/>
              <a:t>Behavioral Health Home – youth with chronic medical conditions in coordination with behavioral health</a:t>
            </a:r>
            <a:endParaRPr lang="en-US" altLang="en-US" dirty="0"/>
          </a:p>
        </p:txBody>
      </p:sp>
      <p:sp>
        <p:nvSpPr>
          <p:cNvPr id="21508" name="Slide Number Placeholder 3"/>
          <p:cNvSpPr>
            <a:spLocks noGrp="1"/>
          </p:cNvSpPr>
          <p:nvPr>
            <p:ph type="sldNum" sz="quarter" idx="4294967295"/>
          </p:nvPr>
        </p:nvSpPr>
        <p:spPr>
          <a:xfrm>
            <a:off x="7510463" y="5624514"/>
            <a:ext cx="1693007" cy="273844"/>
          </a:xfrm>
          <a:noFill/>
        </p:spPr>
        <p:txBody>
          <a:bodyPr/>
          <a:lstStyle>
            <a:lvl1pPr>
              <a:spcBef>
                <a:spcPct val="20000"/>
              </a:spcBef>
              <a:buChar char="•"/>
              <a:defRPr sz="1800">
                <a:solidFill>
                  <a:schemeClr val="bg1"/>
                </a:solidFill>
                <a:latin typeface="Tw Cen MT" panose="020B0602020104020603" pitchFamily="34" charset="0"/>
                <a:ea typeface="MS PGothic" panose="020B0600070205080204" pitchFamily="34" charset="-128"/>
              </a:defRPr>
            </a:lvl1pPr>
            <a:lvl2pPr marL="417910" indent="-160735">
              <a:spcBef>
                <a:spcPct val="20000"/>
              </a:spcBef>
              <a:buChar char="–"/>
              <a:defRPr sz="1575">
                <a:solidFill>
                  <a:schemeClr val="bg1"/>
                </a:solidFill>
                <a:latin typeface="Tw Cen MT" panose="020B0602020104020603" pitchFamily="34" charset="0"/>
                <a:ea typeface="MS PGothic" panose="020B0600070205080204" pitchFamily="34" charset="-128"/>
              </a:defRPr>
            </a:lvl2pPr>
            <a:lvl3pPr marL="642938" indent="-128588">
              <a:spcBef>
                <a:spcPct val="20000"/>
              </a:spcBef>
              <a:buChar char="•"/>
              <a:defRPr sz="1350">
                <a:solidFill>
                  <a:schemeClr val="bg1"/>
                </a:solidFill>
                <a:latin typeface="Tw Cen MT" panose="020B0602020104020603" pitchFamily="34" charset="0"/>
                <a:ea typeface="MS PGothic" panose="020B0600070205080204" pitchFamily="34" charset="-128"/>
              </a:defRPr>
            </a:lvl3pPr>
            <a:lvl4pPr marL="900113" indent="-128588">
              <a:spcBef>
                <a:spcPct val="20000"/>
              </a:spcBef>
              <a:buChar char="–"/>
              <a:defRPr sz="1125">
                <a:solidFill>
                  <a:schemeClr val="bg1"/>
                </a:solidFill>
                <a:latin typeface="Tw Cen MT" panose="020B0602020104020603" pitchFamily="34" charset="0"/>
                <a:ea typeface="MS PGothic" panose="020B0600070205080204" pitchFamily="34" charset="-128"/>
              </a:defRPr>
            </a:lvl4pPr>
            <a:lvl5pPr marL="1157288" indent="-128588">
              <a:spcBef>
                <a:spcPct val="20000"/>
              </a:spcBef>
              <a:buChar char="»"/>
              <a:defRPr sz="1125">
                <a:solidFill>
                  <a:schemeClr val="bg1"/>
                </a:solidFill>
                <a:latin typeface="Tw Cen MT" panose="020B0602020104020603" pitchFamily="34" charset="0"/>
                <a:ea typeface="MS PGothic" panose="020B0600070205080204" pitchFamily="34" charset="-128"/>
              </a:defRPr>
            </a:lvl5pPr>
            <a:lvl6pPr marL="1414463" indent="-128588" eaLnBrk="0" fontAlgn="base" hangingPunct="0">
              <a:spcBef>
                <a:spcPct val="20000"/>
              </a:spcBef>
              <a:spcAft>
                <a:spcPct val="0"/>
              </a:spcAft>
              <a:buChar char="»"/>
              <a:defRPr sz="1125">
                <a:solidFill>
                  <a:schemeClr val="bg1"/>
                </a:solidFill>
                <a:latin typeface="Tw Cen MT" panose="020B0602020104020603" pitchFamily="34" charset="0"/>
                <a:ea typeface="MS PGothic" panose="020B0600070205080204" pitchFamily="34" charset="-128"/>
              </a:defRPr>
            </a:lvl6pPr>
            <a:lvl7pPr marL="1671638" indent="-128588" eaLnBrk="0" fontAlgn="base" hangingPunct="0">
              <a:spcBef>
                <a:spcPct val="20000"/>
              </a:spcBef>
              <a:spcAft>
                <a:spcPct val="0"/>
              </a:spcAft>
              <a:buChar char="»"/>
              <a:defRPr sz="1125">
                <a:solidFill>
                  <a:schemeClr val="bg1"/>
                </a:solidFill>
                <a:latin typeface="Tw Cen MT" panose="020B0602020104020603" pitchFamily="34" charset="0"/>
                <a:ea typeface="MS PGothic" panose="020B0600070205080204" pitchFamily="34" charset="-128"/>
              </a:defRPr>
            </a:lvl7pPr>
            <a:lvl8pPr marL="1928813" indent="-128588" eaLnBrk="0" fontAlgn="base" hangingPunct="0">
              <a:spcBef>
                <a:spcPct val="20000"/>
              </a:spcBef>
              <a:spcAft>
                <a:spcPct val="0"/>
              </a:spcAft>
              <a:buChar char="»"/>
              <a:defRPr sz="1125">
                <a:solidFill>
                  <a:schemeClr val="bg1"/>
                </a:solidFill>
                <a:latin typeface="Tw Cen MT" panose="020B0602020104020603" pitchFamily="34" charset="0"/>
                <a:ea typeface="MS PGothic" panose="020B0600070205080204" pitchFamily="34" charset="-128"/>
              </a:defRPr>
            </a:lvl8pPr>
            <a:lvl9pPr marL="2185988" indent="-128588" eaLnBrk="0" fontAlgn="base" hangingPunct="0">
              <a:spcBef>
                <a:spcPct val="20000"/>
              </a:spcBef>
              <a:spcAft>
                <a:spcPct val="0"/>
              </a:spcAft>
              <a:buChar char="»"/>
              <a:defRPr sz="1125">
                <a:solidFill>
                  <a:schemeClr val="bg1"/>
                </a:solidFill>
                <a:latin typeface="Tw Cen MT" panose="020B0602020104020603" pitchFamily="34" charset="0"/>
                <a:ea typeface="MS PGothic" panose="020B0600070205080204" pitchFamily="34" charset="-128"/>
              </a:defRPr>
            </a:lvl9pPr>
          </a:lstStyle>
          <a:p>
            <a:pPr>
              <a:spcBef>
                <a:spcPct val="0"/>
              </a:spcBef>
              <a:buFontTx/>
              <a:buNone/>
            </a:pPr>
            <a:fld id="{8D5B44BB-A974-4F38-A621-C90B43F53539}" type="slidenum">
              <a:rPr lang="en-US" altLang="en-US" sz="788">
                <a:latin typeface="+mn-lt"/>
              </a:rPr>
              <a:pPr>
                <a:spcBef>
                  <a:spcPct val="0"/>
                </a:spcBef>
                <a:buFontTx/>
                <a:buNone/>
              </a:pPr>
              <a:t>3</a:t>
            </a:fld>
            <a:endParaRPr lang="en-US" altLang="en-US" sz="788" dirty="0">
              <a:latin typeface="+mn-lt"/>
            </a:endParaRPr>
          </a:p>
        </p:txBody>
      </p:sp>
      <p:pic>
        <p:nvPicPr>
          <p:cNvPr id="7" name="Picture 6">
            <a:extLst>
              <a:ext uri="{FF2B5EF4-FFF2-40B4-BE49-F238E27FC236}">
                <a16:creationId xmlns:a16="http://schemas.microsoft.com/office/drawing/2014/main" id="{43860318-5929-489C-BA0B-552119A6B816}"/>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356966" y="668484"/>
            <a:ext cx="640925" cy="1214845"/>
          </a:xfrm>
          <a:prstGeom prst="rect">
            <a:avLst/>
          </a:prstGeom>
        </p:spPr>
      </p:pic>
    </p:spTree>
    <p:extLst>
      <p:ext uri="{BB962C8B-B14F-4D97-AF65-F5344CB8AC3E}">
        <p14:creationId xmlns:p14="http://schemas.microsoft.com/office/powerpoint/2010/main" val="13166099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A5F13-6C1D-484E-8C24-C6B7D1CA53B9}"/>
              </a:ext>
            </a:extLst>
          </p:cNvPr>
          <p:cNvSpPr>
            <a:spLocks noGrp="1"/>
          </p:cNvSpPr>
          <p:nvPr>
            <p:ph type="title"/>
          </p:nvPr>
        </p:nvSpPr>
        <p:spPr/>
        <p:txBody>
          <a:bodyPr/>
          <a:lstStyle/>
          <a:p>
            <a:pPr algn="ctr"/>
            <a:r>
              <a:rPr lang="en-US" altLang="en-US" b="1" dirty="0"/>
              <a:t>The NJ Children’s System of Care Serves:</a:t>
            </a:r>
            <a:endParaRPr lang="en-US" dirty="0"/>
          </a:p>
        </p:txBody>
      </p:sp>
      <p:sp>
        <p:nvSpPr>
          <p:cNvPr id="3" name="Content Placeholder 2">
            <a:extLst>
              <a:ext uri="{FF2B5EF4-FFF2-40B4-BE49-F238E27FC236}">
                <a16:creationId xmlns:a16="http://schemas.microsoft.com/office/drawing/2014/main" id="{5BAD7A9F-C150-412B-B9E0-BCF68DCD5DCF}"/>
              </a:ext>
            </a:extLst>
          </p:cNvPr>
          <p:cNvSpPr>
            <a:spLocks noGrp="1"/>
          </p:cNvSpPr>
          <p:nvPr>
            <p:ph idx="1"/>
          </p:nvPr>
        </p:nvSpPr>
        <p:spPr>
          <a:xfrm>
            <a:off x="677334" y="2160589"/>
            <a:ext cx="8596668" cy="4417192"/>
          </a:xfrm>
        </p:spPr>
        <p:txBody>
          <a:bodyPr/>
          <a:lstStyle/>
          <a:p>
            <a:pPr lvl="1">
              <a:buFont typeface="Wingdings 3" panose="05040102010807070707" pitchFamily="18" charset="2"/>
              <a:buChar char="u"/>
            </a:pPr>
            <a:r>
              <a:rPr lang="en-US" altLang="en-US" sz="3200" dirty="0"/>
              <a:t>Child welfare:  Youth with child welfare involvement and a treatment need</a:t>
            </a:r>
          </a:p>
          <a:p>
            <a:pPr lvl="1">
              <a:buFont typeface="Wingdings 3" panose="05040102010807070707" pitchFamily="18" charset="2"/>
              <a:buChar char="u"/>
            </a:pPr>
            <a:r>
              <a:rPr lang="en-US" altLang="en-US" sz="3200" dirty="0"/>
              <a:t>Developmental disabilities:  Youth eligible for services based on regulatory definition of functional impairment </a:t>
            </a:r>
          </a:p>
          <a:p>
            <a:pPr lvl="1">
              <a:buFont typeface="Wingdings 3" panose="05040102010807070707" pitchFamily="18" charset="2"/>
              <a:buChar char="u"/>
            </a:pPr>
            <a:r>
              <a:rPr lang="en-US" altLang="en-US" sz="3200" dirty="0"/>
              <a:t>Substance use:  Youth who are underinsured and have a treatment need </a:t>
            </a:r>
          </a:p>
          <a:p>
            <a:endParaRPr lang="en-US" dirty="0"/>
          </a:p>
        </p:txBody>
      </p:sp>
      <p:sp>
        <p:nvSpPr>
          <p:cNvPr id="4" name="Slide Number Placeholder 3">
            <a:extLst>
              <a:ext uri="{FF2B5EF4-FFF2-40B4-BE49-F238E27FC236}">
                <a16:creationId xmlns:a16="http://schemas.microsoft.com/office/drawing/2014/main" id="{2426C582-D080-484B-83AC-9FBB36624952}"/>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4062602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A8592-DB01-437A-A58F-5F0733CB468F}"/>
              </a:ext>
            </a:extLst>
          </p:cNvPr>
          <p:cNvSpPr>
            <a:spLocks noGrp="1"/>
          </p:cNvSpPr>
          <p:nvPr>
            <p:ph type="title"/>
          </p:nvPr>
        </p:nvSpPr>
        <p:spPr>
          <a:xfrm>
            <a:off x="158621" y="270589"/>
            <a:ext cx="8139559" cy="1659811"/>
          </a:xfrm>
        </p:spPr>
        <p:txBody>
          <a:bodyPr>
            <a:noAutofit/>
          </a:bodyPr>
          <a:lstStyle/>
          <a:p>
            <a:pPr algn="ctr"/>
            <a:r>
              <a:rPr lang="en-US" sz="4000" dirty="0">
                <a:solidFill>
                  <a:schemeClr val="accent2">
                    <a:lumMod val="75000"/>
                  </a:schemeClr>
                </a:solidFill>
              </a:rPr>
              <a:t>Perform Care</a:t>
            </a:r>
            <a:br>
              <a:rPr lang="en-US" sz="4000" dirty="0">
                <a:solidFill>
                  <a:schemeClr val="accent2">
                    <a:lumMod val="75000"/>
                  </a:schemeClr>
                </a:solidFill>
              </a:rPr>
            </a:br>
            <a:r>
              <a:rPr lang="en-US" sz="4000" dirty="0"/>
              <a:t>(Contracted System Administrator)</a:t>
            </a:r>
            <a:br>
              <a:rPr lang="en-US" sz="4000" dirty="0"/>
            </a:br>
            <a:r>
              <a:rPr lang="en-US" sz="4000" dirty="0">
                <a:solidFill>
                  <a:schemeClr val="accent2">
                    <a:lumMod val="75000"/>
                  </a:schemeClr>
                </a:solidFill>
              </a:rPr>
              <a:t>Accessing Our System… </a:t>
            </a:r>
          </a:p>
        </p:txBody>
      </p:sp>
      <p:sp>
        <p:nvSpPr>
          <p:cNvPr id="3" name="Content Placeholder 2">
            <a:extLst>
              <a:ext uri="{FF2B5EF4-FFF2-40B4-BE49-F238E27FC236}">
                <a16:creationId xmlns:a16="http://schemas.microsoft.com/office/drawing/2014/main" id="{78C729D5-4D7B-4B8D-9A22-CAF2683783C2}"/>
              </a:ext>
            </a:extLst>
          </p:cNvPr>
          <p:cNvSpPr>
            <a:spLocks noGrp="1"/>
          </p:cNvSpPr>
          <p:nvPr>
            <p:ph idx="1"/>
          </p:nvPr>
        </p:nvSpPr>
        <p:spPr>
          <a:xfrm>
            <a:off x="677334" y="2713702"/>
            <a:ext cx="8596668" cy="3996813"/>
          </a:xfrm>
        </p:spPr>
        <p:txBody>
          <a:bodyPr>
            <a:normAutofit fontScale="70000" lnSpcReduction="20000"/>
          </a:bodyPr>
          <a:lstStyle/>
          <a:p>
            <a:r>
              <a:rPr lang="en-US" sz="3800" dirty="0"/>
              <a:t>Call PerformCare New Jersey regarding a youth if you are concerned about an emotional or behavioral problem (Guardian Permission required) </a:t>
            </a:r>
          </a:p>
          <a:p>
            <a:pPr marL="0" indent="0">
              <a:buNone/>
            </a:pPr>
            <a:endParaRPr lang="en-US" sz="3800" dirty="0"/>
          </a:p>
          <a:p>
            <a:r>
              <a:rPr lang="en-US" sz="3800" dirty="0"/>
              <a:t>Youth who are eligible for services through PerformCare are primarily between the ages of 5 and 21 (up to his or her 21st birthday), reside in the State of New Jersey and have an emotional or serious mental health or behavioral need. Special consideration for services is given to children under the age five.</a:t>
            </a:r>
          </a:p>
          <a:p>
            <a:endParaRPr lang="en-US" dirty="0"/>
          </a:p>
        </p:txBody>
      </p:sp>
      <p:sp>
        <p:nvSpPr>
          <p:cNvPr id="4" name="Slide Number Placeholder 3">
            <a:extLst>
              <a:ext uri="{FF2B5EF4-FFF2-40B4-BE49-F238E27FC236}">
                <a16:creationId xmlns:a16="http://schemas.microsoft.com/office/drawing/2014/main" id="{9B5BC3E2-6519-4F3A-AC0C-B56E3B8D9D9E}"/>
              </a:ext>
            </a:extLst>
          </p:cNvPr>
          <p:cNvSpPr>
            <a:spLocks noGrp="1"/>
          </p:cNvSpPr>
          <p:nvPr>
            <p:ph type="sldNum" sz="quarter" idx="12"/>
          </p:nvPr>
        </p:nvSpPr>
        <p:spPr/>
        <p:txBody>
          <a:bodyPr/>
          <a:lstStyle/>
          <a:p>
            <a:fld id="{D57F1E4F-1CFF-5643-939E-217C01CDF565}" type="slidenum">
              <a:rPr lang="en-US" smtClean="0"/>
              <a:pPr/>
              <a:t>5</a:t>
            </a:fld>
            <a:endParaRPr lang="en-US" dirty="0"/>
          </a:p>
        </p:txBody>
      </p:sp>
      <p:pic>
        <p:nvPicPr>
          <p:cNvPr id="5" name="Picture 4">
            <a:extLst>
              <a:ext uri="{FF2B5EF4-FFF2-40B4-BE49-F238E27FC236}">
                <a16:creationId xmlns:a16="http://schemas.microsoft.com/office/drawing/2014/main" id="{C04DE3C8-8E75-49D1-A918-263A00E342C2}"/>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411384" y="609600"/>
            <a:ext cx="640925" cy="1214845"/>
          </a:xfrm>
          <a:prstGeom prst="rect">
            <a:avLst/>
          </a:prstGeom>
        </p:spPr>
      </p:pic>
    </p:spTree>
    <p:extLst>
      <p:ext uri="{BB962C8B-B14F-4D97-AF65-F5344CB8AC3E}">
        <p14:creationId xmlns:p14="http://schemas.microsoft.com/office/powerpoint/2010/main" val="3155761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9BF4-BF43-4A43-B534-70F0A328BBD7}"/>
              </a:ext>
            </a:extLst>
          </p:cNvPr>
          <p:cNvSpPr>
            <a:spLocks noGrp="1"/>
          </p:cNvSpPr>
          <p:nvPr>
            <p:ph type="title"/>
          </p:nvPr>
        </p:nvSpPr>
        <p:spPr/>
        <p:txBody>
          <a:bodyPr>
            <a:normAutofit/>
          </a:bodyPr>
          <a:lstStyle/>
          <a:p>
            <a:r>
              <a:rPr lang="en-US" sz="6000" dirty="0">
                <a:solidFill>
                  <a:schemeClr val="accent2">
                    <a:lumMod val="75000"/>
                  </a:schemeClr>
                </a:solidFill>
              </a:rPr>
              <a:t>Accessing Our System…</a:t>
            </a:r>
            <a:endParaRPr lang="en-US" sz="6000" dirty="0"/>
          </a:p>
        </p:txBody>
      </p:sp>
      <p:sp>
        <p:nvSpPr>
          <p:cNvPr id="3" name="Content Placeholder 2">
            <a:extLst>
              <a:ext uri="{FF2B5EF4-FFF2-40B4-BE49-F238E27FC236}">
                <a16:creationId xmlns:a16="http://schemas.microsoft.com/office/drawing/2014/main" id="{5FACA7F8-3EE8-4F5E-9EA2-CD0452A7770D}"/>
              </a:ext>
            </a:extLst>
          </p:cNvPr>
          <p:cNvSpPr>
            <a:spLocks noGrp="1"/>
          </p:cNvSpPr>
          <p:nvPr>
            <p:ph idx="1"/>
          </p:nvPr>
        </p:nvSpPr>
        <p:spPr>
          <a:xfrm>
            <a:off x="677334" y="1930400"/>
            <a:ext cx="8596668" cy="4691626"/>
          </a:xfrm>
        </p:spPr>
        <p:txBody>
          <a:bodyPr>
            <a:normAutofit/>
          </a:bodyPr>
          <a:lstStyle/>
          <a:p>
            <a:r>
              <a:rPr lang="en-US" sz="3200" dirty="0"/>
              <a:t>There is no charge for calling PerformCare. The services authorized without regard to income, private health insurance, or eligibility for Medicaid/NJ FamilyCare or other health benefits programs. When a youth is registered for services at PerformCare, insurance coverage questions will be asked.</a:t>
            </a:r>
          </a:p>
          <a:p>
            <a:endParaRPr lang="en-US" dirty="0"/>
          </a:p>
        </p:txBody>
      </p:sp>
      <p:sp>
        <p:nvSpPr>
          <p:cNvPr id="4" name="Slide Number Placeholder 3">
            <a:extLst>
              <a:ext uri="{FF2B5EF4-FFF2-40B4-BE49-F238E27FC236}">
                <a16:creationId xmlns:a16="http://schemas.microsoft.com/office/drawing/2014/main" id="{39EACDFE-4897-4157-8550-F07984BBD35A}"/>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38650665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5F5D0-D1B2-40EE-BE29-02E76797D519}"/>
              </a:ext>
            </a:extLst>
          </p:cNvPr>
          <p:cNvSpPr>
            <a:spLocks noGrp="1"/>
          </p:cNvSpPr>
          <p:nvPr>
            <p:ph type="title"/>
          </p:nvPr>
        </p:nvSpPr>
        <p:spPr/>
        <p:txBody>
          <a:bodyPr>
            <a:normAutofit/>
          </a:bodyPr>
          <a:lstStyle/>
          <a:p>
            <a:r>
              <a:rPr lang="en-US" sz="6000" dirty="0">
                <a:solidFill>
                  <a:schemeClr val="accent2">
                    <a:lumMod val="75000"/>
                  </a:schemeClr>
                </a:solidFill>
              </a:rPr>
              <a:t>Accessing Our System…</a:t>
            </a:r>
            <a:endParaRPr lang="en-US" sz="6000" dirty="0"/>
          </a:p>
        </p:txBody>
      </p:sp>
      <p:sp>
        <p:nvSpPr>
          <p:cNvPr id="3" name="Content Placeholder 2">
            <a:extLst>
              <a:ext uri="{FF2B5EF4-FFF2-40B4-BE49-F238E27FC236}">
                <a16:creationId xmlns:a16="http://schemas.microsoft.com/office/drawing/2014/main" id="{066510D3-8B0D-415D-A906-FC692E871BE4}"/>
              </a:ext>
            </a:extLst>
          </p:cNvPr>
          <p:cNvSpPr>
            <a:spLocks noGrp="1"/>
          </p:cNvSpPr>
          <p:nvPr>
            <p:ph idx="1"/>
          </p:nvPr>
        </p:nvSpPr>
        <p:spPr>
          <a:xfrm>
            <a:off x="147485" y="1666568"/>
            <a:ext cx="9556954" cy="5073445"/>
          </a:xfrm>
        </p:spPr>
        <p:txBody>
          <a:bodyPr/>
          <a:lstStyle/>
          <a:p>
            <a:r>
              <a:rPr lang="en-US" sz="2800" dirty="0"/>
              <a:t>Please note that access to services provided under the Children's System of Care (CSOC), such as Care Management Organization (CMO) or Mobile Response and Stabilization Services (MRSS), requires families to complete a Medicaid application. In doing so, a family may be found eligible for Medicaid as secondary insurance, or a youth may be approved for state funds that cover the cost of certain behavioral health services to supplement your private insurance benefits. This application is not completed by PerformCare staff, but by the Care Manager or Crisis Mobile Response Worker.</a:t>
            </a:r>
          </a:p>
          <a:p>
            <a:endParaRPr lang="en-US" dirty="0"/>
          </a:p>
          <a:p>
            <a:endParaRPr lang="en-US" dirty="0"/>
          </a:p>
        </p:txBody>
      </p:sp>
      <p:sp>
        <p:nvSpPr>
          <p:cNvPr id="4" name="Slide Number Placeholder 3">
            <a:extLst>
              <a:ext uri="{FF2B5EF4-FFF2-40B4-BE49-F238E27FC236}">
                <a16:creationId xmlns:a16="http://schemas.microsoft.com/office/drawing/2014/main" id="{1E247556-1278-490A-8D7D-D003F35CA3B7}"/>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16428842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F19AE-E892-4B7C-A876-CE11BF6C5938}"/>
              </a:ext>
            </a:extLst>
          </p:cNvPr>
          <p:cNvSpPr>
            <a:spLocks noGrp="1"/>
          </p:cNvSpPr>
          <p:nvPr>
            <p:ph type="title"/>
          </p:nvPr>
        </p:nvSpPr>
        <p:spPr>
          <a:xfrm>
            <a:off x="677334" y="609599"/>
            <a:ext cx="8596668" cy="1550989"/>
          </a:xfrm>
        </p:spPr>
        <p:txBody>
          <a:bodyPr>
            <a:normAutofit/>
          </a:bodyPr>
          <a:lstStyle/>
          <a:p>
            <a:r>
              <a:rPr lang="en-US" sz="6000" dirty="0">
                <a:solidFill>
                  <a:schemeClr val="accent2">
                    <a:lumMod val="75000"/>
                  </a:schemeClr>
                </a:solidFill>
              </a:rPr>
              <a:t>Accessing Our System…</a:t>
            </a:r>
            <a:endParaRPr lang="en-US" sz="6000" dirty="0"/>
          </a:p>
        </p:txBody>
      </p:sp>
      <p:sp>
        <p:nvSpPr>
          <p:cNvPr id="3" name="Content Placeholder 2">
            <a:extLst>
              <a:ext uri="{FF2B5EF4-FFF2-40B4-BE49-F238E27FC236}">
                <a16:creationId xmlns:a16="http://schemas.microsoft.com/office/drawing/2014/main" id="{4E8781FA-7A9B-4D7B-A112-D42E4554B3B9}"/>
              </a:ext>
            </a:extLst>
          </p:cNvPr>
          <p:cNvSpPr>
            <a:spLocks noGrp="1"/>
          </p:cNvSpPr>
          <p:nvPr>
            <p:ph idx="1"/>
          </p:nvPr>
        </p:nvSpPr>
        <p:spPr>
          <a:xfrm>
            <a:off x="191729" y="1622324"/>
            <a:ext cx="9689689" cy="5235676"/>
          </a:xfrm>
        </p:spPr>
        <p:txBody>
          <a:bodyPr/>
          <a:lstStyle/>
          <a:p>
            <a:pPr marL="0" indent="0">
              <a:buNone/>
            </a:pPr>
            <a:r>
              <a:rPr lang="en-US" sz="2800" dirty="0">
                <a:solidFill>
                  <a:schemeClr val="accent1"/>
                </a:solidFill>
                <a:hlinkClick r:id="rId2">
                  <a:extLst>
                    <a:ext uri="{A12FA001-AC4F-418D-AE19-62706E023703}">
                      <ahyp:hlinkClr xmlns:ahyp="http://schemas.microsoft.com/office/drawing/2018/hyperlinkcolor" val="tx"/>
                    </a:ext>
                  </a:extLst>
                </a:hlinkClick>
              </a:rPr>
              <a:t>Let’s Watch A VIDEO</a:t>
            </a:r>
          </a:p>
          <a:p>
            <a:pPr marL="0" indent="0">
              <a:buNone/>
            </a:pPr>
            <a:endParaRPr lang="en-US" sz="2800" dirty="0">
              <a:hlinkClick r:id="rId2">
                <a:extLst>
                  <a:ext uri="{A12FA001-AC4F-418D-AE19-62706E023703}">
                    <ahyp:hlinkClr xmlns:ahyp="http://schemas.microsoft.com/office/drawing/2018/hyperlinkcolor" val="tx"/>
                  </a:ext>
                </a:extLst>
              </a:hlinkClick>
            </a:endParaRPr>
          </a:p>
          <a:p>
            <a:pPr marL="0" indent="0">
              <a:buNone/>
            </a:pPr>
            <a:endParaRPr lang="en-US" sz="2800" dirty="0">
              <a:hlinkClick r:id="rId2">
                <a:extLst>
                  <a:ext uri="{A12FA001-AC4F-418D-AE19-62706E023703}">
                    <ahyp:hlinkClr xmlns:ahyp="http://schemas.microsoft.com/office/drawing/2018/hyperlinkcolor" val="tx"/>
                  </a:ext>
                </a:extLst>
              </a:hlinkClick>
            </a:endParaRPr>
          </a:p>
          <a:p>
            <a:r>
              <a:rPr lang="en-US" sz="2800" dirty="0">
                <a:solidFill>
                  <a:schemeClr val="accent2">
                    <a:lumMod val="75000"/>
                  </a:schemeClr>
                </a:solidFill>
                <a:hlinkClick r:id="rId2">
                  <a:extLst>
                    <a:ext uri="{A12FA001-AC4F-418D-AE19-62706E023703}">
                      <ahyp:hlinkClr xmlns:ahyp="http://schemas.microsoft.com/office/drawing/2018/hyperlinkcolor" val="tx"/>
                    </a:ext>
                  </a:extLst>
                </a:hlinkClick>
              </a:rPr>
              <a:t>http://www.performcarenj.org/video/CSOC2018_1080p.mp4</a:t>
            </a:r>
            <a:endParaRPr lang="en-US" sz="2800" dirty="0">
              <a:solidFill>
                <a:schemeClr val="accent2">
                  <a:lumMod val="75000"/>
                </a:schemeClr>
              </a:solidFill>
            </a:endParaRPr>
          </a:p>
          <a:p>
            <a:pPr marL="0" indent="0">
              <a:buNone/>
            </a:pPr>
            <a:endParaRPr lang="en-US" sz="2800" dirty="0"/>
          </a:p>
          <a:p>
            <a:endParaRPr lang="en-US" sz="2800" dirty="0"/>
          </a:p>
          <a:p>
            <a:r>
              <a:rPr lang="en-US" sz="2800" dirty="0">
                <a:hlinkClick r:id="rId3"/>
              </a:rPr>
              <a:t>http://www.performcarenj.org/families/index.aspx</a:t>
            </a:r>
            <a:endParaRPr lang="en-US" sz="2800" dirty="0"/>
          </a:p>
          <a:p>
            <a:pPr marL="0" indent="0">
              <a:buNone/>
            </a:pPr>
            <a:endParaRPr lang="en-US" dirty="0"/>
          </a:p>
        </p:txBody>
      </p:sp>
      <p:sp>
        <p:nvSpPr>
          <p:cNvPr id="4" name="Slide Number Placeholder 3">
            <a:extLst>
              <a:ext uri="{FF2B5EF4-FFF2-40B4-BE49-F238E27FC236}">
                <a16:creationId xmlns:a16="http://schemas.microsoft.com/office/drawing/2014/main" id="{103DA361-616E-44B9-B5EB-7DDE71D8C103}"/>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3482267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40" name="Rectangle 4">
            <a:extLst>
              <a:ext uri="{FF2B5EF4-FFF2-40B4-BE49-F238E27FC236}">
                <a16:creationId xmlns:a16="http://schemas.microsoft.com/office/drawing/2014/main" id="{BE432A4D-11D5-41CB-AD3D-129C5562C991}"/>
              </a:ext>
            </a:extLst>
          </p:cNvPr>
          <p:cNvSpPr>
            <a:spLocks noGrp="1" noChangeArrowheads="1"/>
          </p:cNvSpPr>
          <p:nvPr>
            <p:ph type="title"/>
          </p:nvPr>
        </p:nvSpPr>
        <p:spPr>
          <a:xfrm>
            <a:off x="1388124" y="211139"/>
            <a:ext cx="8822676" cy="1462087"/>
          </a:xfrm>
        </p:spPr>
        <p:txBody>
          <a:bodyPr/>
          <a:lstStyle/>
          <a:p>
            <a:pPr eaLnBrk="1" hangingPunct="1">
              <a:defRPr/>
            </a:pPr>
            <a:r>
              <a:rPr lang="en-US" sz="6000" dirty="0"/>
              <a:t>How we work Together</a:t>
            </a:r>
            <a:br>
              <a:rPr lang="en-US" sz="2400" dirty="0"/>
            </a:br>
            <a:endParaRPr lang="en-US" sz="2400" dirty="0"/>
          </a:p>
        </p:txBody>
      </p:sp>
      <p:grpSp>
        <p:nvGrpSpPr>
          <p:cNvPr id="6147" name="Group 38">
            <a:extLst>
              <a:ext uri="{FF2B5EF4-FFF2-40B4-BE49-F238E27FC236}">
                <a16:creationId xmlns:a16="http://schemas.microsoft.com/office/drawing/2014/main" id="{037BF643-516F-4728-B2E1-AC8F88A798BD}"/>
              </a:ext>
            </a:extLst>
          </p:cNvPr>
          <p:cNvGrpSpPr>
            <a:grpSpLocks/>
          </p:cNvGrpSpPr>
          <p:nvPr/>
        </p:nvGrpSpPr>
        <p:grpSpPr bwMode="auto">
          <a:xfrm>
            <a:off x="792098" y="1752601"/>
            <a:ext cx="7026955" cy="4913313"/>
            <a:chOff x="108642150" y="111071025"/>
            <a:chExt cx="4972050" cy="3797727"/>
          </a:xfrm>
        </p:grpSpPr>
        <p:sp>
          <p:nvSpPr>
            <p:cNvPr id="6153" name="Freeform 39">
              <a:extLst>
                <a:ext uri="{FF2B5EF4-FFF2-40B4-BE49-F238E27FC236}">
                  <a16:creationId xmlns:a16="http://schemas.microsoft.com/office/drawing/2014/main" id="{05DBDA21-BF6A-4172-84AD-96C532064599}"/>
                </a:ext>
              </a:extLst>
            </p:cNvPr>
            <p:cNvSpPr>
              <a:spLocks noEditPoints="1"/>
            </p:cNvSpPr>
            <p:nvPr/>
          </p:nvSpPr>
          <p:spPr bwMode="auto">
            <a:xfrm rot="2577275">
              <a:off x="109443449" y="113312387"/>
              <a:ext cx="885540" cy="135868"/>
            </a:xfrm>
            <a:custGeom>
              <a:avLst/>
              <a:gdLst>
                <a:gd name="T0" fmla="*/ 0 w 242"/>
                <a:gd name="T1" fmla="*/ 0 h 80"/>
                <a:gd name="T2" fmla="*/ 2147483646 w 242"/>
                <a:gd name="T3" fmla="*/ 0 h 80"/>
                <a:gd name="T4" fmla="*/ 0 w 242"/>
                <a:gd name="T5" fmla="*/ 2147483646 h 80"/>
                <a:gd name="T6" fmla="*/ 2147483646 w 242"/>
                <a:gd name="T7" fmla="*/ 2147483646 h 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2" h="80">
                  <a:moveTo>
                    <a:pt x="0" y="0"/>
                  </a:moveTo>
                  <a:lnTo>
                    <a:pt x="242" y="0"/>
                  </a:lnTo>
                  <a:moveTo>
                    <a:pt x="0" y="80"/>
                  </a:moveTo>
                  <a:lnTo>
                    <a:pt x="242" y="80"/>
                  </a:lnTo>
                </a:path>
              </a:pathLst>
            </a:custGeom>
            <a:noFill/>
            <a:ln w="3175" cap="rnd" algn="ctr">
              <a:solidFill>
                <a:srgbClr val="33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6154" name="Freeform 40">
              <a:extLst>
                <a:ext uri="{FF2B5EF4-FFF2-40B4-BE49-F238E27FC236}">
                  <a16:creationId xmlns:a16="http://schemas.microsoft.com/office/drawing/2014/main" id="{F5646D01-468E-46A4-9E40-00CAEDF5A5C6}"/>
                </a:ext>
              </a:extLst>
            </p:cNvPr>
            <p:cNvSpPr>
              <a:spLocks noEditPoints="1"/>
            </p:cNvSpPr>
            <p:nvPr/>
          </p:nvSpPr>
          <p:spPr bwMode="auto">
            <a:xfrm>
              <a:off x="109507058" y="113755157"/>
              <a:ext cx="849592" cy="132252"/>
            </a:xfrm>
            <a:custGeom>
              <a:avLst/>
              <a:gdLst>
                <a:gd name="T0" fmla="*/ 0 w 242"/>
                <a:gd name="T1" fmla="*/ 0 h 80"/>
                <a:gd name="T2" fmla="*/ 2147483646 w 242"/>
                <a:gd name="T3" fmla="*/ 0 h 80"/>
                <a:gd name="T4" fmla="*/ 0 w 242"/>
                <a:gd name="T5" fmla="*/ 2147483646 h 80"/>
                <a:gd name="T6" fmla="*/ 2147483646 w 242"/>
                <a:gd name="T7" fmla="*/ 2147483646 h 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2" h="80">
                  <a:moveTo>
                    <a:pt x="0" y="0"/>
                  </a:moveTo>
                  <a:lnTo>
                    <a:pt x="242" y="0"/>
                  </a:lnTo>
                  <a:moveTo>
                    <a:pt x="0" y="80"/>
                  </a:moveTo>
                  <a:lnTo>
                    <a:pt x="242" y="80"/>
                  </a:lnTo>
                </a:path>
              </a:pathLst>
            </a:custGeom>
            <a:noFill/>
            <a:ln w="3175" cap="rnd" algn="ctr">
              <a:solidFill>
                <a:srgbClr val="33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6155" name="Rectangle 41">
              <a:extLst>
                <a:ext uri="{FF2B5EF4-FFF2-40B4-BE49-F238E27FC236}">
                  <a16:creationId xmlns:a16="http://schemas.microsoft.com/office/drawing/2014/main" id="{72D3351C-D6C3-4987-84CC-CA4A0E2476F8}"/>
                </a:ext>
              </a:extLst>
            </p:cNvPr>
            <p:cNvSpPr>
              <a:spLocks noChangeArrowheads="1"/>
            </p:cNvSpPr>
            <p:nvPr/>
          </p:nvSpPr>
          <p:spPr bwMode="auto">
            <a:xfrm>
              <a:off x="108699300" y="112442625"/>
              <a:ext cx="904502" cy="771525"/>
            </a:xfrm>
            <a:prstGeom prst="rect">
              <a:avLst/>
            </a:prstGeom>
            <a:solidFill>
              <a:srgbClr val="800080"/>
            </a:solidFill>
            <a:ln w="3175" cap="rnd" algn="ctr">
              <a:solidFill>
                <a:srgbClr val="000000"/>
              </a:solidFill>
              <a:round/>
              <a:headEnd/>
              <a:tailEnd/>
            </a:ln>
          </p:spPr>
          <p:txBody>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6156" name="Rectangle 42">
              <a:extLst>
                <a:ext uri="{FF2B5EF4-FFF2-40B4-BE49-F238E27FC236}">
                  <a16:creationId xmlns:a16="http://schemas.microsoft.com/office/drawing/2014/main" id="{2BB72DD8-2738-44F4-84C8-DDBD3418A63B}"/>
                </a:ext>
              </a:extLst>
            </p:cNvPr>
            <p:cNvSpPr>
              <a:spLocks noChangeArrowheads="1"/>
            </p:cNvSpPr>
            <p:nvPr/>
          </p:nvSpPr>
          <p:spPr bwMode="auto">
            <a:xfrm>
              <a:off x="112471200" y="111813975"/>
              <a:ext cx="1000125" cy="514350"/>
            </a:xfrm>
            <a:prstGeom prst="rect">
              <a:avLst/>
            </a:prstGeom>
            <a:solidFill>
              <a:srgbClr val="800080"/>
            </a:solidFill>
            <a:ln w="3175" cap="rnd" algn="ctr">
              <a:solidFill>
                <a:srgbClr val="000000"/>
              </a:solidFill>
              <a:round/>
              <a:headEnd/>
              <a:tailEnd/>
            </a:ln>
          </p:spPr>
          <p:txBody>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6157" name="Freeform 43">
              <a:extLst>
                <a:ext uri="{FF2B5EF4-FFF2-40B4-BE49-F238E27FC236}">
                  <a16:creationId xmlns:a16="http://schemas.microsoft.com/office/drawing/2014/main" id="{B1B4177C-E43A-4945-B3DC-B15CD60ABE63}"/>
                </a:ext>
              </a:extLst>
            </p:cNvPr>
            <p:cNvSpPr>
              <a:spLocks/>
            </p:cNvSpPr>
            <p:nvPr/>
          </p:nvSpPr>
          <p:spPr bwMode="auto">
            <a:xfrm>
              <a:off x="109156500" y="111613950"/>
              <a:ext cx="2486025" cy="142875"/>
            </a:xfrm>
            <a:custGeom>
              <a:avLst/>
              <a:gdLst>
                <a:gd name="T0" fmla="*/ 0 w 318"/>
                <a:gd name="T1" fmla="*/ 2147483646 h 653"/>
                <a:gd name="T2" fmla="*/ 0 w 318"/>
                <a:gd name="T3" fmla="*/ 0 h 653"/>
                <a:gd name="T4" fmla="*/ 2147483646 w 318"/>
                <a:gd name="T5" fmla="*/ 0 h 653"/>
                <a:gd name="T6" fmla="*/ 0 60000 65536"/>
                <a:gd name="T7" fmla="*/ 0 60000 65536"/>
                <a:gd name="T8" fmla="*/ 0 60000 65536"/>
              </a:gdLst>
              <a:ahLst/>
              <a:cxnLst>
                <a:cxn ang="T6">
                  <a:pos x="T0" y="T1"/>
                </a:cxn>
                <a:cxn ang="T7">
                  <a:pos x="T2" y="T3"/>
                </a:cxn>
                <a:cxn ang="T8">
                  <a:pos x="T4" y="T5"/>
                </a:cxn>
              </a:cxnLst>
              <a:rect l="0" t="0" r="r" b="b"/>
              <a:pathLst>
                <a:path w="318" h="653">
                  <a:moveTo>
                    <a:pt x="0" y="653"/>
                  </a:moveTo>
                  <a:lnTo>
                    <a:pt x="0" y="0"/>
                  </a:lnTo>
                  <a:lnTo>
                    <a:pt x="318" y="0"/>
                  </a:lnTo>
                </a:path>
              </a:pathLst>
            </a:custGeom>
            <a:noFill/>
            <a:ln w="3175" cap="rnd" algn="ctr">
              <a:solidFill>
                <a:srgbClr val="4677B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6158" name="Line 44">
              <a:extLst>
                <a:ext uri="{FF2B5EF4-FFF2-40B4-BE49-F238E27FC236}">
                  <a16:creationId xmlns:a16="http://schemas.microsoft.com/office/drawing/2014/main" id="{16736FBE-FDF6-49DD-AE01-9004643CF426}"/>
                </a:ext>
              </a:extLst>
            </p:cNvPr>
            <p:cNvSpPr>
              <a:spLocks noChangeShapeType="1"/>
            </p:cNvSpPr>
            <p:nvPr/>
          </p:nvSpPr>
          <p:spPr bwMode="auto">
            <a:xfrm flipV="1">
              <a:off x="110613825" y="114063332"/>
              <a:ext cx="0" cy="236667"/>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en-US" dirty="0"/>
            </a:p>
          </p:txBody>
        </p:sp>
        <p:sp>
          <p:nvSpPr>
            <p:cNvPr id="6159" name="Line 45">
              <a:extLst>
                <a:ext uri="{FF2B5EF4-FFF2-40B4-BE49-F238E27FC236}">
                  <a16:creationId xmlns:a16="http://schemas.microsoft.com/office/drawing/2014/main" id="{7FC7C2B3-CA96-4B5B-8C68-47731DBDD79C}"/>
                </a:ext>
              </a:extLst>
            </p:cNvPr>
            <p:cNvSpPr>
              <a:spLocks noChangeShapeType="1"/>
            </p:cNvSpPr>
            <p:nvPr/>
          </p:nvSpPr>
          <p:spPr bwMode="auto">
            <a:xfrm flipH="1" flipV="1">
              <a:off x="110944262" y="114063332"/>
              <a:ext cx="136106" cy="236667"/>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en-US" dirty="0"/>
            </a:p>
          </p:txBody>
        </p:sp>
        <p:sp>
          <p:nvSpPr>
            <p:cNvPr id="6160" name="Line 46">
              <a:extLst>
                <a:ext uri="{FF2B5EF4-FFF2-40B4-BE49-F238E27FC236}">
                  <a16:creationId xmlns:a16="http://schemas.microsoft.com/office/drawing/2014/main" id="{21ECC269-559D-4DE1-B9C7-AF6541EEC06E}"/>
                </a:ext>
              </a:extLst>
            </p:cNvPr>
            <p:cNvSpPr>
              <a:spLocks noChangeShapeType="1"/>
            </p:cNvSpPr>
            <p:nvPr/>
          </p:nvSpPr>
          <p:spPr bwMode="auto">
            <a:xfrm flipV="1">
              <a:off x="110165967" y="114049139"/>
              <a:ext cx="128942" cy="25086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en-US" dirty="0"/>
            </a:p>
          </p:txBody>
        </p:sp>
        <p:sp>
          <p:nvSpPr>
            <p:cNvPr id="6161" name="Text Box 47">
              <a:extLst>
                <a:ext uri="{FF2B5EF4-FFF2-40B4-BE49-F238E27FC236}">
                  <a16:creationId xmlns:a16="http://schemas.microsoft.com/office/drawing/2014/main" id="{2EE5BC9C-19D0-477C-8056-F8DAEB70CC2E}"/>
                </a:ext>
              </a:extLst>
            </p:cNvPr>
            <p:cNvSpPr txBox="1">
              <a:spLocks noChangeArrowheads="1"/>
            </p:cNvSpPr>
            <p:nvPr/>
          </p:nvSpPr>
          <p:spPr bwMode="auto">
            <a:xfrm>
              <a:off x="109507059" y="114393058"/>
              <a:ext cx="2251967" cy="4756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100" b="1" dirty="0">
                  <a:solidFill>
                    <a:srgbClr val="000000"/>
                  </a:solidFill>
                  <a:latin typeface="Verdana" panose="020B0604030504040204" pitchFamily="34" charset="0"/>
                </a:rPr>
                <a:t>Coordinated Family Care is the Care Management Organization for Middlesex County.   </a:t>
              </a:r>
              <a:endParaRPr lang="en-US" altLang="en-US" sz="1100" dirty="0"/>
            </a:p>
          </p:txBody>
        </p:sp>
        <p:sp>
          <p:nvSpPr>
            <p:cNvPr id="6162" name="Rectangle 48">
              <a:extLst>
                <a:ext uri="{FF2B5EF4-FFF2-40B4-BE49-F238E27FC236}">
                  <a16:creationId xmlns:a16="http://schemas.microsoft.com/office/drawing/2014/main" id="{FBD99E60-0E47-4730-A34D-367684D2A945}"/>
                </a:ext>
              </a:extLst>
            </p:cNvPr>
            <p:cNvSpPr>
              <a:spLocks noChangeArrowheads="1"/>
            </p:cNvSpPr>
            <p:nvPr/>
          </p:nvSpPr>
          <p:spPr bwMode="auto">
            <a:xfrm>
              <a:off x="109585125" y="114378770"/>
              <a:ext cx="2173901" cy="481127"/>
            </a:xfrm>
            <a:prstGeom prst="rect">
              <a:avLst/>
            </a:prstGeom>
            <a:noFill/>
            <a:ln w="9525" algn="in">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6163" name="Rectangle 49">
              <a:extLst>
                <a:ext uri="{FF2B5EF4-FFF2-40B4-BE49-F238E27FC236}">
                  <a16:creationId xmlns:a16="http://schemas.microsoft.com/office/drawing/2014/main" id="{7714BDA3-5AC4-4230-B24A-03BFF72E5264}"/>
                </a:ext>
              </a:extLst>
            </p:cNvPr>
            <p:cNvSpPr>
              <a:spLocks noChangeArrowheads="1"/>
            </p:cNvSpPr>
            <p:nvPr/>
          </p:nvSpPr>
          <p:spPr bwMode="auto">
            <a:xfrm>
              <a:off x="110165967" y="113234658"/>
              <a:ext cx="914400" cy="828675"/>
            </a:xfrm>
            <a:prstGeom prst="rect">
              <a:avLst/>
            </a:prstGeom>
            <a:solidFill>
              <a:srgbClr val="00000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6164" name="Freeform 50">
              <a:extLst>
                <a:ext uri="{FF2B5EF4-FFF2-40B4-BE49-F238E27FC236}">
                  <a16:creationId xmlns:a16="http://schemas.microsoft.com/office/drawing/2014/main" id="{D7A41B1B-7F5D-437D-ADC1-7E66FF8B1AE7}"/>
                </a:ext>
              </a:extLst>
            </p:cNvPr>
            <p:cNvSpPr>
              <a:spLocks/>
            </p:cNvSpPr>
            <p:nvPr/>
          </p:nvSpPr>
          <p:spPr bwMode="auto">
            <a:xfrm>
              <a:off x="111631377" y="113116785"/>
              <a:ext cx="519220" cy="368223"/>
            </a:xfrm>
            <a:custGeom>
              <a:avLst/>
              <a:gdLst>
                <a:gd name="T0" fmla="*/ 0 w 611"/>
                <a:gd name="T1" fmla="*/ 0 h 345"/>
                <a:gd name="T2" fmla="*/ 2147483646 w 611"/>
                <a:gd name="T3" fmla="*/ 2147483646 h 345"/>
                <a:gd name="T4" fmla="*/ 2147483646 w 611"/>
                <a:gd name="T5" fmla="*/ 2147483646 h 345"/>
                <a:gd name="T6" fmla="*/ 2147483646 w 611"/>
                <a:gd name="T7" fmla="*/ 2147483646 h 345"/>
                <a:gd name="T8" fmla="*/ 2147483646 w 611"/>
                <a:gd name="T9" fmla="*/ 2147483646 h 345"/>
                <a:gd name="T10" fmla="*/ 2147483646 w 611"/>
                <a:gd name="T11" fmla="*/ 2147483646 h 345"/>
                <a:gd name="T12" fmla="*/ 2147483646 w 611"/>
                <a:gd name="T13" fmla="*/ 2147483646 h 345"/>
                <a:gd name="T14" fmla="*/ 2147483646 w 611"/>
                <a:gd name="T15" fmla="*/ 2147483646 h 345"/>
                <a:gd name="T16" fmla="*/ 2147483646 w 611"/>
                <a:gd name="T17" fmla="*/ 2147483646 h 345"/>
                <a:gd name="T18" fmla="*/ 2147483646 w 611"/>
                <a:gd name="T19" fmla="*/ 2147483646 h 3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11" h="345">
                  <a:moveTo>
                    <a:pt x="0" y="0"/>
                  </a:moveTo>
                  <a:lnTo>
                    <a:pt x="112" y="3"/>
                  </a:lnTo>
                  <a:lnTo>
                    <a:pt x="213" y="14"/>
                  </a:lnTo>
                  <a:lnTo>
                    <a:pt x="303" y="35"/>
                  </a:lnTo>
                  <a:lnTo>
                    <a:pt x="382" y="64"/>
                  </a:lnTo>
                  <a:lnTo>
                    <a:pt x="450" y="102"/>
                  </a:lnTo>
                  <a:lnTo>
                    <a:pt x="507" y="150"/>
                  </a:lnTo>
                  <a:lnTo>
                    <a:pt x="553" y="206"/>
                  </a:lnTo>
                  <a:lnTo>
                    <a:pt x="587" y="271"/>
                  </a:lnTo>
                  <a:lnTo>
                    <a:pt x="611" y="345"/>
                  </a:lnTo>
                </a:path>
              </a:pathLst>
            </a:custGeom>
            <a:noFill/>
            <a:ln w="3175" cap="rnd" algn="ctr">
              <a:solidFill>
                <a:srgbClr val="4677B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6165" name="Rectangle 52">
              <a:extLst>
                <a:ext uri="{FF2B5EF4-FFF2-40B4-BE49-F238E27FC236}">
                  <a16:creationId xmlns:a16="http://schemas.microsoft.com/office/drawing/2014/main" id="{387DED27-2F5F-4298-85D0-465D5FEDB0DF}"/>
                </a:ext>
              </a:extLst>
            </p:cNvPr>
            <p:cNvSpPr>
              <a:spLocks noChangeArrowheads="1"/>
            </p:cNvSpPr>
            <p:nvPr/>
          </p:nvSpPr>
          <p:spPr bwMode="auto">
            <a:xfrm>
              <a:off x="110356650" y="111071025"/>
              <a:ext cx="1621117" cy="394729"/>
            </a:xfrm>
            <a:prstGeom prst="rect">
              <a:avLst/>
            </a:prstGeom>
            <a:solidFill>
              <a:srgbClr val="80008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6166" name="Rectangle 53">
              <a:extLst>
                <a:ext uri="{FF2B5EF4-FFF2-40B4-BE49-F238E27FC236}">
                  <a16:creationId xmlns:a16="http://schemas.microsoft.com/office/drawing/2014/main" id="{FAC35237-121F-405C-992D-AE2565090374}"/>
                </a:ext>
              </a:extLst>
            </p:cNvPr>
            <p:cNvSpPr>
              <a:spLocks noChangeArrowheads="1"/>
            </p:cNvSpPr>
            <p:nvPr/>
          </p:nvSpPr>
          <p:spPr bwMode="auto">
            <a:xfrm>
              <a:off x="110356650" y="111071025"/>
              <a:ext cx="1621117" cy="394729"/>
            </a:xfrm>
            <a:prstGeom prst="rect">
              <a:avLst/>
            </a:prstGeom>
            <a:noFill/>
            <a:ln w="3175" cap="rnd" algn="ctr">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6167" name="Rectangle 54">
              <a:extLst>
                <a:ext uri="{FF2B5EF4-FFF2-40B4-BE49-F238E27FC236}">
                  <a16:creationId xmlns:a16="http://schemas.microsoft.com/office/drawing/2014/main" id="{12ADEC90-3BC2-45BB-9C83-35599D09DB44}"/>
                </a:ext>
              </a:extLst>
            </p:cNvPr>
            <p:cNvSpPr>
              <a:spLocks noChangeArrowheads="1"/>
            </p:cNvSpPr>
            <p:nvPr/>
          </p:nvSpPr>
          <p:spPr bwMode="auto">
            <a:xfrm>
              <a:off x="110356650" y="111128175"/>
              <a:ext cx="162877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200" dirty="0">
                  <a:solidFill>
                    <a:srgbClr val="FFFFFF"/>
                  </a:solidFill>
                  <a:latin typeface="Arial" panose="020B0604020202020204" pitchFamily="34" charset="0"/>
                </a:rPr>
                <a:t>Department of Children </a:t>
              </a:r>
            </a:p>
            <a:p>
              <a:pPr algn="ctr">
                <a:spcBef>
                  <a:spcPct val="0"/>
                </a:spcBef>
                <a:buClrTx/>
                <a:buSzTx/>
                <a:buFontTx/>
                <a:buNone/>
              </a:pPr>
              <a:r>
                <a:rPr lang="en-US" altLang="en-US" sz="1200" dirty="0">
                  <a:solidFill>
                    <a:srgbClr val="FFFFFF"/>
                  </a:solidFill>
                  <a:latin typeface="Arial" panose="020B0604020202020204" pitchFamily="34" charset="0"/>
                </a:rPr>
                <a:t>and Families</a:t>
              </a:r>
              <a:endParaRPr lang="en-US" altLang="en-US" sz="1200" dirty="0"/>
            </a:p>
          </p:txBody>
        </p:sp>
        <p:sp>
          <p:nvSpPr>
            <p:cNvPr id="6168" name="Rectangle 55">
              <a:extLst>
                <a:ext uri="{FF2B5EF4-FFF2-40B4-BE49-F238E27FC236}">
                  <a16:creationId xmlns:a16="http://schemas.microsoft.com/office/drawing/2014/main" id="{03993E86-32F0-454E-900E-DBC0AA96B9EF}"/>
                </a:ext>
              </a:extLst>
            </p:cNvPr>
            <p:cNvSpPr>
              <a:spLocks noChangeArrowheads="1"/>
            </p:cNvSpPr>
            <p:nvPr/>
          </p:nvSpPr>
          <p:spPr bwMode="auto">
            <a:xfrm>
              <a:off x="112471200" y="111871125"/>
              <a:ext cx="1000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200" dirty="0">
                  <a:solidFill>
                    <a:srgbClr val="FFFFFF"/>
                  </a:solidFill>
                  <a:latin typeface="Arial" panose="020B0604020202020204" pitchFamily="34" charset="0"/>
                </a:rPr>
                <a:t>Prevention &amp; </a:t>
              </a:r>
              <a:br>
                <a:rPr lang="en-US" altLang="en-US" sz="1200" dirty="0">
                  <a:solidFill>
                    <a:srgbClr val="FFFFFF"/>
                  </a:solidFill>
                  <a:latin typeface="Arial" panose="020B0604020202020204" pitchFamily="34" charset="0"/>
                </a:rPr>
              </a:br>
              <a:r>
                <a:rPr lang="en-US" altLang="en-US" sz="1200" dirty="0">
                  <a:solidFill>
                    <a:srgbClr val="FFFFFF"/>
                  </a:solidFill>
                  <a:latin typeface="Arial" panose="020B0604020202020204" pitchFamily="34" charset="0"/>
                </a:rPr>
                <a:t>Community </a:t>
              </a:r>
            </a:p>
            <a:p>
              <a:pPr algn="ctr">
                <a:spcBef>
                  <a:spcPct val="0"/>
                </a:spcBef>
                <a:buClrTx/>
                <a:buSzTx/>
                <a:buFontTx/>
                <a:buNone/>
              </a:pPr>
              <a:r>
                <a:rPr lang="en-US" altLang="en-US" sz="1200" dirty="0">
                  <a:solidFill>
                    <a:srgbClr val="FFFFFF"/>
                  </a:solidFill>
                  <a:latin typeface="Arial" panose="020B0604020202020204" pitchFamily="34" charset="0"/>
                </a:rPr>
                <a:t>Partnerships</a:t>
              </a:r>
              <a:endParaRPr lang="en-US" altLang="en-US" sz="1200" dirty="0"/>
            </a:p>
          </p:txBody>
        </p:sp>
        <p:sp>
          <p:nvSpPr>
            <p:cNvPr id="6169" name="Rectangle 56">
              <a:extLst>
                <a:ext uri="{FF2B5EF4-FFF2-40B4-BE49-F238E27FC236}">
                  <a16:creationId xmlns:a16="http://schemas.microsoft.com/office/drawing/2014/main" id="{3E9D6792-009B-481A-880F-906AFBF6F94F}"/>
                </a:ext>
              </a:extLst>
            </p:cNvPr>
            <p:cNvSpPr>
              <a:spLocks noChangeArrowheads="1"/>
            </p:cNvSpPr>
            <p:nvPr/>
          </p:nvSpPr>
          <p:spPr bwMode="auto">
            <a:xfrm>
              <a:off x="108688304" y="111798578"/>
              <a:ext cx="1000354" cy="514807"/>
            </a:xfrm>
            <a:prstGeom prst="rect">
              <a:avLst/>
            </a:prstGeom>
            <a:solidFill>
              <a:srgbClr val="800080"/>
            </a:solidFill>
            <a:ln w="3175" cap="rnd" algn="ctr">
              <a:solidFill>
                <a:srgbClr val="000000"/>
              </a:solidFill>
              <a:round/>
              <a:headEnd/>
              <a:tailEnd/>
            </a:ln>
          </p:spPr>
          <p:txBody>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6170" name="Freeform 57">
              <a:extLst>
                <a:ext uri="{FF2B5EF4-FFF2-40B4-BE49-F238E27FC236}">
                  <a16:creationId xmlns:a16="http://schemas.microsoft.com/office/drawing/2014/main" id="{8ABE5AA6-6CB9-446E-8A8D-76077707E91E}"/>
                </a:ext>
              </a:extLst>
            </p:cNvPr>
            <p:cNvSpPr>
              <a:spLocks/>
            </p:cNvSpPr>
            <p:nvPr/>
          </p:nvSpPr>
          <p:spPr bwMode="auto">
            <a:xfrm>
              <a:off x="111613950" y="111613950"/>
              <a:ext cx="1285875" cy="171450"/>
            </a:xfrm>
            <a:custGeom>
              <a:avLst/>
              <a:gdLst>
                <a:gd name="T0" fmla="*/ 0 w 433"/>
                <a:gd name="T1" fmla="*/ 0 h 626"/>
                <a:gd name="T2" fmla="*/ 2147483646 w 433"/>
                <a:gd name="T3" fmla="*/ 0 h 626"/>
                <a:gd name="T4" fmla="*/ 2147483646 w 433"/>
                <a:gd name="T5" fmla="*/ 2147483646 h 626"/>
                <a:gd name="T6" fmla="*/ 0 60000 65536"/>
                <a:gd name="T7" fmla="*/ 0 60000 65536"/>
                <a:gd name="T8" fmla="*/ 0 60000 65536"/>
              </a:gdLst>
              <a:ahLst/>
              <a:cxnLst>
                <a:cxn ang="T6">
                  <a:pos x="T0" y="T1"/>
                </a:cxn>
                <a:cxn ang="T7">
                  <a:pos x="T2" y="T3"/>
                </a:cxn>
                <a:cxn ang="T8">
                  <a:pos x="T4" y="T5"/>
                </a:cxn>
              </a:cxnLst>
              <a:rect l="0" t="0" r="r" b="b"/>
              <a:pathLst>
                <a:path w="433" h="626">
                  <a:moveTo>
                    <a:pt x="0" y="0"/>
                  </a:moveTo>
                  <a:lnTo>
                    <a:pt x="433" y="0"/>
                  </a:lnTo>
                  <a:lnTo>
                    <a:pt x="433" y="626"/>
                  </a:lnTo>
                </a:path>
              </a:pathLst>
            </a:custGeom>
            <a:noFill/>
            <a:ln w="3175" cap="rnd" algn="ctr">
              <a:solidFill>
                <a:srgbClr val="4677B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6171" name="Freeform 58">
              <a:extLst>
                <a:ext uri="{FF2B5EF4-FFF2-40B4-BE49-F238E27FC236}">
                  <a16:creationId xmlns:a16="http://schemas.microsoft.com/office/drawing/2014/main" id="{B7BC80FB-3FA2-4333-97F9-82FFE68B53D7}"/>
                </a:ext>
              </a:extLst>
            </p:cNvPr>
            <p:cNvSpPr>
              <a:spLocks/>
            </p:cNvSpPr>
            <p:nvPr/>
          </p:nvSpPr>
          <p:spPr bwMode="auto">
            <a:xfrm>
              <a:off x="112871250" y="111756825"/>
              <a:ext cx="42167" cy="42195"/>
            </a:xfrm>
            <a:custGeom>
              <a:avLst/>
              <a:gdLst>
                <a:gd name="T0" fmla="*/ 2147483646 w 45"/>
                <a:gd name="T1" fmla="*/ 0 h 31"/>
                <a:gd name="T2" fmla="*/ 2147483646 w 45"/>
                <a:gd name="T3" fmla="*/ 2147483646 h 31"/>
                <a:gd name="T4" fmla="*/ 0 w 45"/>
                <a:gd name="T5" fmla="*/ 0 h 31"/>
                <a:gd name="T6" fmla="*/ 2147483646 w 45"/>
                <a:gd name="T7" fmla="*/ 0 h 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 h="31">
                  <a:moveTo>
                    <a:pt x="45" y="0"/>
                  </a:moveTo>
                  <a:lnTo>
                    <a:pt x="22" y="31"/>
                  </a:lnTo>
                  <a:lnTo>
                    <a:pt x="0" y="0"/>
                  </a:lnTo>
                  <a:lnTo>
                    <a:pt x="45" y="0"/>
                  </a:lnTo>
                  <a:close/>
                </a:path>
              </a:pathLst>
            </a:custGeom>
            <a:solidFill>
              <a:srgbClr val="4677B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dirty="0"/>
            </a:p>
          </p:txBody>
        </p:sp>
        <p:sp>
          <p:nvSpPr>
            <p:cNvPr id="6172" name="Freeform 59">
              <a:extLst>
                <a:ext uri="{FF2B5EF4-FFF2-40B4-BE49-F238E27FC236}">
                  <a16:creationId xmlns:a16="http://schemas.microsoft.com/office/drawing/2014/main" id="{A02F353E-D69C-4DF9-ACA5-B060783AFCF1}"/>
                </a:ext>
              </a:extLst>
            </p:cNvPr>
            <p:cNvSpPr>
              <a:spLocks/>
            </p:cNvSpPr>
            <p:nvPr/>
          </p:nvSpPr>
          <p:spPr bwMode="auto">
            <a:xfrm rot="5400000">
              <a:off x="109127939" y="111756811"/>
              <a:ext cx="42167" cy="42195"/>
            </a:xfrm>
            <a:custGeom>
              <a:avLst/>
              <a:gdLst>
                <a:gd name="T0" fmla="*/ 0 w 45"/>
                <a:gd name="T1" fmla="*/ 0 h 31"/>
                <a:gd name="T2" fmla="*/ 2147483646 w 45"/>
                <a:gd name="T3" fmla="*/ 2147483646 h 31"/>
                <a:gd name="T4" fmla="*/ 0 w 45"/>
                <a:gd name="T5" fmla="*/ 2147483646 h 31"/>
                <a:gd name="T6" fmla="*/ 0 w 45"/>
                <a:gd name="T7" fmla="*/ 0 h 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 h="31">
                  <a:moveTo>
                    <a:pt x="0" y="0"/>
                  </a:moveTo>
                  <a:lnTo>
                    <a:pt x="45" y="15"/>
                  </a:lnTo>
                  <a:lnTo>
                    <a:pt x="0" y="31"/>
                  </a:lnTo>
                  <a:lnTo>
                    <a:pt x="0" y="0"/>
                  </a:lnTo>
                  <a:close/>
                </a:path>
              </a:pathLst>
            </a:custGeom>
            <a:solidFill>
              <a:srgbClr val="4677B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dirty="0"/>
            </a:p>
          </p:txBody>
        </p:sp>
        <p:sp>
          <p:nvSpPr>
            <p:cNvPr id="6173" name="Rectangle 60">
              <a:extLst>
                <a:ext uri="{FF2B5EF4-FFF2-40B4-BE49-F238E27FC236}">
                  <a16:creationId xmlns:a16="http://schemas.microsoft.com/office/drawing/2014/main" id="{22A23249-4D37-488C-9A96-1426FE1A69ED}"/>
                </a:ext>
              </a:extLst>
            </p:cNvPr>
            <p:cNvSpPr>
              <a:spLocks noChangeArrowheads="1"/>
            </p:cNvSpPr>
            <p:nvPr/>
          </p:nvSpPr>
          <p:spPr bwMode="auto">
            <a:xfrm>
              <a:off x="111199392" y="112580497"/>
              <a:ext cx="863971" cy="605078"/>
            </a:xfrm>
            <a:prstGeom prst="rect">
              <a:avLst/>
            </a:prstGeom>
            <a:solidFill>
              <a:srgbClr val="800080"/>
            </a:solidFill>
            <a:ln w="3175" algn="ctr">
              <a:solidFill>
                <a:srgbClr val="000000"/>
              </a:solidFill>
              <a:miter lim="800000"/>
              <a:headEnd/>
              <a:tailEnd/>
            </a:ln>
          </p:spPr>
          <p:txBody>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6174" name="Rectangle 61">
              <a:extLst>
                <a:ext uri="{FF2B5EF4-FFF2-40B4-BE49-F238E27FC236}">
                  <a16:creationId xmlns:a16="http://schemas.microsoft.com/office/drawing/2014/main" id="{27B521EF-AAE5-4AFE-9526-C1DE75D8357B}"/>
                </a:ext>
              </a:extLst>
            </p:cNvPr>
            <p:cNvSpPr>
              <a:spLocks noChangeArrowheads="1"/>
            </p:cNvSpPr>
            <p:nvPr/>
          </p:nvSpPr>
          <p:spPr bwMode="auto">
            <a:xfrm>
              <a:off x="111213900" y="112642650"/>
              <a:ext cx="8572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200" dirty="0">
                  <a:solidFill>
                    <a:srgbClr val="FFFFFF"/>
                  </a:solidFill>
                  <a:latin typeface="Arial" panose="020B0604020202020204" pitchFamily="34" charset="0"/>
                </a:rPr>
                <a:t>Perform Care Contracted </a:t>
              </a:r>
            </a:p>
            <a:p>
              <a:pPr algn="ctr">
                <a:spcBef>
                  <a:spcPct val="0"/>
                </a:spcBef>
                <a:buClrTx/>
                <a:buSzTx/>
                <a:buFontTx/>
                <a:buNone/>
              </a:pPr>
              <a:r>
                <a:rPr lang="en-US" altLang="en-US" sz="1200" dirty="0">
                  <a:solidFill>
                    <a:srgbClr val="FFFFFF"/>
                  </a:solidFill>
                  <a:latin typeface="Arial" panose="020B0604020202020204" pitchFamily="34" charset="0"/>
                </a:rPr>
                <a:t>Systems </a:t>
              </a:r>
            </a:p>
            <a:p>
              <a:pPr algn="ctr">
                <a:spcBef>
                  <a:spcPct val="0"/>
                </a:spcBef>
                <a:buClrTx/>
                <a:buSzTx/>
                <a:buFontTx/>
                <a:buNone/>
              </a:pPr>
              <a:r>
                <a:rPr lang="en-US" altLang="en-US" sz="1200" dirty="0">
                  <a:solidFill>
                    <a:srgbClr val="FFFFFF"/>
                  </a:solidFill>
                  <a:latin typeface="Arial" panose="020B0604020202020204" pitchFamily="34" charset="0"/>
                </a:rPr>
                <a:t>Administrator</a:t>
              </a:r>
              <a:endParaRPr lang="en-US" altLang="en-US" sz="1200" dirty="0"/>
            </a:p>
          </p:txBody>
        </p:sp>
        <p:sp>
          <p:nvSpPr>
            <p:cNvPr id="6175" name="Freeform 62">
              <a:extLst>
                <a:ext uri="{FF2B5EF4-FFF2-40B4-BE49-F238E27FC236}">
                  <a16:creationId xmlns:a16="http://schemas.microsoft.com/office/drawing/2014/main" id="{70FC7E98-8133-47C9-B426-253FFD55FEC6}"/>
                </a:ext>
              </a:extLst>
            </p:cNvPr>
            <p:cNvSpPr>
              <a:spLocks/>
            </p:cNvSpPr>
            <p:nvPr/>
          </p:nvSpPr>
          <p:spPr bwMode="auto">
            <a:xfrm>
              <a:off x="111613950" y="111756825"/>
              <a:ext cx="42168" cy="42195"/>
            </a:xfrm>
            <a:custGeom>
              <a:avLst/>
              <a:gdLst>
                <a:gd name="T0" fmla="*/ 2147483646 w 45"/>
                <a:gd name="T1" fmla="*/ 0 h 31"/>
                <a:gd name="T2" fmla="*/ 2147483646 w 45"/>
                <a:gd name="T3" fmla="*/ 2147483646 h 31"/>
                <a:gd name="T4" fmla="*/ 0 w 45"/>
                <a:gd name="T5" fmla="*/ 0 h 31"/>
                <a:gd name="T6" fmla="*/ 2147483646 w 45"/>
                <a:gd name="T7" fmla="*/ 0 h 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 h="31">
                  <a:moveTo>
                    <a:pt x="45" y="0"/>
                  </a:moveTo>
                  <a:lnTo>
                    <a:pt x="23" y="31"/>
                  </a:lnTo>
                  <a:lnTo>
                    <a:pt x="0" y="0"/>
                  </a:lnTo>
                  <a:lnTo>
                    <a:pt x="45" y="0"/>
                  </a:lnTo>
                  <a:close/>
                </a:path>
              </a:pathLst>
            </a:custGeom>
            <a:solidFill>
              <a:srgbClr val="4677B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dirty="0"/>
            </a:p>
          </p:txBody>
        </p:sp>
        <p:sp>
          <p:nvSpPr>
            <p:cNvPr id="6176" name="Line 63">
              <a:extLst>
                <a:ext uri="{FF2B5EF4-FFF2-40B4-BE49-F238E27FC236}">
                  <a16:creationId xmlns:a16="http://schemas.microsoft.com/office/drawing/2014/main" id="{3F0DC1DE-7B2F-474B-9B09-9B22D6CF90CA}"/>
                </a:ext>
              </a:extLst>
            </p:cNvPr>
            <p:cNvSpPr>
              <a:spLocks noChangeShapeType="1"/>
            </p:cNvSpPr>
            <p:nvPr/>
          </p:nvSpPr>
          <p:spPr bwMode="auto">
            <a:xfrm>
              <a:off x="111631377" y="112268797"/>
              <a:ext cx="0" cy="274950"/>
            </a:xfrm>
            <a:prstGeom prst="line">
              <a:avLst/>
            </a:prstGeom>
            <a:noFill/>
            <a:ln w="3175" cap="rnd" algn="ctr">
              <a:solidFill>
                <a:srgbClr val="4677BF"/>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6177" name="Freeform 64">
              <a:extLst>
                <a:ext uri="{FF2B5EF4-FFF2-40B4-BE49-F238E27FC236}">
                  <a16:creationId xmlns:a16="http://schemas.microsoft.com/office/drawing/2014/main" id="{735950BD-8096-4D50-9924-FDD724BA2DB8}"/>
                </a:ext>
              </a:extLst>
            </p:cNvPr>
            <p:cNvSpPr>
              <a:spLocks/>
            </p:cNvSpPr>
            <p:nvPr/>
          </p:nvSpPr>
          <p:spPr bwMode="auto">
            <a:xfrm>
              <a:off x="111609825" y="112538302"/>
              <a:ext cx="42168" cy="42195"/>
            </a:xfrm>
            <a:custGeom>
              <a:avLst/>
              <a:gdLst>
                <a:gd name="T0" fmla="*/ 2147483646 w 45"/>
                <a:gd name="T1" fmla="*/ 0 h 31"/>
                <a:gd name="T2" fmla="*/ 2147483646 w 45"/>
                <a:gd name="T3" fmla="*/ 2147483646 h 31"/>
                <a:gd name="T4" fmla="*/ 0 w 45"/>
                <a:gd name="T5" fmla="*/ 0 h 31"/>
                <a:gd name="T6" fmla="*/ 2147483646 w 45"/>
                <a:gd name="T7" fmla="*/ 0 h 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 h="31">
                  <a:moveTo>
                    <a:pt x="45" y="0"/>
                  </a:moveTo>
                  <a:lnTo>
                    <a:pt x="23" y="31"/>
                  </a:lnTo>
                  <a:lnTo>
                    <a:pt x="0" y="0"/>
                  </a:lnTo>
                  <a:lnTo>
                    <a:pt x="45" y="0"/>
                  </a:lnTo>
                  <a:close/>
                </a:path>
              </a:pathLst>
            </a:custGeom>
            <a:solidFill>
              <a:srgbClr val="4677B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dirty="0"/>
            </a:p>
          </p:txBody>
        </p:sp>
        <p:sp>
          <p:nvSpPr>
            <p:cNvPr id="6178" name="Rectangle 65">
              <a:extLst>
                <a:ext uri="{FF2B5EF4-FFF2-40B4-BE49-F238E27FC236}">
                  <a16:creationId xmlns:a16="http://schemas.microsoft.com/office/drawing/2014/main" id="{1BC63C62-1A84-479F-85D2-68DD92DDB5CE}"/>
                </a:ext>
              </a:extLst>
            </p:cNvPr>
            <p:cNvSpPr>
              <a:spLocks noChangeArrowheads="1"/>
            </p:cNvSpPr>
            <p:nvPr/>
          </p:nvSpPr>
          <p:spPr bwMode="auto">
            <a:xfrm>
              <a:off x="110226710" y="113287287"/>
              <a:ext cx="803277" cy="723417"/>
            </a:xfrm>
            <a:prstGeom prst="rect">
              <a:avLst/>
            </a:prstGeom>
            <a:solidFill>
              <a:srgbClr val="800080"/>
            </a:solidFill>
            <a:ln w="3175" cap="rnd" algn="ctr">
              <a:solidFill>
                <a:srgbClr val="000000"/>
              </a:solidFill>
              <a:round/>
              <a:headEnd/>
              <a:tailEnd/>
            </a:ln>
          </p:spPr>
          <p:txBody>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6179" name="Rectangle 66">
              <a:extLst>
                <a:ext uri="{FF2B5EF4-FFF2-40B4-BE49-F238E27FC236}">
                  <a16:creationId xmlns:a16="http://schemas.microsoft.com/office/drawing/2014/main" id="{C1624B1B-10CA-4EC9-B5F9-5C517B7E16E6}"/>
                </a:ext>
              </a:extLst>
            </p:cNvPr>
            <p:cNvSpPr>
              <a:spLocks noChangeArrowheads="1"/>
            </p:cNvSpPr>
            <p:nvPr/>
          </p:nvSpPr>
          <p:spPr bwMode="auto">
            <a:xfrm>
              <a:off x="110228298" y="113385600"/>
              <a:ext cx="8001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200" dirty="0">
                  <a:solidFill>
                    <a:srgbClr val="FFFFFF"/>
                  </a:solidFill>
                  <a:latin typeface="Arial" panose="020B0604020202020204" pitchFamily="34" charset="0"/>
                </a:rPr>
                <a:t>Care </a:t>
              </a:r>
            </a:p>
            <a:p>
              <a:pPr algn="ctr">
                <a:spcBef>
                  <a:spcPct val="0"/>
                </a:spcBef>
                <a:buClrTx/>
                <a:buSzTx/>
                <a:buFontTx/>
                <a:buNone/>
              </a:pPr>
              <a:r>
                <a:rPr lang="en-US" altLang="en-US" sz="1200" dirty="0">
                  <a:solidFill>
                    <a:srgbClr val="FFFFFF"/>
                  </a:solidFill>
                  <a:latin typeface="Arial" panose="020B0604020202020204" pitchFamily="34" charset="0"/>
                </a:rPr>
                <a:t>Management Organization</a:t>
              </a:r>
              <a:endParaRPr lang="en-US" altLang="en-US" sz="1200" dirty="0">
                <a:solidFill>
                  <a:srgbClr val="000000"/>
                </a:solidFill>
                <a:latin typeface="Arial" panose="020B0604020202020204" pitchFamily="34" charset="0"/>
              </a:endParaRPr>
            </a:p>
            <a:p>
              <a:pPr>
                <a:spcBef>
                  <a:spcPct val="0"/>
                </a:spcBef>
                <a:buClrTx/>
                <a:buSzTx/>
                <a:buFontTx/>
                <a:buNone/>
              </a:pPr>
              <a:endParaRPr lang="en-US" altLang="en-US" sz="1800" dirty="0"/>
            </a:p>
          </p:txBody>
        </p:sp>
        <p:sp>
          <p:nvSpPr>
            <p:cNvPr id="6180" name="Rectangle 69">
              <a:extLst>
                <a:ext uri="{FF2B5EF4-FFF2-40B4-BE49-F238E27FC236}">
                  <a16:creationId xmlns:a16="http://schemas.microsoft.com/office/drawing/2014/main" id="{4B72F606-3ED5-4968-8C9E-5722B46AF2B3}"/>
                </a:ext>
              </a:extLst>
            </p:cNvPr>
            <p:cNvSpPr>
              <a:spLocks noChangeArrowheads="1"/>
            </p:cNvSpPr>
            <p:nvPr/>
          </p:nvSpPr>
          <p:spPr bwMode="auto">
            <a:xfrm>
              <a:off x="111501890" y="113519949"/>
              <a:ext cx="951753" cy="481127"/>
            </a:xfrm>
            <a:prstGeom prst="rect">
              <a:avLst/>
            </a:prstGeom>
            <a:solidFill>
              <a:srgbClr val="800080"/>
            </a:solidFill>
            <a:ln w="3175" cap="rnd" algn="ctr">
              <a:solidFill>
                <a:srgbClr val="000000"/>
              </a:solidFill>
              <a:round/>
              <a:headEnd/>
              <a:tailEnd/>
            </a:ln>
          </p:spPr>
          <p:txBody>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6181" name="Rectangle 70">
              <a:extLst>
                <a:ext uri="{FF2B5EF4-FFF2-40B4-BE49-F238E27FC236}">
                  <a16:creationId xmlns:a16="http://schemas.microsoft.com/office/drawing/2014/main" id="{6D9B4944-8643-4254-9D66-FBBF7BB201E4}"/>
                </a:ext>
              </a:extLst>
            </p:cNvPr>
            <p:cNvSpPr>
              <a:spLocks noChangeArrowheads="1"/>
            </p:cNvSpPr>
            <p:nvPr/>
          </p:nvSpPr>
          <p:spPr bwMode="auto">
            <a:xfrm>
              <a:off x="112749292" y="113508827"/>
              <a:ext cx="864908" cy="485890"/>
            </a:xfrm>
            <a:prstGeom prst="rect">
              <a:avLst/>
            </a:prstGeom>
            <a:solidFill>
              <a:srgbClr val="80008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6182" name="Rectangle 71">
              <a:extLst>
                <a:ext uri="{FF2B5EF4-FFF2-40B4-BE49-F238E27FC236}">
                  <a16:creationId xmlns:a16="http://schemas.microsoft.com/office/drawing/2014/main" id="{87A93DB9-F2FE-46A3-A6B5-D43231DFBB68}"/>
                </a:ext>
              </a:extLst>
            </p:cNvPr>
            <p:cNvSpPr>
              <a:spLocks noChangeArrowheads="1"/>
            </p:cNvSpPr>
            <p:nvPr/>
          </p:nvSpPr>
          <p:spPr bwMode="auto">
            <a:xfrm>
              <a:off x="112749292" y="113508827"/>
              <a:ext cx="864908" cy="485890"/>
            </a:xfrm>
            <a:prstGeom prst="rect">
              <a:avLst/>
            </a:prstGeom>
            <a:noFill/>
            <a:ln w="3175" cap="rnd" algn="ctr">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6183" name="Rectangle 72">
              <a:extLst>
                <a:ext uri="{FF2B5EF4-FFF2-40B4-BE49-F238E27FC236}">
                  <a16:creationId xmlns:a16="http://schemas.microsoft.com/office/drawing/2014/main" id="{8B113D36-BB77-4550-B76F-FC88DF8CF951}"/>
                </a:ext>
              </a:extLst>
            </p:cNvPr>
            <p:cNvSpPr>
              <a:spLocks noChangeArrowheads="1"/>
            </p:cNvSpPr>
            <p:nvPr/>
          </p:nvSpPr>
          <p:spPr bwMode="auto">
            <a:xfrm>
              <a:off x="112756950" y="113604674"/>
              <a:ext cx="857250" cy="38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200" dirty="0">
                  <a:solidFill>
                    <a:srgbClr val="FFFFFF"/>
                  </a:solidFill>
                  <a:latin typeface="Arial" panose="020B0604020202020204" pitchFamily="34" charset="0"/>
                </a:rPr>
                <a:t>Community </a:t>
              </a:r>
            </a:p>
            <a:p>
              <a:pPr algn="ctr">
                <a:spcBef>
                  <a:spcPct val="0"/>
                </a:spcBef>
                <a:buClrTx/>
                <a:buSzTx/>
                <a:buFontTx/>
                <a:buNone/>
              </a:pPr>
              <a:r>
                <a:rPr lang="en-US" altLang="en-US" sz="1200" dirty="0">
                  <a:solidFill>
                    <a:srgbClr val="FFFFFF"/>
                  </a:solidFill>
                  <a:latin typeface="Arial" panose="020B0604020202020204" pitchFamily="34" charset="0"/>
                </a:rPr>
                <a:t>Providers</a:t>
              </a:r>
              <a:endParaRPr lang="en-US" altLang="en-US" sz="1200" dirty="0"/>
            </a:p>
          </p:txBody>
        </p:sp>
        <p:sp>
          <p:nvSpPr>
            <p:cNvPr id="6184" name="Freeform 73">
              <a:extLst>
                <a:ext uri="{FF2B5EF4-FFF2-40B4-BE49-F238E27FC236}">
                  <a16:creationId xmlns:a16="http://schemas.microsoft.com/office/drawing/2014/main" id="{2510C803-54A7-4377-96D8-5167C0266B05}"/>
                </a:ext>
              </a:extLst>
            </p:cNvPr>
            <p:cNvSpPr>
              <a:spLocks/>
            </p:cNvSpPr>
            <p:nvPr/>
          </p:nvSpPr>
          <p:spPr bwMode="auto">
            <a:xfrm>
              <a:off x="110643828" y="112928400"/>
              <a:ext cx="562788" cy="302087"/>
            </a:xfrm>
            <a:custGeom>
              <a:avLst/>
              <a:gdLst>
                <a:gd name="T0" fmla="*/ 2147483646 w 1089"/>
                <a:gd name="T1" fmla="*/ 2147483646 h 284"/>
                <a:gd name="T2" fmla="*/ 2147483646 w 1089"/>
                <a:gd name="T3" fmla="*/ 2147483646 h 284"/>
                <a:gd name="T4" fmla="*/ 2147483646 w 1089"/>
                <a:gd name="T5" fmla="*/ 0 h 284"/>
                <a:gd name="T6" fmla="*/ 2147483646 w 1089"/>
                <a:gd name="T7" fmla="*/ 2147483646 h 284"/>
                <a:gd name="T8" fmla="*/ 2147483646 w 1089"/>
                <a:gd name="T9" fmla="*/ 2147483646 h 284"/>
                <a:gd name="T10" fmla="*/ 2147483646 w 1089"/>
                <a:gd name="T11" fmla="*/ 2147483646 h 284"/>
                <a:gd name="T12" fmla="*/ 2147483646 w 1089"/>
                <a:gd name="T13" fmla="*/ 2147483646 h 284"/>
                <a:gd name="T14" fmla="*/ 2147483646 w 1089"/>
                <a:gd name="T15" fmla="*/ 2147483646 h 284"/>
                <a:gd name="T16" fmla="*/ 2147483646 w 1089"/>
                <a:gd name="T17" fmla="*/ 2147483646 h 284"/>
                <a:gd name="T18" fmla="*/ 0 w 1089"/>
                <a:gd name="T19" fmla="*/ 2147483646 h 2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089" h="284">
                  <a:moveTo>
                    <a:pt x="1089" y="20"/>
                  </a:moveTo>
                  <a:lnTo>
                    <a:pt x="944" y="5"/>
                  </a:lnTo>
                  <a:lnTo>
                    <a:pt x="805" y="0"/>
                  </a:lnTo>
                  <a:lnTo>
                    <a:pt x="672" y="7"/>
                  </a:lnTo>
                  <a:lnTo>
                    <a:pt x="545" y="25"/>
                  </a:lnTo>
                  <a:lnTo>
                    <a:pt x="424" y="54"/>
                  </a:lnTo>
                  <a:lnTo>
                    <a:pt x="309" y="95"/>
                  </a:lnTo>
                  <a:lnTo>
                    <a:pt x="200" y="147"/>
                  </a:lnTo>
                  <a:lnTo>
                    <a:pt x="97" y="210"/>
                  </a:lnTo>
                  <a:lnTo>
                    <a:pt x="0" y="284"/>
                  </a:lnTo>
                </a:path>
              </a:pathLst>
            </a:custGeom>
            <a:noFill/>
            <a:ln w="3175" cap="rnd" algn="ctr">
              <a:solidFill>
                <a:srgbClr val="4677B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6185" name="Freeform 74">
              <a:extLst>
                <a:ext uri="{FF2B5EF4-FFF2-40B4-BE49-F238E27FC236}">
                  <a16:creationId xmlns:a16="http://schemas.microsoft.com/office/drawing/2014/main" id="{9B99F94F-A445-4C3A-AD8A-2AE6051B986C}"/>
                </a:ext>
              </a:extLst>
            </p:cNvPr>
            <p:cNvSpPr>
              <a:spLocks/>
            </p:cNvSpPr>
            <p:nvPr/>
          </p:nvSpPr>
          <p:spPr bwMode="auto">
            <a:xfrm flipH="1" flipV="1">
              <a:off x="110623167" y="113185575"/>
              <a:ext cx="60924" cy="49083"/>
            </a:xfrm>
            <a:custGeom>
              <a:avLst/>
              <a:gdLst>
                <a:gd name="T0" fmla="*/ 2147483646 w 45"/>
                <a:gd name="T1" fmla="*/ 0 h 35"/>
                <a:gd name="T2" fmla="*/ 0 w 45"/>
                <a:gd name="T3" fmla="*/ 2147483646 h 35"/>
                <a:gd name="T4" fmla="*/ 2147483646 w 45"/>
                <a:gd name="T5" fmla="*/ 2147483646 h 35"/>
                <a:gd name="T6" fmla="*/ 2147483646 w 45"/>
                <a:gd name="T7" fmla="*/ 0 h 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 h="35">
                  <a:moveTo>
                    <a:pt x="10" y="0"/>
                  </a:moveTo>
                  <a:lnTo>
                    <a:pt x="0" y="35"/>
                  </a:lnTo>
                  <a:lnTo>
                    <a:pt x="45" y="20"/>
                  </a:lnTo>
                  <a:lnTo>
                    <a:pt x="10" y="0"/>
                  </a:lnTo>
                  <a:close/>
                </a:path>
              </a:pathLst>
            </a:custGeom>
            <a:solidFill>
              <a:srgbClr val="4677B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dirty="0"/>
            </a:p>
          </p:txBody>
        </p:sp>
        <p:sp>
          <p:nvSpPr>
            <p:cNvPr id="6186" name="Freeform 76">
              <a:extLst>
                <a:ext uri="{FF2B5EF4-FFF2-40B4-BE49-F238E27FC236}">
                  <a16:creationId xmlns:a16="http://schemas.microsoft.com/office/drawing/2014/main" id="{DB16CA10-203F-450F-B31A-AE6259615D18}"/>
                </a:ext>
              </a:extLst>
            </p:cNvPr>
            <p:cNvSpPr>
              <a:spLocks/>
            </p:cNvSpPr>
            <p:nvPr/>
          </p:nvSpPr>
          <p:spPr bwMode="auto">
            <a:xfrm>
              <a:off x="112129983" y="113459147"/>
              <a:ext cx="41230" cy="44918"/>
            </a:xfrm>
            <a:custGeom>
              <a:avLst/>
              <a:gdLst>
                <a:gd name="T0" fmla="*/ 2147483646 w 44"/>
                <a:gd name="T1" fmla="*/ 0 h 33"/>
                <a:gd name="T2" fmla="*/ 2147483646 w 44"/>
                <a:gd name="T3" fmla="*/ 2147483646 h 33"/>
                <a:gd name="T4" fmla="*/ 0 w 44"/>
                <a:gd name="T5" fmla="*/ 2147483646 h 33"/>
                <a:gd name="T6" fmla="*/ 2147483646 w 44"/>
                <a:gd name="T7" fmla="*/ 0 h 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3">
                  <a:moveTo>
                    <a:pt x="44" y="0"/>
                  </a:moveTo>
                  <a:lnTo>
                    <a:pt x="28" y="33"/>
                  </a:lnTo>
                  <a:lnTo>
                    <a:pt x="0" y="4"/>
                  </a:lnTo>
                  <a:lnTo>
                    <a:pt x="44" y="0"/>
                  </a:lnTo>
                  <a:close/>
                </a:path>
              </a:pathLst>
            </a:custGeom>
            <a:solidFill>
              <a:srgbClr val="4677B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dirty="0"/>
            </a:p>
          </p:txBody>
        </p:sp>
        <p:sp>
          <p:nvSpPr>
            <p:cNvPr id="6187" name="Freeform 77">
              <a:extLst>
                <a:ext uri="{FF2B5EF4-FFF2-40B4-BE49-F238E27FC236}">
                  <a16:creationId xmlns:a16="http://schemas.microsoft.com/office/drawing/2014/main" id="{E55F16F2-E09C-4ABA-B8E6-FD7CEB5F6FD3}"/>
                </a:ext>
              </a:extLst>
            </p:cNvPr>
            <p:cNvSpPr>
              <a:spLocks/>
            </p:cNvSpPr>
            <p:nvPr/>
          </p:nvSpPr>
          <p:spPr bwMode="auto">
            <a:xfrm>
              <a:off x="112063363" y="112899825"/>
              <a:ext cx="1081997" cy="604910"/>
            </a:xfrm>
            <a:custGeom>
              <a:avLst/>
              <a:gdLst>
                <a:gd name="T0" fmla="*/ 0 w 1175"/>
                <a:gd name="T1" fmla="*/ 0 h 545"/>
                <a:gd name="T2" fmla="*/ 2147483646 w 1175"/>
                <a:gd name="T3" fmla="*/ 2147483646 h 545"/>
                <a:gd name="T4" fmla="*/ 2147483646 w 1175"/>
                <a:gd name="T5" fmla="*/ 2147483646 h 545"/>
                <a:gd name="T6" fmla="*/ 2147483646 w 1175"/>
                <a:gd name="T7" fmla="*/ 2147483646 h 545"/>
                <a:gd name="T8" fmla="*/ 2147483646 w 1175"/>
                <a:gd name="T9" fmla="*/ 2147483646 h 545"/>
                <a:gd name="T10" fmla="*/ 2147483646 w 1175"/>
                <a:gd name="T11" fmla="*/ 2147483646 h 545"/>
                <a:gd name="T12" fmla="*/ 2147483646 w 1175"/>
                <a:gd name="T13" fmla="*/ 2147483646 h 545"/>
                <a:gd name="T14" fmla="*/ 2147483646 w 1175"/>
                <a:gd name="T15" fmla="*/ 2147483646 h 545"/>
                <a:gd name="T16" fmla="*/ 2147483646 w 1175"/>
                <a:gd name="T17" fmla="*/ 2147483646 h 545"/>
                <a:gd name="T18" fmla="*/ 2147483646 w 1175"/>
                <a:gd name="T19" fmla="*/ 2147483646 h 5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75" h="545">
                  <a:moveTo>
                    <a:pt x="0" y="0"/>
                  </a:moveTo>
                  <a:lnTo>
                    <a:pt x="170" y="21"/>
                  </a:lnTo>
                  <a:lnTo>
                    <a:pt x="330" y="51"/>
                  </a:lnTo>
                  <a:lnTo>
                    <a:pt x="480" y="92"/>
                  </a:lnTo>
                  <a:lnTo>
                    <a:pt x="620" y="143"/>
                  </a:lnTo>
                  <a:lnTo>
                    <a:pt x="751" y="203"/>
                  </a:lnTo>
                  <a:lnTo>
                    <a:pt x="871" y="273"/>
                  </a:lnTo>
                  <a:lnTo>
                    <a:pt x="982" y="354"/>
                  </a:lnTo>
                  <a:lnTo>
                    <a:pt x="1083" y="444"/>
                  </a:lnTo>
                  <a:lnTo>
                    <a:pt x="1175" y="545"/>
                  </a:lnTo>
                </a:path>
              </a:pathLst>
            </a:custGeom>
            <a:noFill/>
            <a:ln w="3175" cap="rnd" algn="ctr">
              <a:solidFill>
                <a:srgbClr val="4677B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6188" name="Freeform 78">
              <a:extLst>
                <a:ext uri="{FF2B5EF4-FFF2-40B4-BE49-F238E27FC236}">
                  <a16:creationId xmlns:a16="http://schemas.microsoft.com/office/drawing/2014/main" id="{DCC67F8A-FF49-4D40-AAB1-52B4575F3320}"/>
                </a:ext>
              </a:extLst>
            </p:cNvPr>
            <p:cNvSpPr>
              <a:spLocks/>
            </p:cNvSpPr>
            <p:nvPr/>
          </p:nvSpPr>
          <p:spPr bwMode="auto">
            <a:xfrm>
              <a:off x="113104758" y="113461188"/>
              <a:ext cx="39357" cy="47640"/>
            </a:xfrm>
            <a:custGeom>
              <a:avLst/>
              <a:gdLst>
                <a:gd name="T0" fmla="*/ 2147483646 w 42"/>
                <a:gd name="T1" fmla="*/ 0 h 35"/>
                <a:gd name="T2" fmla="*/ 2147483646 w 42"/>
                <a:gd name="T3" fmla="*/ 2147483646 h 35"/>
                <a:gd name="T4" fmla="*/ 0 w 42"/>
                <a:gd name="T5" fmla="*/ 2147483646 h 35"/>
                <a:gd name="T6" fmla="*/ 2147483646 w 42"/>
                <a:gd name="T7" fmla="*/ 0 h 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2" h="35">
                  <a:moveTo>
                    <a:pt x="39" y="0"/>
                  </a:moveTo>
                  <a:lnTo>
                    <a:pt x="42" y="35"/>
                  </a:lnTo>
                  <a:lnTo>
                    <a:pt x="0" y="15"/>
                  </a:lnTo>
                  <a:lnTo>
                    <a:pt x="39" y="0"/>
                  </a:lnTo>
                  <a:close/>
                </a:path>
              </a:pathLst>
            </a:custGeom>
            <a:solidFill>
              <a:srgbClr val="4677B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dirty="0"/>
            </a:p>
          </p:txBody>
        </p:sp>
        <p:sp>
          <p:nvSpPr>
            <p:cNvPr id="6189" name="Rectangle 79">
              <a:extLst>
                <a:ext uri="{FF2B5EF4-FFF2-40B4-BE49-F238E27FC236}">
                  <a16:creationId xmlns:a16="http://schemas.microsoft.com/office/drawing/2014/main" id="{DABB4207-7F6B-4588-944B-B1E000BC0EED}"/>
                </a:ext>
              </a:extLst>
            </p:cNvPr>
            <p:cNvSpPr>
              <a:spLocks noChangeArrowheads="1"/>
            </p:cNvSpPr>
            <p:nvPr/>
          </p:nvSpPr>
          <p:spPr bwMode="auto">
            <a:xfrm>
              <a:off x="108850156" y="113525401"/>
              <a:ext cx="864908" cy="485890"/>
            </a:xfrm>
            <a:prstGeom prst="rect">
              <a:avLst/>
            </a:prstGeom>
            <a:solidFill>
              <a:srgbClr val="80008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6190" name="Rectangle 80">
              <a:extLst>
                <a:ext uri="{FF2B5EF4-FFF2-40B4-BE49-F238E27FC236}">
                  <a16:creationId xmlns:a16="http://schemas.microsoft.com/office/drawing/2014/main" id="{29C7C975-7300-4822-A7C0-F7700D5EAA7D}"/>
                </a:ext>
              </a:extLst>
            </p:cNvPr>
            <p:cNvSpPr>
              <a:spLocks noChangeArrowheads="1"/>
            </p:cNvSpPr>
            <p:nvPr/>
          </p:nvSpPr>
          <p:spPr bwMode="auto">
            <a:xfrm>
              <a:off x="108850156" y="113519949"/>
              <a:ext cx="864908" cy="485890"/>
            </a:xfrm>
            <a:prstGeom prst="rect">
              <a:avLst/>
            </a:prstGeom>
            <a:noFill/>
            <a:ln w="3175" cap="rnd" algn="ctr">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6191" name="Rectangle 81">
              <a:extLst>
                <a:ext uri="{FF2B5EF4-FFF2-40B4-BE49-F238E27FC236}">
                  <a16:creationId xmlns:a16="http://schemas.microsoft.com/office/drawing/2014/main" id="{65ADEE75-74A3-40D2-88A5-7CEAA40C4779}"/>
                </a:ext>
              </a:extLst>
            </p:cNvPr>
            <p:cNvSpPr>
              <a:spLocks noChangeArrowheads="1"/>
            </p:cNvSpPr>
            <p:nvPr/>
          </p:nvSpPr>
          <p:spPr bwMode="auto">
            <a:xfrm>
              <a:off x="108813829" y="113552287"/>
              <a:ext cx="857250"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200" dirty="0">
                  <a:solidFill>
                    <a:srgbClr val="FFFFFF"/>
                  </a:solidFill>
                  <a:latin typeface="Arial" panose="020B0604020202020204" pitchFamily="34" charset="0"/>
                </a:rPr>
                <a:t>Family Support</a:t>
              </a:r>
            </a:p>
            <a:p>
              <a:pPr algn="ctr">
                <a:spcBef>
                  <a:spcPct val="0"/>
                </a:spcBef>
                <a:buClrTx/>
                <a:buSzTx/>
                <a:buFontTx/>
                <a:buNone/>
              </a:pPr>
              <a:r>
                <a:rPr lang="en-US" altLang="en-US" sz="1200" dirty="0">
                  <a:solidFill>
                    <a:srgbClr val="FFFFFF"/>
                  </a:solidFill>
                  <a:latin typeface="Arial" panose="020B0604020202020204" pitchFamily="34" charset="0"/>
                </a:rPr>
                <a:t>Organization</a:t>
              </a:r>
            </a:p>
            <a:p>
              <a:pPr algn="ctr">
                <a:spcBef>
                  <a:spcPct val="0"/>
                </a:spcBef>
                <a:buClrTx/>
                <a:buSzTx/>
                <a:buFontTx/>
                <a:buNone/>
              </a:pPr>
              <a:r>
                <a:rPr lang="en-US" altLang="en-US" sz="1200" b="1" dirty="0">
                  <a:solidFill>
                    <a:srgbClr val="FFFFFF"/>
                  </a:solidFill>
                  <a:latin typeface="Times New Roman" panose="02020603050405020304" pitchFamily="18" charset="0"/>
                </a:rPr>
                <a:t>(FSO)</a:t>
              </a:r>
              <a:endParaRPr lang="en-US" altLang="en-US" sz="1200" dirty="0"/>
            </a:p>
          </p:txBody>
        </p:sp>
        <p:sp>
          <p:nvSpPr>
            <p:cNvPr id="6192" name="Rectangle 82">
              <a:extLst>
                <a:ext uri="{FF2B5EF4-FFF2-40B4-BE49-F238E27FC236}">
                  <a16:creationId xmlns:a16="http://schemas.microsoft.com/office/drawing/2014/main" id="{13FE57F6-1CF8-4EE3-947B-42BC035FF7E8}"/>
                </a:ext>
              </a:extLst>
            </p:cNvPr>
            <p:cNvSpPr>
              <a:spLocks noChangeArrowheads="1"/>
            </p:cNvSpPr>
            <p:nvPr/>
          </p:nvSpPr>
          <p:spPr bwMode="auto">
            <a:xfrm>
              <a:off x="108727875" y="112528350"/>
              <a:ext cx="8572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200" dirty="0">
                  <a:solidFill>
                    <a:srgbClr val="FFFFFF"/>
                  </a:solidFill>
                  <a:latin typeface="Arial" panose="020B0604020202020204" pitchFamily="34" charset="0"/>
                </a:rPr>
                <a:t>Juvenile Court</a:t>
              </a:r>
            </a:p>
            <a:p>
              <a:pPr algn="ctr">
                <a:spcBef>
                  <a:spcPct val="0"/>
                </a:spcBef>
                <a:buClrTx/>
                <a:buSzTx/>
                <a:buFontTx/>
                <a:buNone/>
              </a:pPr>
              <a:r>
                <a:rPr lang="en-US" altLang="en-US" sz="1200" dirty="0">
                  <a:solidFill>
                    <a:srgbClr val="FFFFFF"/>
                  </a:solidFill>
                  <a:latin typeface="Arial" panose="020B0604020202020204" pitchFamily="34" charset="0"/>
                </a:rPr>
                <a:t>FCIU</a:t>
              </a:r>
            </a:p>
            <a:p>
              <a:pPr algn="ctr">
                <a:spcBef>
                  <a:spcPct val="0"/>
                </a:spcBef>
                <a:buClrTx/>
                <a:buSzTx/>
                <a:buFontTx/>
                <a:buNone/>
              </a:pPr>
              <a:r>
                <a:rPr lang="en-US" altLang="en-US" sz="1200" dirty="0">
                  <a:solidFill>
                    <a:srgbClr val="FFFFFF"/>
                  </a:solidFill>
                  <a:latin typeface="Arial" panose="020B0604020202020204" pitchFamily="34" charset="0"/>
                </a:rPr>
                <a:t>&amp; Other Community Services</a:t>
              </a:r>
            </a:p>
          </p:txBody>
        </p:sp>
        <p:sp>
          <p:nvSpPr>
            <p:cNvPr id="6193" name="Oval 83">
              <a:extLst>
                <a:ext uri="{FF2B5EF4-FFF2-40B4-BE49-F238E27FC236}">
                  <a16:creationId xmlns:a16="http://schemas.microsoft.com/office/drawing/2014/main" id="{EA487300-15FB-406B-8FD6-B69E503F54C2}"/>
                </a:ext>
              </a:extLst>
            </p:cNvPr>
            <p:cNvSpPr>
              <a:spLocks noChangeArrowheads="1"/>
            </p:cNvSpPr>
            <p:nvPr/>
          </p:nvSpPr>
          <p:spPr bwMode="auto">
            <a:xfrm>
              <a:off x="109994517" y="113034633"/>
              <a:ext cx="1257300" cy="1228725"/>
            </a:xfrm>
            <a:prstGeom prst="ellipse">
              <a:avLst/>
            </a:prstGeom>
            <a:noFill/>
            <a:ln w="9525" algn="in">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6194" name="Rectangle 84">
              <a:extLst>
                <a:ext uri="{FF2B5EF4-FFF2-40B4-BE49-F238E27FC236}">
                  <a16:creationId xmlns:a16="http://schemas.microsoft.com/office/drawing/2014/main" id="{174914F6-6A67-4FFD-97A4-CCDCA8829503}"/>
                </a:ext>
              </a:extLst>
            </p:cNvPr>
            <p:cNvSpPr>
              <a:spLocks noChangeArrowheads="1"/>
            </p:cNvSpPr>
            <p:nvPr/>
          </p:nvSpPr>
          <p:spPr bwMode="auto">
            <a:xfrm>
              <a:off x="111534854" y="113618963"/>
              <a:ext cx="8858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200" dirty="0">
                  <a:solidFill>
                    <a:srgbClr val="FFFFFF"/>
                  </a:solidFill>
                  <a:latin typeface="Arial" panose="020B0604020202020204" pitchFamily="34" charset="0"/>
                </a:rPr>
                <a:t>Mobile </a:t>
              </a:r>
              <a:br>
                <a:rPr lang="en-US" altLang="en-US" sz="1200" dirty="0">
                  <a:solidFill>
                    <a:srgbClr val="FFFFFF"/>
                  </a:solidFill>
                  <a:latin typeface="Arial" panose="020B0604020202020204" pitchFamily="34" charset="0"/>
                </a:rPr>
              </a:br>
              <a:r>
                <a:rPr lang="en-US" altLang="en-US" sz="1200" dirty="0">
                  <a:solidFill>
                    <a:srgbClr val="FFFFFF"/>
                  </a:solidFill>
                  <a:latin typeface="Arial" panose="020B0604020202020204" pitchFamily="34" charset="0"/>
                </a:rPr>
                <a:t>Response</a:t>
              </a:r>
              <a:endParaRPr lang="en-US" altLang="en-US" sz="1200" dirty="0"/>
            </a:p>
          </p:txBody>
        </p:sp>
        <p:sp>
          <p:nvSpPr>
            <p:cNvPr id="6195" name="Rectangle 85">
              <a:extLst>
                <a:ext uri="{FF2B5EF4-FFF2-40B4-BE49-F238E27FC236}">
                  <a16:creationId xmlns:a16="http://schemas.microsoft.com/office/drawing/2014/main" id="{85C05E77-BF82-4B2A-92D0-4E2EF9150782}"/>
                </a:ext>
              </a:extLst>
            </p:cNvPr>
            <p:cNvSpPr>
              <a:spLocks noChangeArrowheads="1"/>
            </p:cNvSpPr>
            <p:nvPr/>
          </p:nvSpPr>
          <p:spPr bwMode="auto">
            <a:xfrm>
              <a:off x="109899450" y="111813975"/>
              <a:ext cx="1000125" cy="514807"/>
            </a:xfrm>
            <a:prstGeom prst="rect">
              <a:avLst/>
            </a:prstGeom>
            <a:solidFill>
              <a:srgbClr val="800080"/>
            </a:solidFill>
            <a:ln w="3175" cap="rnd" algn="ctr">
              <a:solidFill>
                <a:srgbClr val="000000"/>
              </a:solidFill>
              <a:round/>
              <a:headEnd/>
              <a:tailEnd/>
            </a:ln>
          </p:spPr>
          <p:txBody>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6196" name="Rectangle 86">
              <a:extLst>
                <a:ext uri="{FF2B5EF4-FFF2-40B4-BE49-F238E27FC236}">
                  <a16:creationId xmlns:a16="http://schemas.microsoft.com/office/drawing/2014/main" id="{B344C2A6-152E-4732-9758-7D93514E3D14}"/>
                </a:ext>
              </a:extLst>
            </p:cNvPr>
            <p:cNvSpPr>
              <a:spLocks noChangeArrowheads="1"/>
            </p:cNvSpPr>
            <p:nvPr/>
          </p:nvSpPr>
          <p:spPr bwMode="auto">
            <a:xfrm>
              <a:off x="108642150" y="111871125"/>
              <a:ext cx="105727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200" dirty="0">
                  <a:solidFill>
                    <a:srgbClr val="FFFFFF"/>
                  </a:solidFill>
                  <a:latin typeface="Arial" panose="020B0604020202020204" pitchFamily="34" charset="0"/>
                </a:rPr>
                <a:t>Office of </a:t>
              </a:r>
              <a:br>
                <a:rPr lang="en-US" altLang="en-US" sz="1200" dirty="0">
                  <a:solidFill>
                    <a:srgbClr val="FFFFFF"/>
                  </a:solidFill>
                  <a:latin typeface="Arial" panose="020B0604020202020204" pitchFamily="34" charset="0"/>
                </a:rPr>
              </a:br>
              <a:r>
                <a:rPr lang="en-US" altLang="en-US" sz="1200" dirty="0">
                  <a:solidFill>
                    <a:srgbClr val="FFFFFF"/>
                  </a:solidFill>
                  <a:latin typeface="Arial" panose="020B0604020202020204" pitchFamily="34" charset="0"/>
                </a:rPr>
                <a:t>Adolescent </a:t>
              </a:r>
              <a:br>
                <a:rPr lang="en-US" altLang="en-US" sz="1200" dirty="0">
                  <a:solidFill>
                    <a:srgbClr val="FFFFFF"/>
                  </a:solidFill>
                  <a:latin typeface="Arial" panose="020B0604020202020204" pitchFamily="34" charset="0"/>
                </a:rPr>
              </a:br>
              <a:r>
                <a:rPr lang="en-US" altLang="en-US" sz="1200" dirty="0">
                  <a:solidFill>
                    <a:srgbClr val="FFFFFF"/>
                  </a:solidFill>
                  <a:latin typeface="Arial" panose="020B0604020202020204" pitchFamily="34" charset="0"/>
                </a:rPr>
                <a:t>Services</a:t>
              </a:r>
              <a:endParaRPr lang="en-US" altLang="en-US" sz="1200" dirty="0"/>
            </a:p>
          </p:txBody>
        </p:sp>
        <p:sp>
          <p:nvSpPr>
            <p:cNvPr id="6197" name="Freeform 87">
              <a:extLst>
                <a:ext uri="{FF2B5EF4-FFF2-40B4-BE49-F238E27FC236}">
                  <a16:creationId xmlns:a16="http://schemas.microsoft.com/office/drawing/2014/main" id="{4C632FDC-C038-4C06-8557-41D9C1393F56}"/>
                </a:ext>
              </a:extLst>
            </p:cNvPr>
            <p:cNvSpPr>
              <a:spLocks/>
            </p:cNvSpPr>
            <p:nvPr/>
          </p:nvSpPr>
          <p:spPr bwMode="auto">
            <a:xfrm rot="5400000">
              <a:off x="110242364" y="111756811"/>
              <a:ext cx="42167" cy="42195"/>
            </a:xfrm>
            <a:custGeom>
              <a:avLst/>
              <a:gdLst>
                <a:gd name="T0" fmla="*/ 0 w 45"/>
                <a:gd name="T1" fmla="*/ 0 h 31"/>
                <a:gd name="T2" fmla="*/ 2147483646 w 45"/>
                <a:gd name="T3" fmla="*/ 2147483646 h 31"/>
                <a:gd name="T4" fmla="*/ 0 w 45"/>
                <a:gd name="T5" fmla="*/ 2147483646 h 31"/>
                <a:gd name="T6" fmla="*/ 0 w 45"/>
                <a:gd name="T7" fmla="*/ 0 h 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 h="31">
                  <a:moveTo>
                    <a:pt x="0" y="0"/>
                  </a:moveTo>
                  <a:lnTo>
                    <a:pt x="45" y="15"/>
                  </a:lnTo>
                  <a:lnTo>
                    <a:pt x="0" y="31"/>
                  </a:lnTo>
                  <a:lnTo>
                    <a:pt x="0" y="0"/>
                  </a:lnTo>
                  <a:close/>
                </a:path>
              </a:pathLst>
            </a:custGeom>
            <a:solidFill>
              <a:srgbClr val="4677B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dirty="0"/>
            </a:p>
          </p:txBody>
        </p:sp>
        <p:sp>
          <p:nvSpPr>
            <p:cNvPr id="6198" name="Line 88">
              <a:extLst>
                <a:ext uri="{FF2B5EF4-FFF2-40B4-BE49-F238E27FC236}">
                  <a16:creationId xmlns:a16="http://schemas.microsoft.com/office/drawing/2014/main" id="{E59C47BC-4E96-4001-A6E1-FA3E8B1F554E}"/>
                </a:ext>
              </a:extLst>
            </p:cNvPr>
            <p:cNvSpPr>
              <a:spLocks noChangeShapeType="1"/>
            </p:cNvSpPr>
            <p:nvPr/>
          </p:nvSpPr>
          <p:spPr bwMode="auto">
            <a:xfrm>
              <a:off x="110270925" y="111613950"/>
              <a:ext cx="0" cy="142875"/>
            </a:xfrm>
            <a:prstGeom prst="line">
              <a:avLst/>
            </a:prstGeom>
            <a:noFill/>
            <a:ln w="3175">
              <a:solidFill>
                <a:srgbClr val="4677B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en-US" dirty="0"/>
            </a:p>
          </p:txBody>
        </p:sp>
        <p:sp>
          <p:nvSpPr>
            <p:cNvPr id="6199" name="Rectangle 89">
              <a:extLst>
                <a:ext uri="{FF2B5EF4-FFF2-40B4-BE49-F238E27FC236}">
                  <a16:creationId xmlns:a16="http://schemas.microsoft.com/office/drawing/2014/main" id="{B8702644-3458-47A2-A094-7B47695F3461}"/>
                </a:ext>
              </a:extLst>
            </p:cNvPr>
            <p:cNvSpPr>
              <a:spLocks noChangeArrowheads="1"/>
            </p:cNvSpPr>
            <p:nvPr/>
          </p:nvSpPr>
          <p:spPr bwMode="auto">
            <a:xfrm>
              <a:off x="111128175" y="111813975"/>
              <a:ext cx="1000354" cy="514807"/>
            </a:xfrm>
            <a:prstGeom prst="rect">
              <a:avLst/>
            </a:prstGeom>
            <a:solidFill>
              <a:srgbClr val="800080"/>
            </a:solidFill>
            <a:ln w="3175" cap="rnd" algn="ctr">
              <a:solidFill>
                <a:srgbClr val="000000"/>
              </a:solidFill>
              <a:round/>
              <a:headEnd/>
              <a:tailEnd/>
            </a:ln>
          </p:spPr>
          <p:txBody>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6200" name="Rectangle 90">
              <a:extLst>
                <a:ext uri="{FF2B5EF4-FFF2-40B4-BE49-F238E27FC236}">
                  <a16:creationId xmlns:a16="http://schemas.microsoft.com/office/drawing/2014/main" id="{7FD7A9C3-FB13-4680-AB44-F0958287FFFF}"/>
                </a:ext>
              </a:extLst>
            </p:cNvPr>
            <p:cNvSpPr>
              <a:spLocks noChangeArrowheads="1"/>
            </p:cNvSpPr>
            <p:nvPr/>
          </p:nvSpPr>
          <p:spPr bwMode="auto">
            <a:xfrm>
              <a:off x="111099600" y="111928275"/>
              <a:ext cx="1057275"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200" dirty="0">
                  <a:solidFill>
                    <a:srgbClr val="FFFFFF"/>
                  </a:solidFill>
                  <a:latin typeface="Arial" panose="020B0604020202020204" pitchFamily="34" charset="0"/>
                </a:rPr>
                <a:t>Children's System of</a:t>
              </a:r>
            </a:p>
            <a:p>
              <a:pPr algn="ctr">
                <a:spcBef>
                  <a:spcPct val="0"/>
                </a:spcBef>
                <a:buClrTx/>
                <a:buSzTx/>
                <a:buFontTx/>
                <a:buNone/>
              </a:pPr>
              <a:r>
                <a:rPr lang="en-US" altLang="en-US" sz="1200" dirty="0">
                  <a:solidFill>
                    <a:srgbClr val="FFFFFF"/>
                  </a:solidFill>
                  <a:latin typeface="Arial" panose="020B0604020202020204" pitchFamily="34" charset="0"/>
                </a:rPr>
                <a:t>Care </a:t>
              </a:r>
            </a:p>
          </p:txBody>
        </p:sp>
        <p:sp>
          <p:nvSpPr>
            <p:cNvPr id="6201" name="Line 91">
              <a:extLst>
                <a:ext uri="{FF2B5EF4-FFF2-40B4-BE49-F238E27FC236}">
                  <a16:creationId xmlns:a16="http://schemas.microsoft.com/office/drawing/2014/main" id="{102B07AB-AFA3-42F9-B24A-0789D3157781}"/>
                </a:ext>
              </a:extLst>
            </p:cNvPr>
            <p:cNvSpPr>
              <a:spLocks noChangeShapeType="1"/>
            </p:cNvSpPr>
            <p:nvPr/>
          </p:nvSpPr>
          <p:spPr bwMode="auto">
            <a:xfrm>
              <a:off x="111642525" y="111613950"/>
              <a:ext cx="0" cy="142875"/>
            </a:xfrm>
            <a:prstGeom prst="line">
              <a:avLst/>
            </a:prstGeom>
            <a:noFill/>
            <a:ln w="3175" algn="ctr">
              <a:solidFill>
                <a:srgbClr val="4677B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en-US" dirty="0"/>
            </a:p>
          </p:txBody>
        </p:sp>
        <p:sp>
          <p:nvSpPr>
            <p:cNvPr id="6202" name="Line 92">
              <a:extLst>
                <a:ext uri="{FF2B5EF4-FFF2-40B4-BE49-F238E27FC236}">
                  <a16:creationId xmlns:a16="http://schemas.microsoft.com/office/drawing/2014/main" id="{C34597EE-AFAB-4CE2-AB6D-0A4E854B0B9F}"/>
                </a:ext>
              </a:extLst>
            </p:cNvPr>
            <p:cNvSpPr>
              <a:spLocks noChangeShapeType="1"/>
            </p:cNvSpPr>
            <p:nvPr/>
          </p:nvSpPr>
          <p:spPr bwMode="auto">
            <a:xfrm>
              <a:off x="111128175" y="111471075"/>
              <a:ext cx="0" cy="142875"/>
            </a:xfrm>
            <a:prstGeom prst="line">
              <a:avLst/>
            </a:prstGeom>
            <a:noFill/>
            <a:ln w="3175" algn="ctr">
              <a:solidFill>
                <a:srgbClr val="4677B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en-US" dirty="0"/>
            </a:p>
          </p:txBody>
        </p:sp>
        <p:sp>
          <p:nvSpPr>
            <p:cNvPr id="6203" name="Rectangle 93">
              <a:extLst>
                <a:ext uri="{FF2B5EF4-FFF2-40B4-BE49-F238E27FC236}">
                  <a16:creationId xmlns:a16="http://schemas.microsoft.com/office/drawing/2014/main" id="{B23AEC26-0B8A-41E0-8D4A-59FFBD53FD50}"/>
                </a:ext>
              </a:extLst>
            </p:cNvPr>
            <p:cNvSpPr>
              <a:spLocks noChangeArrowheads="1"/>
            </p:cNvSpPr>
            <p:nvPr/>
          </p:nvSpPr>
          <p:spPr bwMode="auto">
            <a:xfrm>
              <a:off x="109899450" y="111871125"/>
              <a:ext cx="100012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200" dirty="0">
                  <a:solidFill>
                    <a:srgbClr val="FFFFFF"/>
                  </a:solidFill>
                  <a:latin typeface="Arial" panose="020B0604020202020204" pitchFamily="34" charset="0"/>
                </a:rPr>
                <a:t>Division of Child Protection and Permanency</a:t>
              </a:r>
              <a:endParaRPr lang="en-US" altLang="en-US" sz="1200" dirty="0"/>
            </a:p>
          </p:txBody>
        </p:sp>
        <p:sp>
          <p:nvSpPr>
            <p:cNvPr id="6204" name="Freeform 94">
              <a:extLst>
                <a:ext uri="{FF2B5EF4-FFF2-40B4-BE49-F238E27FC236}">
                  <a16:creationId xmlns:a16="http://schemas.microsoft.com/office/drawing/2014/main" id="{F46FA031-4FD1-420B-A383-FFA69684A5F2}"/>
                </a:ext>
              </a:extLst>
            </p:cNvPr>
            <p:cNvSpPr>
              <a:spLocks noEditPoints="1"/>
            </p:cNvSpPr>
            <p:nvPr/>
          </p:nvSpPr>
          <p:spPr bwMode="auto">
            <a:xfrm rot="5400000">
              <a:off x="110013750" y="112730425"/>
              <a:ext cx="885825" cy="114300"/>
            </a:xfrm>
            <a:custGeom>
              <a:avLst/>
              <a:gdLst>
                <a:gd name="T0" fmla="*/ 0 w 242"/>
                <a:gd name="T1" fmla="*/ 0 h 80"/>
                <a:gd name="T2" fmla="*/ 2147483646 w 242"/>
                <a:gd name="T3" fmla="*/ 0 h 80"/>
                <a:gd name="T4" fmla="*/ 0 w 242"/>
                <a:gd name="T5" fmla="*/ 2147483646 h 80"/>
                <a:gd name="T6" fmla="*/ 2147483646 w 242"/>
                <a:gd name="T7" fmla="*/ 2147483646 h 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2" h="80">
                  <a:moveTo>
                    <a:pt x="0" y="0"/>
                  </a:moveTo>
                  <a:lnTo>
                    <a:pt x="242" y="0"/>
                  </a:lnTo>
                  <a:moveTo>
                    <a:pt x="0" y="80"/>
                  </a:moveTo>
                  <a:lnTo>
                    <a:pt x="242" y="80"/>
                  </a:lnTo>
                </a:path>
              </a:pathLst>
            </a:custGeom>
            <a:noFill/>
            <a:ln w="3175" cap="rnd" algn="ctr">
              <a:solidFill>
                <a:srgbClr val="33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6205" name="Text Box 95">
              <a:extLst>
                <a:ext uri="{FF2B5EF4-FFF2-40B4-BE49-F238E27FC236}">
                  <a16:creationId xmlns:a16="http://schemas.microsoft.com/office/drawing/2014/main" id="{84BD1C1F-6A1A-4A83-AED3-C8A2FE636A80}"/>
                </a:ext>
              </a:extLst>
            </p:cNvPr>
            <p:cNvSpPr txBox="1">
              <a:spLocks noChangeArrowheads="1"/>
            </p:cNvSpPr>
            <p:nvPr/>
          </p:nvSpPr>
          <p:spPr bwMode="auto">
            <a:xfrm>
              <a:off x="110271616" y="113768347"/>
              <a:ext cx="723900" cy="238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200" b="1" dirty="0">
                  <a:solidFill>
                    <a:srgbClr val="FFFFFF"/>
                  </a:solidFill>
                  <a:latin typeface="Times New Roman" panose="02020603050405020304" pitchFamily="18" charset="0"/>
                </a:rPr>
                <a:t>(CMO)</a:t>
              </a:r>
              <a:endParaRPr lang="en-US" altLang="en-US" sz="1200" dirty="0"/>
            </a:p>
          </p:txBody>
        </p:sp>
      </p:grpSp>
      <p:sp>
        <p:nvSpPr>
          <p:cNvPr id="6148" name="Rectangle 42">
            <a:extLst>
              <a:ext uri="{FF2B5EF4-FFF2-40B4-BE49-F238E27FC236}">
                <a16:creationId xmlns:a16="http://schemas.microsoft.com/office/drawing/2014/main" id="{EBC66DBF-A2A9-45B9-9B98-988184ADA31C}"/>
              </a:ext>
            </a:extLst>
          </p:cNvPr>
          <p:cNvSpPr>
            <a:spLocks noChangeArrowheads="1"/>
          </p:cNvSpPr>
          <p:nvPr/>
        </p:nvSpPr>
        <p:spPr bwMode="auto">
          <a:xfrm>
            <a:off x="8133291" y="2693155"/>
            <a:ext cx="1201173" cy="666750"/>
          </a:xfrm>
          <a:prstGeom prst="rect">
            <a:avLst/>
          </a:prstGeom>
          <a:solidFill>
            <a:srgbClr val="800080"/>
          </a:solidFill>
          <a:ln w="3175" cap="rnd" algn="ctr">
            <a:solidFill>
              <a:srgbClr val="000000"/>
            </a:solidFill>
            <a:round/>
            <a:headEnd/>
            <a:tailEnd/>
          </a:ln>
        </p:spPr>
        <p:txBody>
          <a:bodyPr/>
          <a:lstStyle>
            <a:lvl1pPr>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200" dirty="0">
                <a:solidFill>
                  <a:schemeClr val="bg1"/>
                </a:solidFill>
                <a:latin typeface="Arial" panose="020B0604020202020204" pitchFamily="34" charset="0"/>
                <a:cs typeface="Arial" panose="020B0604020202020204" pitchFamily="34" charset="0"/>
              </a:rPr>
              <a:t>Division on</a:t>
            </a:r>
          </a:p>
          <a:p>
            <a:pPr algn="ctr">
              <a:spcBef>
                <a:spcPct val="0"/>
              </a:spcBef>
              <a:buClrTx/>
              <a:buSzTx/>
              <a:buFontTx/>
              <a:buNone/>
            </a:pPr>
            <a:r>
              <a:rPr lang="en-US" altLang="en-US" sz="1200" dirty="0">
                <a:solidFill>
                  <a:schemeClr val="bg1"/>
                </a:solidFill>
                <a:latin typeface="Arial" panose="020B0604020202020204" pitchFamily="34" charset="0"/>
                <a:cs typeface="Arial" panose="020B0604020202020204" pitchFamily="34" charset="0"/>
              </a:rPr>
              <a:t>Women</a:t>
            </a:r>
            <a:r>
              <a:rPr lang="en-US" altLang="en-US" sz="1800" dirty="0">
                <a:solidFill>
                  <a:schemeClr val="bg1"/>
                </a:solidFill>
              </a:rPr>
              <a:t> </a:t>
            </a:r>
          </a:p>
        </p:txBody>
      </p:sp>
      <p:cxnSp>
        <p:nvCxnSpPr>
          <p:cNvPr id="6149" name="Straight Connector 2">
            <a:extLst>
              <a:ext uri="{FF2B5EF4-FFF2-40B4-BE49-F238E27FC236}">
                <a16:creationId xmlns:a16="http://schemas.microsoft.com/office/drawing/2014/main" id="{F492D191-D7FA-4C58-93F7-4EAB61EE8FB7}"/>
              </a:ext>
            </a:extLst>
          </p:cNvPr>
          <p:cNvCxnSpPr>
            <a:cxnSpLocks noChangeShapeType="1"/>
          </p:cNvCxnSpPr>
          <p:nvPr/>
        </p:nvCxnSpPr>
        <p:spPr bwMode="auto">
          <a:xfrm>
            <a:off x="6809433" y="2454276"/>
            <a:ext cx="1781175" cy="0"/>
          </a:xfrm>
          <a:prstGeom prst="line">
            <a:avLst/>
          </a:prstGeom>
          <a:noFill/>
          <a:ln w="9525" algn="ctr">
            <a:solidFill>
              <a:srgbClr val="007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50" name="Straight Arrow Connector 6">
            <a:extLst>
              <a:ext uri="{FF2B5EF4-FFF2-40B4-BE49-F238E27FC236}">
                <a16:creationId xmlns:a16="http://schemas.microsoft.com/office/drawing/2014/main" id="{36C969F6-D5A3-41B1-93A8-D076C72F3A8B}"/>
              </a:ext>
            </a:extLst>
          </p:cNvPr>
          <p:cNvCxnSpPr>
            <a:cxnSpLocks/>
          </p:cNvCxnSpPr>
          <p:nvPr/>
        </p:nvCxnSpPr>
        <p:spPr bwMode="auto">
          <a:xfrm flipH="1">
            <a:off x="8590608" y="2456009"/>
            <a:ext cx="5508" cy="237390"/>
          </a:xfrm>
          <a:prstGeom prst="straightConnector1">
            <a:avLst/>
          </a:prstGeom>
          <a:noFill/>
          <a:ln w="9525" algn="ctr">
            <a:solidFill>
              <a:srgbClr val="0070C0"/>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9">
            <a:extLst>
              <a:ext uri="{FF2B5EF4-FFF2-40B4-BE49-F238E27FC236}">
                <a16:creationId xmlns:a16="http://schemas.microsoft.com/office/drawing/2014/main" id="{E064F9B4-35BC-44BC-93FD-61434BB05F4F}"/>
              </a:ext>
            </a:extLst>
          </p:cNvPr>
          <p:cNvSpPr txBox="1"/>
          <p:nvPr/>
        </p:nvSpPr>
        <p:spPr>
          <a:xfrm>
            <a:off x="7973440" y="4156075"/>
            <a:ext cx="1850733" cy="738664"/>
          </a:xfrm>
          <a:prstGeom prst="rect">
            <a:avLst/>
          </a:prstGeom>
          <a:noFill/>
        </p:spPr>
        <p:txBody>
          <a:bodyPr wrap="square">
            <a:spAutoFit/>
          </a:bodyPr>
          <a:lstStyle/>
          <a:p>
            <a:pPr algn="ctr">
              <a:defRPr/>
            </a:pPr>
            <a:endParaRPr lang="en-US" sz="1400" dirty="0">
              <a:solidFill>
                <a:schemeClr val="accent4">
                  <a:lumMod val="10000"/>
                </a:schemeClr>
              </a:solidFill>
            </a:endParaRPr>
          </a:p>
          <a:p>
            <a:pPr algn="ctr">
              <a:defRPr/>
            </a:pPr>
            <a:endParaRPr lang="en-US" sz="1400" dirty="0">
              <a:solidFill>
                <a:schemeClr val="accent4">
                  <a:lumMod val="10000"/>
                </a:schemeClr>
              </a:solidFill>
            </a:endParaRPr>
          </a:p>
          <a:p>
            <a:pPr>
              <a:defRPr/>
            </a:pPr>
            <a:r>
              <a:rPr lang="en-US" sz="1400" dirty="0">
                <a:solidFill>
                  <a:schemeClr val="accent4">
                    <a:lumMod val="10000"/>
                  </a:schemeClr>
                </a:solidFill>
              </a:rPr>
              <a:t> </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Facet">
  <a:themeElements>
    <a:clrScheme name="Custom 4">
      <a:dk1>
        <a:sysClr val="windowText" lastClr="000000"/>
      </a:dk1>
      <a:lt1>
        <a:sysClr val="window" lastClr="FFFFFF"/>
      </a:lt1>
      <a:dk2>
        <a:srgbClr val="2C3C43"/>
      </a:dk2>
      <a:lt2>
        <a:srgbClr val="EBEBEB"/>
      </a:lt2>
      <a:accent1>
        <a:srgbClr val="00B050"/>
      </a:accent1>
      <a:accent2>
        <a:srgbClr val="7030A0"/>
      </a:accent2>
      <a:accent3>
        <a:srgbClr val="00B050"/>
      </a:accent3>
      <a:accent4>
        <a:srgbClr val="7030A0"/>
      </a:accent4>
      <a:accent5>
        <a:srgbClr val="00B050"/>
      </a:accent5>
      <a:accent6>
        <a:srgbClr val="7030A0"/>
      </a:accent6>
      <a:hlink>
        <a:srgbClr val="00B050"/>
      </a:hlink>
      <a:folHlink>
        <a:srgbClr val="7030A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1962</TotalTime>
  <Words>837</Words>
  <Application>Microsoft Office PowerPoint</Application>
  <PresentationFormat>Widescreen</PresentationFormat>
  <Paragraphs>176</Paragraphs>
  <Slides>19</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19</vt:i4>
      </vt:variant>
    </vt:vector>
  </HeadingPairs>
  <TitlesOfParts>
    <vt:vector size="29" baseType="lpstr">
      <vt:lpstr>Arial</vt:lpstr>
      <vt:lpstr>Calibri</vt:lpstr>
      <vt:lpstr>Cambria</vt:lpstr>
      <vt:lpstr>Tahoma</vt:lpstr>
      <vt:lpstr>Times New Roman</vt:lpstr>
      <vt:lpstr>Trebuchet MS</vt:lpstr>
      <vt:lpstr>Verdana</vt:lpstr>
      <vt:lpstr>Wingdings</vt:lpstr>
      <vt:lpstr>Wingdings 3</vt:lpstr>
      <vt:lpstr>Facet</vt:lpstr>
      <vt:lpstr>PowerPoint Presentation</vt:lpstr>
      <vt:lpstr>PowerPoint Presentation</vt:lpstr>
      <vt:lpstr>The NJ Children’s System of Care Serves:</vt:lpstr>
      <vt:lpstr>The NJ Children’s System of Care Serves:</vt:lpstr>
      <vt:lpstr>Perform Care (Contracted System Administrator) Accessing Our System… </vt:lpstr>
      <vt:lpstr>Accessing Our System…</vt:lpstr>
      <vt:lpstr>Accessing Our System…</vt:lpstr>
      <vt:lpstr>Accessing Our System…</vt:lpstr>
      <vt:lpstr>How we work Together </vt:lpstr>
      <vt:lpstr>How we work Together</vt:lpstr>
      <vt:lpstr>   Coordinated Family Care</vt:lpstr>
      <vt:lpstr>Coordinated Family Care</vt:lpstr>
      <vt:lpstr>COORDINATED FAMILY CARE   </vt:lpstr>
      <vt:lpstr>How to Access Services For Youth in Need:</vt:lpstr>
      <vt:lpstr>PowerPoint Presentation</vt:lpstr>
      <vt:lpstr>PowerPoint Presentation</vt:lpstr>
      <vt:lpstr>Questions </vt:lpstr>
      <vt:lpstr>How to Access the: Children’s System of Care</vt:lpstr>
      <vt:lpstr>WE ARE ON SOCIAL MEDIA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Kevin Mattivi</dc:creator>
  <cp:lastModifiedBy>Lisa Murray-Williams</cp:lastModifiedBy>
  <cp:revision>44</cp:revision>
  <cp:lastPrinted>2019-06-03T19:21:06Z</cp:lastPrinted>
  <dcterms:created xsi:type="dcterms:W3CDTF">2019-01-25T15:07:43Z</dcterms:created>
  <dcterms:modified xsi:type="dcterms:W3CDTF">2019-10-08T21:30:36Z</dcterms:modified>
</cp:coreProperties>
</file>